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57" d="100"/>
          <a:sy n="57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65E20-3312-447D-B494-7D05C5090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A9FA06C-55B2-41FE-8C22-7DAC02835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304CE4-97D0-43B6-A1EE-A6D5CBED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1D2185-704A-4DBD-BC59-A0C8305E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1FE804-786A-4EE0-8F48-A91954A4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939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6D432B-5A64-4FB7-93E6-038A3FF1B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C637C6-65AD-4F4E-974E-EDDD2F889C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8AC625-A05C-403E-95A0-51B7A0F15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BFD23-6453-4B0B-A399-EC4F26FCF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ACE5CE-CAC6-4F8E-AE3E-A1A37742E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0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C1D7DE8-784E-490F-9D30-5530452D37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71BB35-C42D-4E13-B1CB-685D6D670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49585E-E6E8-4BAF-8816-CFC7F959D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881732-6B88-4A68-9F37-002302D08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3BB19-F3C8-4CB0-9801-267E4F778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437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8DC30F-A3F7-481F-A8D0-777E21736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E5EECC-A0FE-48E6-AB16-B2FBCC36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B784B5-29C9-4157-9DCF-34DE1568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113BAE-53C3-4C56-9434-06E6C575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AA274A-CD55-4158-96C2-056680B15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8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5AE191-F6AF-4C41-85F4-E38908B26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7AE4245-8863-4032-A567-E3DA9AB7C5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71456F-DEA5-4388-AA27-A58EAA122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29107F-CE43-4ACC-802F-5ED07A42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FF526A-C255-4997-A860-CE841E1F1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563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EEE108-4C69-4CD3-BBF3-FCD0F7571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3D28B8-9F5F-453E-AC3B-2227411A1C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6E27826-8D5B-4831-A293-04EBA85BC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9A268D5-F5C7-4E94-9029-EB10481AF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052911F-B527-43BF-96A1-CE0ED69E3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4E30780-A870-405F-82EB-092488172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08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3586CD-328E-4B71-B6B5-1C01F877C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4F5C8-FBE0-42C1-8FC8-D45DD015D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757D5B-B7AD-41F6-A3C5-B762AEF0D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871516-1448-4299-8B90-D9C2382425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DB66FE-78FD-49DD-8F33-E5DD3DEEA8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F3B133-E824-475A-9F24-60617D4ED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EDF958-F266-4304-867C-2D5243A1E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3A2B48C-FD7A-4EA3-A4E0-83893594B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151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953799-AB89-4656-B7C7-19C169DE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0BE69F1-C203-4240-BFB2-06AB2C767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64ED60-A15C-444B-813F-55FF619FF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797CB34-E5F8-4526-ACA8-DD8F0658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93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A440E9-6A43-4D35-85E9-B60AA4348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616D30-FA5D-49DC-9ECA-E0864CBD3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506CA96-7F20-442E-90AC-8CE50408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746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03750-3626-4E5A-93A8-0D745F7D6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FADBF-5DC2-443A-85AB-BF00ADDC4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24EE8D3-A09E-4D4B-9173-F8731C4D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5B86FFA-05FD-4B03-9ADA-EBE3F218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FCBA84-EF02-4AE4-B789-6E2333C5A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A1DE03-C449-4BD6-82AF-A53124C5A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754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C36E0-6051-49F8-9F9E-CA07FE4AA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FD19967-9A49-4FD0-AB14-0072D9AF1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6177D3F-48E4-4380-9BCC-86F5DF94D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65564F-3CBE-44A0-95B7-F8CD99FCE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7CA4E7-D7AB-41B8-9782-56ED6C7C7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6AAE55-0C70-456D-B117-B8D829599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522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AFEFF5D-EBD1-463E-B6F8-D4E74C4EA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B3F53F-DB8D-4E38-A6EB-D3FBF6595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BE5779-D311-4461-97D6-8198DB3A6B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694CC-B912-456E-A2B4-F4F3FED908C5}" type="datetimeFigureOut">
              <a:rPr lang="ko-KR" altLang="en-US" smtClean="0"/>
              <a:t>2025-03-27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EA6F81-54E2-480E-83C4-D4C577FA80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80E4B-9DCE-4A53-A121-9B47AC051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3C6A2-A3B3-45DE-9F48-88FB841F11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69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61C1849-0E86-4694-B630-6F439F32CFC0}"/>
              </a:ext>
            </a:extLst>
          </p:cNvPr>
          <p:cNvSpPr/>
          <p:nvPr/>
        </p:nvSpPr>
        <p:spPr>
          <a:xfrm>
            <a:off x="928914" y="535577"/>
            <a:ext cx="9993086" cy="5992224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29CFF1-2A01-472B-9338-BA4AC59D1811}"/>
              </a:ext>
            </a:extLst>
          </p:cNvPr>
          <p:cNvSpPr/>
          <p:nvPr/>
        </p:nvSpPr>
        <p:spPr>
          <a:xfrm>
            <a:off x="1460499" y="711202"/>
            <a:ext cx="8987367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공지</a:t>
            </a:r>
            <a:r>
              <a:rPr lang="en-US" altLang="ko-KR" dirty="0"/>
              <a:t>, </a:t>
            </a:r>
            <a:r>
              <a:rPr lang="ko-KR" altLang="en-US" dirty="0"/>
              <a:t>서버 시간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3EB2DE3-615F-45C5-A06D-B7F57225921A}"/>
              </a:ext>
            </a:extLst>
          </p:cNvPr>
          <p:cNvSpPr/>
          <p:nvPr/>
        </p:nvSpPr>
        <p:spPr>
          <a:xfrm>
            <a:off x="1460499" y="2252703"/>
            <a:ext cx="8987367" cy="26061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지문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8355EBB-6AB1-4E33-B36B-1B4B23D7DD3F}"/>
              </a:ext>
            </a:extLst>
          </p:cNvPr>
          <p:cNvSpPr/>
          <p:nvPr/>
        </p:nvSpPr>
        <p:spPr>
          <a:xfrm>
            <a:off x="1460499" y="5016501"/>
            <a:ext cx="5312833" cy="125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2E0FB1C-450C-45B4-90E9-FBF08E243317}"/>
              </a:ext>
            </a:extLst>
          </p:cNvPr>
          <p:cNvSpPr/>
          <p:nvPr/>
        </p:nvSpPr>
        <p:spPr>
          <a:xfrm>
            <a:off x="9270998" y="5016500"/>
            <a:ext cx="1181100" cy="12572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0EBE94B-1696-48C1-9CB8-5084FECC43E1}"/>
              </a:ext>
            </a:extLst>
          </p:cNvPr>
          <p:cNvSpPr/>
          <p:nvPr/>
        </p:nvSpPr>
        <p:spPr>
          <a:xfrm>
            <a:off x="6993467" y="5016499"/>
            <a:ext cx="2112431" cy="558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set1_</a:t>
            </a:r>
            <a:r>
              <a:rPr lang="ko-KR" altLang="en-US" dirty="0">
                <a:solidFill>
                  <a:schemeClr val="tx1"/>
                </a:solidFill>
              </a:rPr>
              <a:t>홍길동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6A0688-0D90-4CFC-B96F-AC13CDCCA82A}"/>
              </a:ext>
            </a:extLst>
          </p:cNvPr>
          <p:cNvSpPr/>
          <p:nvPr/>
        </p:nvSpPr>
        <p:spPr>
          <a:xfrm>
            <a:off x="6993467" y="5714998"/>
            <a:ext cx="2112431" cy="558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set2_</a:t>
            </a:r>
            <a:r>
              <a:rPr lang="ko-KR" altLang="en-US" dirty="0">
                <a:solidFill>
                  <a:schemeClr val="tx1"/>
                </a:solidFill>
              </a:rPr>
              <a:t>홍길동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66E2C2-8B9D-40DB-9593-4DE82271ABC2}"/>
              </a:ext>
            </a:extLst>
          </p:cNvPr>
          <p:cNvSpPr txBox="1"/>
          <p:nvPr/>
        </p:nvSpPr>
        <p:spPr>
          <a:xfrm>
            <a:off x="1540935" y="5143502"/>
            <a:ext cx="287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EBB598C-8474-4C78-A8F6-CFC5B51AA43A}"/>
              </a:ext>
            </a:extLst>
          </p:cNvPr>
          <p:cNvSpPr/>
          <p:nvPr/>
        </p:nvSpPr>
        <p:spPr>
          <a:xfrm>
            <a:off x="1875371" y="5143502"/>
            <a:ext cx="3693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3FED1-23C2-453B-B42E-3FB88EB46727}"/>
              </a:ext>
            </a:extLst>
          </p:cNvPr>
          <p:cNvSpPr txBox="1"/>
          <p:nvPr/>
        </p:nvSpPr>
        <p:spPr>
          <a:xfrm>
            <a:off x="5740396" y="5846803"/>
            <a:ext cx="494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28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8B4ED58-FDB1-4357-930E-1FC3AB668F61}"/>
              </a:ext>
            </a:extLst>
          </p:cNvPr>
          <p:cNvSpPr/>
          <p:nvPr/>
        </p:nvSpPr>
        <p:spPr>
          <a:xfrm>
            <a:off x="6230429" y="5846803"/>
            <a:ext cx="369332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CA94376-E61A-4BE7-ABA5-57BC1DB86695}"/>
              </a:ext>
            </a:extLst>
          </p:cNvPr>
          <p:cNvSpPr/>
          <p:nvPr/>
        </p:nvSpPr>
        <p:spPr>
          <a:xfrm>
            <a:off x="1540934" y="1558152"/>
            <a:ext cx="2848819" cy="55880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set1_</a:t>
            </a:r>
            <a:r>
              <a:rPr lang="ko-KR" altLang="en-US" dirty="0">
                <a:solidFill>
                  <a:schemeClr val="tx1"/>
                </a:solidFill>
              </a:rPr>
              <a:t>홍길동</a:t>
            </a:r>
            <a:r>
              <a:rPr lang="en-US" altLang="ko-KR" dirty="0">
                <a:solidFill>
                  <a:schemeClr val="tx1"/>
                </a:solidFill>
              </a:rPr>
              <a:t>.</a:t>
            </a:r>
            <a:r>
              <a:rPr lang="en-US" altLang="ko-KR" dirty="0" err="1">
                <a:solidFill>
                  <a:schemeClr val="tx1"/>
                </a:solidFill>
              </a:rPr>
              <a:t>ipynb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CFFD3F2-FE44-4374-A43C-AE801542298A}"/>
              </a:ext>
            </a:extLst>
          </p:cNvPr>
          <p:cNvSpPr/>
          <p:nvPr/>
        </p:nvSpPr>
        <p:spPr>
          <a:xfrm>
            <a:off x="4525219" y="1545222"/>
            <a:ext cx="1689313" cy="571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파일불러오기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39B20F9-EFAB-4AD1-BD18-F172A3EF84BD}"/>
              </a:ext>
            </a:extLst>
          </p:cNvPr>
          <p:cNvSpPr/>
          <p:nvPr/>
        </p:nvSpPr>
        <p:spPr>
          <a:xfrm>
            <a:off x="6366295" y="1545222"/>
            <a:ext cx="1496609" cy="571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업로드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8CE07DD-A7E9-48E7-B19A-DF053EBEFF66}"/>
              </a:ext>
            </a:extLst>
          </p:cNvPr>
          <p:cNvSpPr/>
          <p:nvPr/>
        </p:nvSpPr>
        <p:spPr>
          <a:xfrm>
            <a:off x="7969126" y="1545222"/>
            <a:ext cx="1496609" cy="5717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1776338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26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1</cp:revision>
  <dcterms:created xsi:type="dcterms:W3CDTF">2025-03-27T01:08:38Z</dcterms:created>
  <dcterms:modified xsi:type="dcterms:W3CDTF">2025-03-27T03:48:53Z</dcterms:modified>
</cp:coreProperties>
</file>