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F72CB-1569-4CCB-8E38-EE4ED110A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76DC1C-6999-4DD8-867E-CAC36D733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1EDEA-2517-48B1-811F-6D960A54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48-D7F8-4658-8208-11C2FF47E965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C2254-F45D-4C99-A666-889C1C92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F047D-E838-4F17-B403-8E7C394A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3B2E-55BE-4043-9BC2-728824C9B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8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EFE5-87C0-4577-B2D6-EDE8C1EC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71BFD6-7198-4D13-94ED-3A81CF8D0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C98E4-3378-4068-8BB9-75385674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48-D7F8-4658-8208-11C2FF47E965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72D4F-D811-4214-A9AC-859B559D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5A149-064C-4A5C-B729-1D0E2BA1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3B2E-55BE-4043-9BC2-728824C9B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2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25A7AC-EAA9-45A7-A2D3-9FB8FC6D1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BD2A6-DF45-4B03-A2A7-A976AE41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9308D-5C60-44F6-8A63-37A015A1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48-D7F8-4658-8208-11C2FF47E965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FFE8C-A1BC-467E-A447-18DC957E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106B2-7833-499B-A640-D4E8545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3B2E-55BE-4043-9BC2-728824C9B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7127A-C9D6-4579-B56E-673E6A68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E7D18-45BD-4C68-9BE3-022C7E0B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D5FD5-41BD-4AAA-A6DE-1D00B75D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48-D7F8-4658-8208-11C2FF47E965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CBD33-227D-45B8-9B87-43EAE6B7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37922-FE8E-46CB-A5C3-7B779D40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3B2E-55BE-4043-9BC2-728824C9B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6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03963-C881-4277-A05A-F51AD939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68B6E2-D938-40BC-949A-2A65EA69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849B0-7574-4F80-A4D5-F6F73602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48-D7F8-4658-8208-11C2FF47E965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8560E-5F04-4B2A-9157-462BDE46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A66D7-A581-46F1-BCF9-8317E200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3B2E-55BE-4043-9BC2-728824C9B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7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C86AA-3BA4-45C8-AA93-6E585D92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A194F-C09A-43FE-B73B-645A11304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DBC30-3F8D-444E-85FD-071219C6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A5397-1F05-4C29-99DD-B59882B5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48-D7F8-4658-8208-11C2FF47E965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609B3-3EAB-4213-9DF8-A98BD1E4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3ED50-9C7F-49F6-82CC-5105D587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3B2E-55BE-4043-9BC2-728824C9B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5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17A02-FC32-47FB-AC53-91EB9575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D619B-EF66-43EE-8C4F-B45952A27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705BE-87AE-4D0D-89CC-5C9BD760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41B3CD-39DE-4A27-8BBC-69CC82E6B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DD753-41A7-44DA-A777-669387201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6EC22-AB7C-48E5-AA0F-C3BD85FB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48-D7F8-4658-8208-11C2FF47E965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3669D6-8CA6-498E-868F-3350EFB3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B8432E-3A68-413A-BBCA-15D662F0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3B2E-55BE-4043-9BC2-728824C9B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9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8DA77-B45B-45EB-ABA1-2E843CF0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6CA9C3-7489-446D-8152-3D31C213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48-D7F8-4658-8208-11C2FF47E965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629A2-34FF-4BCC-AE50-7876205B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6FCE77-8F55-43B5-BDAD-7A487E78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3B2E-55BE-4043-9BC2-728824C9B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6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949D6D-3D9E-49CC-9044-406673E6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48-D7F8-4658-8208-11C2FF47E965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E18C63-C2F1-4B15-90D4-083AE895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AD2DFC-EB3E-42FB-A04F-E1267F4A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3B2E-55BE-4043-9BC2-728824C9B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9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20BAD-C964-4CCE-B088-E1AF0329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841AD-7533-495B-BE3D-FCE4108C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46DBE1-F8D3-473E-AAB2-BCEC54641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4E1AB-D3FD-4706-BC3F-60A3BAEC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48-D7F8-4658-8208-11C2FF47E965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EC4B5-756B-4383-8350-9DD8A591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B9586-34CE-4E9A-AB16-A38246BF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3B2E-55BE-4043-9BC2-728824C9B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4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AA28D-27F2-4F92-AF18-26F9C301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DB7090-1D3E-4F8B-9FBA-B3F1D6AE5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B82049-132C-4F65-8C06-6615EF9E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93571A-F576-492C-AD81-F90A3CDD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1A48-D7F8-4658-8208-11C2FF47E965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F2001-0B87-4C4D-8FD8-09EDF527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2D96C-A5FE-4533-826B-422B3D53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3B2E-55BE-4043-9BC2-728824C9B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A2F7C9-28C4-4D58-B9E3-87F2C500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4D635-5A56-48C8-A11A-81C56887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37A09-514E-4801-B8D4-647624797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1A48-D7F8-4658-8208-11C2FF47E965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3E948-B313-4643-AB1C-9E4DF52BB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FA2B4-4E9C-43F7-A376-CE24AC0FD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93B2E-55BE-4043-9BC2-728824C9B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5785B17-DADF-405C-9F9D-354888CEA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15986"/>
              </p:ext>
            </p:extLst>
          </p:nvPr>
        </p:nvGraphicFramePr>
        <p:xfrm>
          <a:off x="0" y="0"/>
          <a:ext cx="12192000" cy="730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1652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467923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543429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7213221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8395798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OSI Model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Layer Number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TCP/IP Layer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Other protocol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50329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Alligator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Application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HTTP</a:t>
                      </a:r>
                      <a:endParaRPr lang="ko-KR" altLang="en-US" sz="3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FTP,SMTP,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POP3,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TELNET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30963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Pet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Presentation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04567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Steve’s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Session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63484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Touch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Transport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TCP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UDP, SCTP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41977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Not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Network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IPv4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IPv6,ARP </a:t>
                      </a:r>
                    </a:p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4115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Do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Data Link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Ethernet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HDLC,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FRAMERELAY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45289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err="1"/>
                        <a:t>Plase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Physical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 err="1"/>
                        <a:t>Pngfile</a:t>
                      </a:r>
                      <a:r>
                        <a:rPr lang="ko-KR" altLang="en-US" sz="3000" dirty="0"/>
                        <a:t> </a:t>
                      </a:r>
                      <a:r>
                        <a:rPr lang="en-US" altLang="ko-KR" sz="3000" dirty="0"/>
                        <a:t>git</a:t>
                      </a:r>
                      <a:r>
                        <a:rPr lang="ko-KR" altLang="en-US" sz="3000" dirty="0"/>
                        <a:t>에 업로드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110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22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황영준</dc:creator>
  <cp:lastModifiedBy>황영준</cp:lastModifiedBy>
  <cp:revision>6</cp:revision>
  <dcterms:created xsi:type="dcterms:W3CDTF">2020-07-12T11:03:11Z</dcterms:created>
  <dcterms:modified xsi:type="dcterms:W3CDTF">2020-07-12T11:57:35Z</dcterms:modified>
</cp:coreProperties>
</file>