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7" r:id="rId4"/>
    <p:sldId id="298" r:id="rId5"/>
    <p:sldId id="294" r:id="rId6"/>
    <p:sldId id="295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393939"/>
    <a:srgbClr val="1E3252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수집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4097981" y="3240356"/>
            <a:ext cx="7641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CA547-B37B-A7DF-C004-F083F056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850222"/>
            <a:ext cx="3849135" cy="49460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7C5DB-BA61-7825-1282-253D46B2684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4" y="1924660"/>
            <a:ext cx="5570267" cy="121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데이터 수집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>
                <a:latin typeface="+mj-ea"/>
                <a:ea typeface="+mj-ea"/>
              </a:rPr>
              <a:t>데이터 분석 </a:t>
            </a:r>
            <a:r>
              <a:rPr lang="en-US" altLang="ko-KR" sz="1400" dirty="0">
                <a:latin typeface="+mj-ea"/>
                <a:ea typeface="+mj-ea"/>
              </a:rPr>
              <a:t>(EDA) – </a:t>
            </a:r>
            <a:r>
              <a:rPr lang="ko-KR" altLang="en-US" sz="1400" dirty="0">
                <a:latin typeface="+mj-ea"/>
                <a:ea typeface="+mj-ea"/>
              </a:rPr>
              <a:t>데이터 </a:t>
            </a:r>
            <a:r>
              <a:rPr lang="ko-KR" altLang="en-US" sz="1400" dirty="0" err="1">
                <a:latin typeface="+mj-ea"/>
                <a:ea typeface="+mj-ea"/>
              </a:rPr>
              <a:t>전처리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>
                <a:latin typeface="+mj-ea"/>
                <a:ea typeface="+mj-ea"/>
              </a:rPr>
              <a:t>모델 구성 및 훈련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>
                <a:latin typeface="+mj-ea"/>
                <a:ea typeface="+mj-ea"/>
              </a:rPr>
              <a:t>모델 성능 평가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EA82-8E11-1E15-ECB1-027498A43557}"/>
              </a:ext>
            </a:extLst>
          </p:cNvPr>
          <p:cNvSpPr txBox="1"/>
          <p:nvPr/>
        </p:nvSpPr>
        <p:spPr>
          <a:xfrm>
            <a:off x="553453" y="243703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큰 그림으로 간단하게 도식화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15320"/>
              </p:ext>
            </p:extLst>
          </p:nvPr>
        </p:nvGraphicFramePr>
        <p:xfrm>
          <a:off x="587386" y="2378837"/>
          <a:ext cx="11017227" cy="4276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20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93520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800652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41670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실수형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65D7C-E114-1C6B-7DC5-BC68E31FB77C}"/>
              </a:ext>
            </a:extLst>
          </p:cNvPr>
          <p:cNvSpPr txBox="1"/>
          <p:nvPr/>
        </p:nvSpPr>
        <p:spPr>
          <a:xfrm>
            <a:off x="393536" y="3612829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98D59-23F6-4A33-1CC0-DBE24AC7CE25}"/>
              </a:ext>
            </a:extLst>
          </p:cNvPr>
          <p:cNvSpPr txBox="1"/>
          <p:nvPr/>
        </p:nvSpPr>
        <p:spPr>
          <a:xfrm>
            <a:off x="186080" y="4262137"/>
            <a:ext cx="8933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개수가 매우 적어 분석에 유의미한 영향을 주지 않는 범주형 변수는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구분으로 통합하여 데이터 불균형 해소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단일 컬럼 내에서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‘ </a:t>
            </a:r>
            <a:r>
              <a:rPr lang="ko-KR" altLang="en-US" sz="1400" dirty="0">
                <a:latin typeface="+mj-ea"/>
                <a:ea typeface="+mj-ea"/>
              </a:rPr>
              <a:t>로 분류할 개수의 기준은 해당 컬럼 내 데이터의 균형 상태를 확인하여 유동적으로 결정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A8E29-2F13-0662-D858-85A08C916C62}"/>
              </a:ext>
            </a:extLst>
          </p:cNvPr>
          <p:cNvSpPr txBox="1"/>
          <p:nvPr/>
        </p:nvSpPr>
        <p:spPr>
          <a:xfrm>
            <a:off x="886716" y="287583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양측 기온 데이터 시각적으로 제시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E54B8-6E7A-2846-F6A6-3B70C4FD7351}"/>
              </a:ext>
            </a:extLst>
          </p:cNvPr>
          <p:cNvSpPr txBox="1"/>
          <p:nvPr/>
        </p:nvSpPr>
        <p:spPr>
          <a:xfrm>
            <a:off x="1005744" y="5247022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특정 컬럼의 </a:t>
            </a:r>
            <a:r>
              <a:rPr lang="en-US" altLang="ko-KR" dirty="0">
                <a:solidFill>
                  <a:srgbClr val="FF0000"/>
                </a:solidFill>
              </a:rPr>
              <a:t>count</a:t>
            </a:r>
            <a:r>
              <a:rPr lang="ko-KR" altLang="en-US" dirty="0">
                <a:solidFill>
                  <a:srgbClr val="FF0000"/>
                </a:solidFill>
              </a:rPr>
              <a:t>을 예시로 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0DB20-3968-F148-7642-4B5349CDF5BB}"/>
              </a:ext>
            </a:extLst>
          </p:cNvPr>
          <p:cNvSpPr txBox="1"/>
          <p:nvPr/>
        </p:nvSpPr>
        <p:spPr>
          <a:xfrm>
            <a:off x="4269595" y="2168091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 선정 기준은 전문 자료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앙상블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훈련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4015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en-US" altLang="ko-KR" sz="1400" dirty="0">
                <a:latin typeface="+mj-ea"/>
                <a:ea typeface="+mj-ea"/>
              </a:rPr>
              <a:t>ACC 0.514, Stacking</a:t>
            </a:r>
            <a:r>
              <a:rPr lang="ko-KR" altLang="en-US" sz="1400" dirty="0">
                <a:latin typeface="+mj-ea"/>
                <a:ea typeface="+mj-ea"/>
              </a:rPr>
              <a:t>에서는 </a:t>
            </a:r>
            <a:r>
              <a:rPr lang="en-US" altLang="ko-KR" sz="1400" dirty="0">
                <a:latin typeface="+mj-ea"/>
                <a:ea typeface="+mj-ea"/>
              </a:rPr>
              <a:t>ACC 0.487</a:t>
            </a:r>
            <a:r>
              <a:rPr lang="ko-KR" altLang="en-US" sz="1400" dirty="0">
                <a:latin typeface="+mj-ea"/>
                <a:ea typeface="+mj-ea"/>
              </a:rPr>
              <a:t>의 결과를 확인함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3CAF8-6E8D-E5B7-4634-AD23AEA2E7B9}"/>
              </a:ext>
            </a:extLst>
          </p:cNvPr>
          <p:cNvSpPr txBox="1"/>
          <p:nvPr/>
        </p:nvSpPr>
        <p:spPr>
          <a:xfrm>
            <a:off x="1792705" y="3729856"/>
            <a:ext cx="21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Voting </a:t>
            </a:r>
            <a:r>
              <a:rPr lang="ko-KR" altLang="en-US" dirty="0">
                <a:solidFill>
                  <a:srgbClr val="FF0000"/>
                </a:solidFill>
              </a:rPr>
              <a:t>모델 도식화</a:t>
            </a:r>
          </a:p>
        </p:txBody>
      </p:sp>
    </p:spTree>
    <p:extLst>
      <p:ext uri="{BB962C8B-B14F-4D97-AF65-F5344CB8AC3E}">
        <p14:creationId xmlns:p14="http://schemas.microsoft.com/office/powerpoint/2010/main" val="2609321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45279" y="34990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모델 도식화 필요</a:t>
            </a:r>
          </a:p>
        </p:txBody>
      </p:sp>
    </p:spTree>
    <p:extLst>
      <p:ext uri="{BB962C8B-B14F-4D97-AF65-F5344CB8AC3E}">
        <p14:creationId xmlns:p14="http://schemas.microsoft.com/office/powerpoint/2010/main" val="420589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45279" y="34990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모델 도식화 필요</a:t>
            </a: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706</Words>
  <Application>Microsoft Office PowerPoint</Application>
  <PresentationFormat>와이드스크린</PresentationFormat>
  <Paragraphs>138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64</cp:revision>
  <dcterms:created xsi:type="dcterms:W3CDTF">2020-09-07T02:34:06Z</dcterms:created>
  <dcterms:modified xsi:type="dcterms:W3CDTF">2024-05-10T08:16:24Z</dcterms:modified>
</cp:coreProperties>
</file>