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7" r:id="rId4"/>
    <p:sldId id="298" r:id="rId5"/>
    <p:sldId id="302" r:id="rId6"/>
    <p:sldId id="294" r:id="rId7"/>
    <p:sldId id="295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393939"/>
    <a:srgbClr val="1E3252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수집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4097981" y="3240356"/>
            <a:ext cx="764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CA547-B37B-A7DF-C004-F083F056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850222"/>
            <a:ext cx="3849135" cy="4946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7C5DB-BA61-7825-1282-253D46B268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4" y="1924660"/>
            <a:ext cx="5570267" cy="12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15320"/>
              </p:ext>
            </p:extLst>
          </p:nvPr>
        </p:nvGraphicFramePr>
        <p:xfrm>
          <a:off x="587386" y="2378837"/>
          <a:ext cx="11017227" cy="427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20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93520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41670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98D59-23F6-4A33-1CC0-DBE24AC7CE25}"/>
              </a:ext>
            </a:extLst>
          </p:cNvPr>
          <p:cNvSpPr txBox="1"/>
          <p:nvPr/>
        </p:nvSpPr>
        <p:spPr>
          <a:xfrm>
            <a:off x="240080" y="1913974"/>
            <a:ext cx="5552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개수가 매우 적어 분석에 유의미한 영향을 주지 않는 범주형 변수는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구분으로 통합하여 데이터 불균형 해소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단일 컬럼 내에서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로 분류할 개수의 기준은 해당 컬럼 내 데이터의 균형 상태를 확인하여 유동적으로 결정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28" y="3268030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4" y="3268032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697832" y="4680284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543928" y="3545305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616868" y="4818647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1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훈련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401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>
                <a:latin typeface="+mj-ea"/>
                <a:ea typeface="+mj-ea"/>
              </a:rPr>
              <a:t>ACC 0.514, Stacking</a:t>
            </a:r>
            <a:r>
              <a:rPr lang="ko-KR" altLang="en-US" sz="1400" dirty="0">
                <a:latin typeface="+mj-ea"/>
                <a:ea typeface="+mj-ea"/>
              </a:rPr>
              <a:t>에서는 </a:t>
            </a:r>
            <a:r>
              <a:rPr lang="en-US" altLang="ko-KR" sz="1400" dirty="0">
                <a:latin typeface="+mj-ea"/>
                <a:ea typeface="+mj-ea"/>
              </a:rPr>
              <a:t>ACC 0.487</a:t>
            </a:r>
            <a:r>
              <a:rPr lang="ko-KR" altLang="en-US" sz="1400" dirty="0">
                <a:latin typeface="+mj-ea"/>
                <a:ea typeface="+mj-ea"/>
              </a:rPr>
              <a:t>의 결과를 확인함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B69C-9D2E-CBDE-627B-E73657C8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7" y="3914363"/>
            <a:ext cx="5450988" cy="11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57748-9F1A-D7B8-7007-6B4072E7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11" y="3758807"/>
            <a:ext cx="3353609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726</Words>
  <Application>Microsoft Office PowerPoint</Application>
  <PresentationFormat>와이드스크린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70</cp:revision>
  <dcterms:created xsi:type="dcterms:W3CDTF">2020-09-07T02:34:06Z</dcterms:created>
  <dcterms:modified xsi:type="dcterms:W3CDTF">2024-05-11T12:36:44Z</dcterms:modified>
</cp:coreProperties>
</file>