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BEE"/>
    <a:srgbClr val="25AAB1"/>
    <a:srgbClr val="725328"/>
    <a:srgbClr val="6600FF"/>
    <a:srgbClr val="E5E3DE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3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2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7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29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2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2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9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8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9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Semi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탐색적 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5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4924" y="178724"/>
            <a:ext cx="9601200" cy="70167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4924" y="880399"/>
            <a:ext cx="9601200" cy="53371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분석 개요</a:t>
            </a:r>
            <a:endParaRPr lang="en-US" altLang="ko-KR" dirty="0" smtClean="0"/>
          </a:p>
          <a:p>
            <a:pPr lvl="1"/>
            <a:r>
              <a:rPr lang="ko-KR" altLang="en-US" i="0" dirty="0" smtClean="0"/>
              <a:t>분석의 배경 및 목적</a:t>
            </a:r>
            <a:endParaRPr lang="en-US" altLang="ko-KR" i="0" dirty="0" smtClean="0"/>
          </a:p>
          <a:p>
            <a:pPr lvl="1"/>
            <a:r>
              <a:rPr lang="ko-KR" altLang="en-US" i="0" dirty="0" smtClean="0"/>
              <a:t>분석 범위</a:t>
            </a:r>
            <a:endParaRPr lang="en-US" altLang="ko-KR" i="0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문헌 조사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데이터 구축 및 분석 방법</a:t>
            </a:r>
            <a:endParaRPr lang="en-US" altLang="ko-KR" dirty="0" smtClean="0"/>
          </a:p>
          <a:p>
            <a:pPr lvl="1"/>
            <a:r>
              <a:rPr lang="ko-KR" altLang="en-US" i="0" dirty="0" smtClean="0"/>
              <a:t>분석 프로세스</a:t>
            </a:r>
            <a:endParaRPr lang="en-US" altLang="ko-KR" i="0" dirty="0" smtClean="0"/>
          </a:p>
          <a:p>
            <a:pPr lvl="1"/>
            <a:r>
              <a:rPr lang="ko-KR" altLang="en-US" i="0" dirty="0" smtClean="0"/>
              <a:t>데이터 수집 방법</a:t>
            </a:r>
            <a:endParaRPr lang="en-US" altLang="ko-KR" i="0" dirty="0" smtClean="0"/>
          </a:p>
          <a:p>
            <a:pPr lvl="1"/>
            <a:r>
              <a:rPr lang="ko-KR" altLang="en-US" i="0" dirty="0" smtClean="0"/>
              <a:t>분석 방법</a:t>
            </a:r>
            <a:endParaRPr lang="en-US" altLang="ko-KR" i="0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분석 결과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과제 수행 중 발생한 문제점과 해결 방법</a:t>
            </a:r>
            <a:endParaRPr lang="en-US" altLang="ko-KR" dirty="0" smtClean="0"/>
          </a:p>
          <a:p>
            <a:pPr lvl="1"/>
            <a:r>
              <a:rPr lang="ko-KR" altLang="en-US" i="0" dirty="0" smtClean="0"/>
              <a:t>해결한 문제점</a:t>
            </a:r>
            <a:endParaRPr lang="en-US" altLang="ko-KR" i="0" dirty="0" smtClean="0"/>
          </a:p>
          <a:p>
            <a:pPr lvl="1"/>
            <a:r>
              <a:rPr lang="ko-KR" altLang="en-US" i="0" dirty="0" smtClean="0"/>
              <a:t>해결하지 못한 문제점</a:t>
            </a:r>
            <a:endParaRPr lang="en-US" altLang="ko-KR" i="0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과제 수행 후기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참고 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3102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219061" cy="793102"/>
          </a:xfrm>
          <a:prstGeom prst="rect">
            <a:avLst/>
          </a:prstGeom>
          <a:solidFill>
            <a:srgbClr val="B0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I. </a:t>
            </a:r>
            <a:r>
              <a:rPr lang="ko-KR" altLang="en-US" dirty="0" smtClean="0"/>
              <a:t>분석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219061" y="211885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분석의 배경 및 목적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23731" y="1576873"/>
            <a:ext cx="8957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코로나시기</a:t>
            </a:r>
            <a:r>
              <a:rPr lang="ko-KR" altLang="en-US" dirty="0" smtClean="0"/>
              <a:t> 여행 매출의 큰 타격을 받은 이후 어느정도 </a:t>
            </a:r>
            <a:r>
              <a:rPr lang="ko-KR" altLang="en-US" dirty="0" err="1" smtClean="0"/>
              <a:t>회복하였는지와</a:t>
            </a:r>
            <a:r>
              <a:rPr lang="ko-KR" altLang="en-US" dirty="0" smtClean="0"/>
              <a:t> 어떠한 변화를 보이는지를 찾아보자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만약 회복이 더디다면 어떠한 분야의 산업에 집중하는 것이 회복할 수 있는지 확인해보자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2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3102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219061" cy="793102"/>
          </a:xfrm>
          <a:prstGeom prst="rect">
            <a:avLst/>
          </a:prstGeom>
          <a:solidFill>
            <a:srgbClr val="B0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I. </a:t>
            </a:r>
            <a:r>
              <a:rPr lang="ko-KR" altLang="en-US" dirty="0" smtClean="0"/>
              <a:t>분석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219061" y="21188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분석 범위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39291" y="1602146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모집단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9291" y="2497886"/>
            <a:ext cx="3485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표본집단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19~21</a:t>
            </a:r>
            <a:r>
              <a:rPr lang="ko-KR" altLang="en-US" dirty="0"/>
              <a:t>년 </a:t>
            </a:r>
            <a:r>
              <a:rPr lang="ko-KR" altLang="en-US" dirty="0" smtClean="0"/>
              <a:t>제주도를 방문한 인원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5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3102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219061" cy="793102"/>
          </a:xfrm>
          <a:prstGeom prst="rect">
            <a:avLst/>
          </a:prstGeom>
          <a:solidFill>
            <a:srgbClr val="B0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II. </a:t>
            </a:r>
            <a:r>
              <a:rPr lang="ko-KR" altLang="en-US" dirty="0" smtClean="0"/>
              <a:t>문헌조사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63690" y="6230130"/>
            <a:ext cx="9520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한국관광공사</a:t>
            </a:r>
            <a:r>
              <a:rPr lang="en-US" altLang="ko-KR" dirty="0"/>
              <a:t>,</a:t>
            </a:r>
            <a:r>
              <a:rPr lang="ko-KR" altLang="en-US" dirty="0"/>
              <a:t>「한국관광통계」</a:t>
            </a:r>
            <a:r>
              <a:rPr lang="en-US" altLang="ko-KR" dirty="0"/>
              <a:t>, 2023.11, 2024.01.22, </a:t>
            </a:r>
            <a:r>
              <a:rPr lang="ko-KR" altLang="en-US" dirty="0" err="1"/>
              <a:t>내국인출국</a:t>
            </a:r>
            <a:r>
              <a:rPr lang="en-US" altLang="ko-KR" dirty="0"/>
              <a:t>-</a:t>
            </a:r>
            <a:r>
              <a:rPr lang="ko-KR" altLang="en-US" dirty="0"/>
              <a:t>성별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73" y="1083879"/>
            <a:ext cx="8974854" cy="48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3102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219061" cy="793102"/>
          </a:xfrm>
          <a:prstGeom prst="rect">
            <a:avLst/>
          </a:prstGeom>
          <a:solidFill>
            <a:srgbClr val="B0EB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II. </a:t>
            </a:r>
            <a:r>
              <a:rPr lang="ko-KR" altLang="en-US" dirty="0" smtClean="0"/>
              <a:t>문헌조사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063689" y="6230130"/>
            <a:ext cx="10618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한국관광공사</a:t>
            </a:r>
            <a:r>
              <a:rPr lang="en-US" altLang="ko-KR" dirty="0"/>
              <a:t>,</a:t>
            </a:r>
            <a:r>
              <a:rPr lang="ko-KR" altLang="en-US" dirty="0"/>
              <a:t>「한국관광통계」</a:t>
            </a:r>
            <a:r>
              <a:rPr lang="en-US" altLang="ko-KR" dirty="0"/>
              <a:t>, 2021.12, 2024.01.22, </a:t>
            </a:r>
            <a:r>
              <a:rPr lang="ko-KR" altLang="en-US" dirty="0" err="1"/>
              <a:t>외래객</a:t>
            </a:r>
            <a:r>
              <a:rPr lang="ko-KR" altLang="en-US" dirty="0"/>
              <a:t> 입국</a:t>
            </a:r>
            <a:r>
              <a:rPr lang="en-US" altLang="ko-KR" dirty="0"/>
              <a:t>-</a:t>
            </a:r>
            <a:r>
              <a:rPr lang="ko-KR" altLang="en-US" dirty="0"/>
              <a:t>성별</a:t>
            </a:r>
            <a:r>
              <a:rPr lang="en-US" altLang="ko-KR" dirty="0"/>
              <a:t>/</a:t>
            </a:r>
            <a:r>
              <a:rPr lang="ko-KR" altLang="en-US" dirty="0"/>
              <a:t>국적별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73" y="1107152"/>
            <a:ext cx="8974854" cy="48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92</TotalTime>
  <Words>133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Gallery</vt:lpstr>
      <vt:lpstr>Semi project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project</dc:title>
  <dc:creator>hyk</dc:creator>
  <cp:lastModifiedBy>hyk</cp:lastModifiedBy>
  <cp:revision>8</cp:revision>
  <dcterms:created xsi:type="dcterms:W3CDTF">2024-01-22T00:59:32Z</dcterms:created>
  <dcterms:modified xsi:type="dcterms:W3CDTF">2024-01-22T02:32:25Z</dcterms:modified>
</cp:coreProperties>
</file>