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390" r:id="rId4"/>
    <p:sldId id="391" r:id="rId5"/>
  </p:sldIdLst>
  <p:sldSz cx="9144000" cy="5143500" type="screen16x9"/>
  <p:notesSz cx="6735763" cy="9866313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E5E5E6"/>
    <a:srgbClr val="FFD961"/>
    <a:srgbClr val="FF5757"/>
    <a:srgbClr val="FBF7EB"/>
    <a:srgbClr val="FEFCF8"/>
    <a:srgbClr val="FFEEB9"/>
    <a:srgbClr val="F8AE2A"/>
    <a:srgbClr val="2DADDB"/>
    <a:srgbClr val="F7E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6400" autoAdjust="0"/>
  </p:normalViewPr>
  <p:slideViewPr>
    <p:cSldViewPr snapToGrid="0">
      <p:cViewPr varScale="1">
        <p:scale>
          <a:sx n="159" d="100"/>
          <a:sy n="159" d="100"/>
        </p:scale>
        <p:origin x="70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053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>
              <a:defRPr sz="1200"/>
            </a:lvl1pPr>
          </a:lstStyle>
          <a:p>
            <a:fld id="{EFA40C73-97D1-4CFF-BF13-FB2DB20B9D0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17" tIns="45309" rIns="90617" bIns="45309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>
              <a:defRPr sz="1200"/>
            </a:lvl1pPr>
          </a:lstStyle>
          <a:p>
            <a:fld id="{85E1E0D1-AFDB-40E3-A660-7FA183F99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8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3316488"/>
            <a:ext cx="6858000" cy="7548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57350" y="4162128"/>
            <a:ext cx="6858000" cy="2952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D6F0-ED7C-47FC-B8C7-2EEDA9C0555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9A9-1CC2-4FB1-AC6E-B7904F305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8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36763" y="4767263"/>
            <a:ext cx="2057400" cy="273844"/>
          </a:xfrm>
        </p:spPr>
        <p:txBody>
          <a:bodyPr/>
          <a:lstStyle/>
          <a:p>
            <a:fld id="{1134D6F0-ED7C-47FC-B8C7-2EEDA9C0555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94" y="4767263"/>
            <a:ext cx="2057400" cy="273844"/>
          </a:xfrm>
        </p:spPr>
        <p:txBody>
          <a:bodyPr/>
          <a:lstStyle/>
          <a:p>
            <a:fld id="{4FA9B9A9-1CC2-4FB1-AC6E-B7904F305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76907" y="141173"/>
            <a:ext cx="7949379" cy="316027"/>
          </a:xfrm>
        </p:spPr>
        <p:txBody>
          <a:bodyPr>
            <a:noAutofit/>
          </a:bodyPr>
          <a:lstStyle>
            <a:lvl1pPr>
              <a:defRPr sz="225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39485" y="883444"/>
            <a:ext cx="8686801" cy="370879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7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36763" y="4767263"/>
            <a:ext cx="2057400" cy="273844"/>
          </a:xfrm>
        </p:spPr>
        <p:txBody>
          <a:bodyPr/>
          <a:lstStyle/>
          <a:p>
            <a:fld id="{1134D6F0-ED7C-47FC-B8C7-2EEDA9C0555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2494" y="4767263"/>
            <a:ext cx="2057400" cy="273844"/>
          </a:xfrm>
        </p:spPr>
        <p:txBody>
          <a:bodyPr/>
          <a:lstStyle/>
          <a:p>
            <a:fld id="{4FA9B9A9-1CC2-4FB1-AC6E-B7904F305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76907" y="141173"/>
            <a:ext cx="7949379" cy="316027"/>
          </a:xfrm>
        </p:spPr>
        <p:txBody>
          <a:bodyPr>
            <a:noAutofit/>
          </a:bodyPr>
          <a:lstStyle>
            <a:lvl1pPr>
              <a:defRPr sz="225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118748" y="872559"/>
            <a:ext cx="1821656" cy="3708797"/>
          </a:xfrm>
          <a:ln w="6350"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00"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18694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3025" y="156823"/>
            <a:ext cx="7524750" cy="526256"/>
          </a:xfrm>
        </p:spPr>
        <p:txBody>
          <a:bodyPr>
            <a:normAutofit/>
          </a:bodyPr>
          <a:lstStyle>
            <a:lvl1pPr>
              <a:defRPr sz="262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3025" y="923926"/>
            <a:ext cx="7524750" cy="370879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343025" y="4767263"/>
            <a:ext cx="1343025" cy="273844"/>
          </a:xfrm>
        </p:spPr>
        <p:txBody>
          <a:bodyPr/>
          <a:lstStyle/>
          <a:p>
            <a:fld id="{1134D6F0-ED7C-47FC-B8C7-2EEDA9C0555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33775" y="4767263"/>
            <a:ext cx="3086100" cy="27384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43800" y="4767263"/>
            <a:ext cx="1333500" cy="273844"/>
          </a:xfrm>
        </p:spPr>
        <p:txBody>
          <a:bodyPr/>
          <a:lstStyle/>
          <a:p>
            <a:fld id="{4FA9B9A9-1CC2-4FB1-AC6E-B7904F305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7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20026471"/>
              </p:ext>
            </p:extLst>
          </p:nvPr>
        </p:nvGraphicFramePr>
        <p:xfrm>
          <a:off x="7419902" y="532852"/>
          <a:ext cx="1647316" cy="4543971"/>
        </p:xfrm>
        <a:graphic>
          <a:graphicData uri="http://schemas.openxmlformats.org/drawingml/2006/table">
            <a:tbl>
              <a:tblPr/>
              <a:tblGrid>
                <a:gridCol w="164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8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33665" marB="3366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128"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498" marR="50498" marT="33665" marB="33665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내용 개체 틀 21"/>
          <p:cNvSpPr>
            <a:spLocks noGrp="1"/>
          </p:cNvSpPr>
          <p:nvPr>
            <p:ph sz="quarter" idx="10"/>
          </p:nvPr>
        </p:nvSpPr>
        <p:spPr>
          <a:xfrm>
            <a:off x="7419975" y="828880"/>
            <a:ext cx="1647825" cy="4247943"/>
          </a:xfrm>
        </p:spPr>
        <p:txBody>
          <a:bodyPr lIns="0" rIns="0"/>
          <a:lstStyle>
            <a:lvl1pPr marL="179388" indent="-179388">
              <a:lnSpc>
                <a:spcPts val="700"/>
              </a:lnSpc>
              <a:buFont typeface="+mj-lt"/>
              <a:buAutoNum type="arabicPeriod"/>
              <a:defRPr sz="800" b="1">
                <a:solidFill>
                  <a:srgbClr val="FF0000"/>
                </a:solidFill>
              </a:defRPr>
            </a:lvl1pPr>
            <a:lvl2pPr marL="179388" indent="-93663">
              <a:lnSpc>
                <a:spcPts val="700"/>
              </a:lnSpc>
              <a:buFont typeface="Wingdings" panose="05000000000000000000" pitchFamily="2" charset="2"/>
              <a:buChar char="v"/>
              <a:defRPr sz="700"/>
            </a:lvl2pPr>
            <a:lvl3pPr marL="271463" indent="-92075">
              <a:lnSpc>
                <a:spcPts val="700"/>
              </a:lnSpc>
              <a:buFont typeface="Arial" panose="020B0604020202020204" pitchFamily="34" charset="0"/>
              <a:buChar char="•"/>
              <a:defRPr sz="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76907" y="141173"/>
            <a:ext cx="7949379" cy="316027"/>
          </a:xfrm>
        </p:spPr>
        <p:txBody>
          <a:bodyPr>
            <a:noAutofit/>
          </a:bodyPr>
          <a:lstStyle>
            <a:lvl1pPr>
              <a:defRPr sz="225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46050" y="532851"/>
            <a:ext cx="7311108" cy="454397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94728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D6F0-ED7C-47FC-B8C7-2EEDA9C0555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9B9A9-1CC2-4FB1-AC6E-B7904F305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5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61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84679"/>
            <a:ext cx="9144000" cy="168184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PCWK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7862" y="3405808"/>
            <a:ext cx="4566138" cy="543615"/>
          </a:xfrm>
          <a:solidFill>
            <a:srgbClr val="222A35"/>
          </a:solidFill>
        </p:spPr>
        <p:txBody>
          <a:bodyPr anchor="ctr">
            <a:norm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The Silver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Schedule Management</a:t>
            </a:r>
            <a:endParaRPr lang="en-US" altLang="ko-KR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504" y="168613"/>
            <a:ext cx="1597445" cy="389106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1800" b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 Light" panose="020F0302020204030204" pitchFamily="34" charset="0"/>
              </a:rPr>
              <a:t>대    외    비</a:t>
            </a:r>
            <a:endParaRPr lang="ko-KR" altLang="en-US" sz="1800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7524750" cy="526256"/>
          </a:xfrm>
        </p:spPr>
        <p:txBody>
          <a:bodyPr>
            <a:normAutofit/>
          </a:bodyPr>
          <a:lstStyle/>
          <a:p>
            <a:pPr marL="92075"/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Document Revision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77999"/>
              </p:ext>
            </p:extLst>
          </p:nvPr>
        </p:nvGraphicFramePr>
        <p:xfrm>
          <a:off x="636049" y="724145"/>
          <a:ext cx="7708104" cy="1089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9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j-lt"/>
                        </a:rPr>
                        <a:t>버전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+mj-lt"/>
                        </a:rPr>
                        <a:t>수정일</a:t>
                      </a:r>
                      <a:endParaRPr lang="ko-KR" altLang="en-US" sz="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j-lt"/>
                        </a:rPr>
                        <a:t>작업자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j-lt"/>
                        </a:rPr>
                        <a:t>비고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5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1" dirty="0" smtClean="0">
                          <a:latin typeface="+mj-lt"/>
                          <a:ea typeface="+mn-ea"/>
                        </a:rPr>
                        <a:t>ver001</a:t>
                      </a:r>
                      <a:endParaRPr lang="ko-KR" altLang="en-US" sz="700" i="1" dirty="0" smtClean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 smtClean="0">
                          <a:latin typeface="+mj-lt"/>
                        </a:rPr>
                        <a:t>2020.12.29</a:t>
                      </a:r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i="1" dirty="0" smtClean="0">
                          <a:latin typeface="+mj-lt"/>
                          <a:ea typeface="+mn-ea"/>
                        </a:rPr>
                        <a:t>홍길동</a:t>
                      </a:r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i="1" dirty="0" smtClean="0">
                          <a:latin typeface="+mj-lt"/>
                          <a:ea typeface="+mn-ea"/>
                        </a:rPr>
                        <a:t>초안 작성</a:t>
                      </a:r>
                    </a:p>
                  </a:txBody>
                  <a:tcPr marL="9000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5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ver002</a:t>
                      </a:r>
                      <a:endParaRPr lang="ko-KR" altLang="en-US" sz="7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i="1" dirty="0" smtClean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2021.01.04</a:t>
                      </a:r>
                      <a:endParaRPr lang="ko-KR" altLang="en-US" sz="7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 err="1" smtClean="0">
                          <a:latin typeface="+mj-lt"/>
                          <a:ea typeface="+mn-ea"/>
                        </a:rPr>
                        <a:t>PCWK</a:t>
                      </a:r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i="1" dirty="0" smtClean="0">
                          <a:latin typeface="+mj-lt"/>
                          <a:ea typeface="+mn-ea"/>
                        </a:rPr>
                        <a:t>화면  및 내용 수정</a:t>
                      </a:r>
                    </a:p>
                  </a:txBody>
                  <a:tcPr marL="9000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75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ver003</a:t>
                      </a:r>
                      <a:endParaRPr lang="ko-KR" altLang="en-US" sz="7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2021.01.05</a:t>
                      </a:r>
                      <a:endParaRPr lang="ko-KR" altLang="en-US" sz="7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PCWK</a:t>
                      </a:r>
                      <a:endParaRPr lang="ko-KR" altLang="en-US" sz="7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 및 내용 수정</a:t>
                      </a:r>
                    </a:p>
                    <a:p>
                      <a:pPr algn="l" latinLnBrk="1"/>
                      <a:endParaRPr lang="ko-KR" altLang="en-US" sz="600" i="1" dirty="0">
                        <a:latin typeface="+mj-lt"/>
                        <a:ea typeface="+mn-ea"/>
                      </a:endParaRPr>
                    </a:p>
                  </a:txBody>
                  <a:tcPr marL="9000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750">
                <a:tc>
                  <a:txBody>
                    <a:bodyPr/>
                    <a:lstStyle/>
                    <a:p>
                      <a:pPr algn="ctr" latinLnBrk="1"/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i="1" dirty="0">
                        <a:latin typeface="+mj-lt"/>
                        <a:ea typeface="+mn-ea"/>
                      </a:endParaRPr>
                    </a:p>
                  </a:txBody>
                  <a:tcPr marL="9000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04742"/>
              </p:ext>
            </p:extLst>
          </p:nvPr>
        </p:nvGraphicFramePr>
        <p:xfrm>
          <a:off x="50687" y="58340"/>
          <a:ext cx="8026678" cy="408290"/>
        </p:xfrm>
        <a:graphic>
          <a:graphicData uri="http://schemas.openxmlformats.org/drawingml/2006/table">
            <a:tbl>
              <a:tblPr/>
              <a:tblGrid>
                <a:gridCol w="70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14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목록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4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Location</a:t>
                      </a: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PCWK</a:t>
                      </a: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내용 개체 틀 4"/>
          <p:cNvSpPr>
            <a:spLocks noGrp="1"/>
          </p:cNvSpPr>
          <p:nvPr>
            <p:ph sz="quarter" idx="10"/>
          </p:nvPr>
        </p:nvSpPr>
        <p:spPr>
          <a:xfrm>
            <a:off x="7419975" y="828880"/>
            <a:ext cx="1647825" cy="4247943"/>
          </a:xfrm>
        </p:spPr>
        <p:txBody>
          <a:bodyPr>
            <a:noAutofit/>
          </a:bodyPr>
          <a:lstStyle/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* </a:t>
            </a:r>
            <a:r>
              <a:rPr lang="ko-KR" altLang="en-US" sz="700" spc="-43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게시판 목록</a:t>
            </a:r>
            <a:endParaRPr lang="en-US" altLang="ko-KR" sz="700" spc="-43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b="0" spc="-43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defTabSz="465376">
              <a:lnSpc>
                <a:spcPct val="100000"/>
              </a:lnSpc>
              <a:spcBef>
                <a:spcPts val="0"/>
              </a:spcBef>
            </a:pP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조회</a:t>
            </a: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검색된 내용이 표시됨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전달 항목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searchDiv</a:t>
            </a: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=""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searchWord</a:t>
            </a: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=""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pageSize</a:t>
            </a: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=10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 smtClean="0">
                <a:solidFill>
                  <a:schemeClr val="tx1"/>
                </a:solidFill>
                <a:latin typeface="맑은 고딕" panose="020B0503020000020004" pitchFamily="50" charset="-127"/>
              </a:rPr>
              <a:t>pageNum</a:t>
            </a: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=1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spc="-43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등록</a:t>
            </a: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등록화면으로 이동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spc="-43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상세</a:t>
            </a: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상세화면으로 이동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전달 항목</a:t>
            </a:r>
            <a:endParaRPr lang="en-US" altLang="ko-KR" sz="700" spc="-43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 smtClean="0">
                <a:solidFill>
                  <a:schemeClr val="tx1"/>
                </a:solidFill>
                <a:latin typeface="맑은 고딕" panose="020B0503020000020004" pitchFamily="50" charset="-127"/>
              </a:rPr>
              <a:t>seq</a:t>
            </a: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=1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4.</a:t>
            </a:r>
            <a:r>
              <a:rPr lang="ko-KR" altLang="en-US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spc="-43" dirty="0" err="1" smtClean="0">
                <a:solidFill>
                  <a:schemeClr val="tx1"/>
                </a:solidFill>
                <a:latin typeface="맑은 고딕" panose="020B0503020000020004" pitchFamily="50" charset="-127"/>
              </a:rPr>
              <a:t>페이징</a:t>
            </a: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700" spc="-43" dirty="0" err="1" smtClean="0">
                <a:solidFill>
                  <a:schemeClr val="tx1"/>
                </a:solidFill>
                <a:latin typeface="맑은 고딕" panose="020B0503020000020004" pitchFamily="50" charset="-127"/>
              </a:rPr>
              <a:t>전달항목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searchDiv</a:t>
            </a: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=""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searchWord</a:t>
            </a: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=""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pageSize</a:t>
            </a: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=10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pageNum</a:t>
            </a: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=1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spc="-43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69748" y="767069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1</a:t>
            </a:r>
            <a:endParaRPr lang="ko-KR" altLang="en-US" sz="700" b="1" u="sng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03711" y="906218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2</a:t>
            </a:r>
            <a:endParaRPr lang="ko-KR" altLang="en-US" sz="700" b="1" u="sng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91516" y="906218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3</a:t>
            </a:r>
            <a:endParaRPr lang="ko-KR" altLang="en-US" sz="700" b="1" u="sng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33752" y="1101352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5</a:t>
            </a:r>
            <a:endParaRPr lang="ko-KR" altLang="en-US" sz="700" b="1" u="sng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53904" y="1323178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4</a:t>
            </a:r>
            <a:endParaRPr lang="ko-KR" altLang="en-US" sz="700" b="1" u="sng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44567" y="3581104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6</a:t>
            </a:r>
            <a:endParaRPr lang="ko-KR" altLang="en-US" sz="700" b="1" u="sng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91679" y="3944056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7</a:t>
            </a:r>
            <a:endParaRPr lang="ko-KR" altLang="en-US" sz="700" b="1" u="sng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08928" y="3804908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8</a:t>
            </a:r>
            <a:endParaRPr lang="ko-KR" altLang="en-US" sz="700" b="1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77" y="712620"/>
            <a:ext cx="53244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39913"/>
              </p:ext>
            </p:extLst>
          </p:nvPr>
        </p:nvGraphicFramePr>
        <p:xfrm>
          <a:off x="50687" y="58340"/>
          <a:ext cx="8026678" cy="408290"/>
        </p:xfrm>
        <a:graphic>
          <a:graphicData uri="http://schemas.openxmlformats.org/drawingml/2006/table">
            <a:tbl>
              <a:tblPr/>
              <a:tblGrid>
                <a:gridCol w="70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14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등록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4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Location</a:t>
                      </a: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PCWK</a:t>
                      </a:r>
                      <a:r>
                        <a:rPr kumimoji="1" lang="en-US" altLang="ko-KR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kumimoji="1" lang="en-US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0498" marR="504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내용 개체 틀 4"/>
          <p:cNvSpPr>
            <a:spLocks noGrp="1"/>
          </p:cNvSpPr>
          <p:nvPr>
            <p:ph sz="quarter" idx="10"/>
          </p:nvPr>
        </p:nvSpPr>
        <p:spPr>
          <a:xfrm>
            <a:off x="7419975" y="828880"/>
            <a:ext cx="1647825" cy="4247943"/>
          </a:xfrm>
        </p:spPr>
        <p:txBody>
          <a:bodyPr>
            <a:noAutofit/>
          </a:bodyPr>
          <a:lstStyle/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* </a:t>
            </a:r>
            <a:r>
              <a:rPr lang="ko-KR" altLang="en-US" sz="700" spc="-43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게시판 목록</a:t>
            </a:r>
            <a:endParaRPr lang="en-US" altLang="ko-KR" sz="700" spc="-43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b="0" spc="-43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defTabSz="465376">
              <a:lnSpc>
                <a:spcPct val="100000"/>
              </a:lnSpc>
              <a:spcBef>
                <a:spcPts val="0"/>
              </a:spcBef>
            </a:pP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등록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전달 항목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제목</a:t>
            </a: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내용</a:t>
            </a: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등록자를 서버로 </a:t>
            </a: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전송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title=</a:t>
            </a:r>
            <a:r>
              <a:rPr lang="ko-KR" altLang="en-US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제목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contents=</a:t>
            </a:r>
            <a:r>
              <a:rPr lang="ko-KR" altLang="en-US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내용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err="1" smtClean="0">
                <a:solidFill>
                  <a:schemeClr val="tx1"/>
                </a:solidFill>
                <a:latin typeface="맑은 고딕" panose="020B0503020000020004" pitchFamily="50" charset="-127"/>
              </a:rPr>
              <a:t>regId</a:t>
            </a: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=admin</a:t>
            </a: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spc="-43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목록</a:t>
            </a:r>
            <a:r>
              <a:rPr lang="en-US" altLang="ko-KR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700" spc="-43" dirty="0">
                <a:solidFill>
                  <a:schemeClr val="tx1"/>
                </a:solidFill>
                <a:latin typeface="맑은 고딕" panose="020B0503020000020004" pitchFamily="50" charset="-127"/>
              </a:rPr>
              <a:t>게시 목록 화면으로 </a:t>
            </a:r>
            <a:r>
              <a:rPr lang="ko-KR" altLang="en-US" sz="700" spc="-43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이동</a:t>
            </a: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spc="-43" dirty="0" smtClean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lvl="0" indent="0" defTabSz="465376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700" spc="-43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69748" y="767069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1</a:t>
            </a:r>
            <a:endParaRPr lang="ko-KR" altLang="en-US" sz="700" b="1" u="sng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03711" y="906218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2</a:t>
            </a:r>
            <a:endParaRPr lang="ko-KR" altLang="en-US" sz="700" b="1" u="sng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91516" y="906218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3</a:t>
            </a:r>
            <a:endParaRPr lang="ko-KR" altLang="en-US" sz="700" b="1" u="sng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33752" y="1101352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5</a:t>
            </a:r>
            <a:endParaRPr lang="ko-KR" altLang="en-US" sz="700" b="1" u="sng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53904" y="1323178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4</a:t>
            </a:r>
            <a:endParaRPr lang="ko-KR" altLang="en-US" sz="700" b="1" u="sng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44567" y="3581104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6</a:t>
            </a:r>
            <a:endParaRPr lang="ko-KR" altLang="en-US" sz="700" b="1" u="sng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91679" y="3944056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7</a:t>
            </a:r>
            <a:endParaRPr lang="ko-KR" altLang="en-US" sz="700" b="1" u="sng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08928" y="3804908"/>
            <a:ext cx="212032" cy="1391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u="sng" dirty="0" smtClean="0"/>
              <a:t>8</a:t>
            </a:r>
            <a:endParaRPr lang="ko-KR" altLang="en-US" sz="700" b="1" u="sng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" y="767069"/>
            <a:ext cx="50006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문서샘플.potx" id="{F900AFA2-CF9A-4DCA-83F4-3EA791EE284E}" vid="{EB724475-DA58-414E-848E-25E978FF39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문서샘플_가로16_9</Template>
  <TotalTime>30885</TotalTime>
  <Words>137</Words>
  <Application>Microsoft Office PowerPoint</Application>
  <PresentationFormat>화면 슬라이드 쇼(16:9)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HY견고딕</vt:lpstr>
      <vt:lpstr>HY헤드라인M</vt:lpstr>
      <vt:lpstr>맑은 고딕</vt:lpstr>
      <vt:lpstr>Arial</vt:lpstr>
      <vt:lpstr>Calibri Light</vt:lpstr>
      <vt:lpstr>Wingdings</vt:lpstr>
      <vt:lpstr>Office 테마</vt:lpstr>
      <vt:lpstr>The Silver Schedule Management</vt:lpstr>
      <vt:lpstr>Document Revision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제품 기획 화면 Ver 0.1</dc:title>
  <dc:creator>이준성</dc:creator>
  <cp:lastModifiedBy>ITSC</cp:lastModifiedBy>
  <cp:revision>3712</cp:revision>
  <cp:lastPrinted>2017-06-28T05:56:19Z</cp:lastPrinted>
  <dcterms:created xsi:type="dcterms:W3CDTF">2016-06-27T05:43:53Z</dcterms:created>
  <dcterms:modified xsi:type="dcterms:W3CDTF">2022-05-12T08:47:13Z</dcterms:modified>
</cp:coreProperties>
</file>