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8" r:id="rId4"/>
    <p:sldId id="269" r:id="rId5"/>
    <p:sldId id="266" r:id="rId6"/>
    <p:sldId id="267" r:id="rId7"/>
    <p:sldId id="270" r:id="rId8"/>
    <p:sldId id="272" r:id="rId9"/>
    <p:sldId id="259" r:id="rId10"/>
    <p:sldId id="260" r:id="rId11"/>
    <p:sldId id="257" r:id="rId12"/>
    <p:sldId id="258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A872E-0376-478D-8530-DF832DC6C619}" v="651" dt="2023-08-18T01:46:33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51214" y="686933"/>
            <a:ext cx="9144000" cy="1353459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딥러닝 모델링 설명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7776079-CFF8-2A1A-323F-A67A33D9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58" y="812065"/>
            <a:ext cx="8556977" cy="49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6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2DAFB593-0E44-FE19-0C1E-2B84E2278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45" y="11382"/>
            <a:ext cx="4008408" cy="3425681"/>
          </a:xfrm>
          <a:prstGeom prst="rect">
            <a:avLst/>
          </a:prstGeom>
        </p:spPr>
      </p:pic>
      <p:pic>
        <p:nvPicPr>
          <p:cNvPr id="3" name="그림 2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86831801-30E6-58E8-AC8F-6F0F3F34C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65" y="5253"/>
            <a:ext cx="4022785" cy="3425682"/>
          </a:xfrm>
          <a:prstGeom prst="rect">
            <a:avLst/>
          </a:prstGeom>
        </p:spPr>
      </p:pic>
      <p:pic>
        <p:nvPicPr>
          <p:cNvPr id="4" name="그림 3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D4BD2B57-065F-841C-C0B4-E8A615CAE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796" y="3427066"/>
            <a:ext cx="4022784" cy="3425681"/>
          </a:xfrm>
          <a:prstGeom prst="rect">
            <a:avLst/>
          </a:prstGeom>
        </p:spPr>
      </p:pic>
      <p:pic>
        <p:nvPicPr>
          <p:cNvPr id="5" name="그림 4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CAC2D122-0E4E-CE11-DD5C-5370C1C37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966" y="3427065"/>
            <a:ext cx="4022784" cy="34256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33C5C8-D6FD-F9C3-DC81-D601EE7C71D8}"/>
              </a:ext>
            </a:extLst>
          </p:cNvPr>
          <p:cNvSpPr/>
          <p:nvPr/>
        </p:nvSpPr>
        <p:spPr>
          <a:xfrm>
            <a:off x="5070929" y="825499"/>
            <a:ext cx="1260926" cy="31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epoch50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EC7D1E-7521-07DA-982C-EB351ED57C47}"/>
              </a:ext>
            </a:extLst>
          </p:cNvPr>
          <p:cNvSpPr/>
          <p:nvPr/>
        </p:nvSpPr>
        <p:spPr>
          <a:xfrm>
            <a:off x="10677071" y="825498"/>
            <a:ext cx="1260926" cy="31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epoch200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2C1FC3-B46C-F288-6910-735C3398F36E}"/>
              </a:ext>
            </a:extLst>
          </p:cNvPr>
          <p:cNvSpPr/>
          <p:nvPr/>
        </p:nvSpPr>
        <p:spPr>
          <a:xfrm>
            <a:off x="5070928" y="3855355"/>
            <a:ext cx="1260926" cy="31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epoch500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C7B876-E584-F0C3-7C3D-F4E01331E64E}"/>
              </a:ext>
            </a:extLst>
          </p:cNvPr>
          <p:cNvSpPr/>
          <p:nvPr/>
        </p:nvSpPr>
        <p:spPr>
          <a:xfrm>
            <a:off x="10677071" y="3855356"/>
            <a:ext cx="1442354" cy="31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epoch1000</a:t>
            </a:r>
          </a:p>
        </p:txBody>
      </p:sp>
    </p:spTree>
    <p:extLst>
      <p:ext uri="{BB962C8B-B14F-4D97-AF65-F5344CB8AC3E}">
        <p14:creationId xmlns:p14="http://schemas.microsoft.com/office/powerpoint/2010/main" val="4114339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81964EC8-104C-350D-3A2B-EE0E374C0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636" y="43694"/>
            <a:ext cx="3872089" cy="3283150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6350511-D101-0799-39A3-38D7752A2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41" y="3325866"/>
            <a:ext cx="9704681" cy="3414196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CC01C3F-DEA1-193A-D427-623B29FA1859}"/>
              </a:ext>
            </a:extLst>
          </p:cNvPr>
          <p:cNvSpPr txBox="1">
            <a:spLocks/>
          </p:cNvSpPr>
          <p:nvPr/>
        </p:nvSpPr>
        <p:spPr>
          <a:xfrm>
            <a:off x="807357" y="233363"/>
            <a:ext cx="4980215" cy="1389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ea typeface="맑은 고딕"/>
              </a:rPr>
              <a:t>Epoch</a:t>
            </a:r>
            <a:r>
              <a:rPr lang="ko-KR" altLang="en-US" dirty="0">
                <a:ea typeface="맑은 고딕"/>
              </a:rPr>
              <a:t>=50</a:t>
            </a:r>
          </a:p>
        </p:txBody>
      </p:sp>
    </p:spTree>
    <p:extLst>
      <p:ext uri="{BB962C8B-B14F-4D97-AF65-F5344CB8AC3E}">
        <p14:creationId xmlns:p14="http://schemas.microsoft.com/office/powerpoint/2010/main" val="3063840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40ADA571-B97A-9FCF-2AF3-A3789320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325" y="-4686"/>
            <a:ext cx="3853274" cy="3283150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27A8D49-FF8C-9DAF-CCD7-873DC421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97" y="3311476"/>
            <a:ext cx="8669866" cy="3414753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FEEB721A-42C3-7D8F-5B24-861E79510805}"/>
              </a:ext>
            </a:extLst>
          </p:cNvPr>
          <p:cNvSpPr txBox="1">
            <a:spLocks/>
          </p:cNvSpPr>
          <p:nvPr/>
        </p:nvSpPr>
        <p:spPr>
          <a:xfrm>
            <a:off x="807357" y="233363"/>
            <a:ext cx="4980215" cy="1389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ea typeface="맑은 고딕"/>
              </a:rPr>
              <a:t>Epoch</a:t>
            </a:r>
            <a:r>
              <a:rPr lang="ko-KR" altLang="en-US" dirty="0">
                <a:ea typeface="맑은 고딕"/>
              </a:rPr>
              <a:t>=200</a:t>
            </a:r>
          </a:p>
        </p:txBody>
      </p:sp>
    </p:spTree>
    <p:extLst>
      <p:ext uri="{BB962C8B-B14F-4D97-AF65-F5344CB8AC3E}">
        <p14:creationId xmlns:p14="http://schemas.microsoft.com/office/powerpoint/2010/main" val="1126745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49518719-91A7-8ACB-0EE7-FEC39649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289" y="32943"/>
            <a:ext cx="3749793" cy="3189076"/>
          </a:xfrm>
          <a:prstGeom prst="rect">
            <a:avLst/>
          </a:prstGeom>
        </p:spPr>
      </p:pic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BF2D0114-6670-CFD1-3D76-6DB74D3CE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88" y="3329814"/>
            <a:ext cx="10382014" cy="3378076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06538F2-234D-33BD-1B26-0A430E29343F}"/>
              </a:ext>
            </a:extLst>
          </p:cNvPr>
          <p:cNvSpPr txBox="1">
            <a:spLocks/>
          </p:cNvSpPr>
          <p:nvPr/>
        </p:nvSpPr>
        <p:spPr>
          <a:xfrm>
            <a:off x="807357" y="233363"/>
            <a:ext cx="4980215" cy="1389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ea typeface="맑은 고딕"/>
              </a:rPr>
              <a:t>Epoch</a:t>
            </a:r>
            <a:r>
              <a:rPr lang="ko-KR" altLang="en-US" dirty="0">
                <a:ea typeface="맑은 고딕"/>
              </a:rPr>
              <a:t>=500</a:t>
            </a:r>
          </a:p>
        </p:txBody>
      </p:sp>
    </p:spTree>
    <p:extLst>
      <p:ext uri="{BB962C8B-B14F-4D97-AF65-F5344CB8AC3E}">
        <p14:creationId xmlns:p14="http://schemas.microsoft.com/office/powerpoint/2010/main" val="105039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7994A4F-CFCA-455E-5DAC-F53CD2779C39}"/>
              </a:ext>
            </a:extLst>
          </p:cNvPr>
          <p:cNvSpPr txBox="1">
            <a:spLocks/>
          </p:cNvSpPr>
          <p:nvPr/>
        </p:nvSpPr>
        <p:spPr>
          <a:xfrm>
            <a:off x="807357" y="233363"/>
            <a:ext cx="4980215" cy="1389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ea typeface="맑은 고딕"/>
              </a:rPr>
              <a:t>Epoch</a:t>
            </a:r>
            <a:r>
              <a:rPr lang="ko-KR" altLang="en-US" dirty="0">
                <a:ea typeface="맑은 고딕"/>
              </a:rPr>
              <a:t>=1000</a:t>
            </a:r>
          </a:p>
        </p:txBody>
      </p:sp>
      <p:pic>
        <p:nvPicPr>
          <p:cNvPr id="6" name="그림 5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FB8D06F0-125A-1EA2-6275-C1BE31DA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17" y="51757"/>
            <a:ext cx="3919125" cy="3330187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723F450-E4C4-04D0-6A28-6B1801B8B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26" y="3397434"/>
            <a:ext cx="11360385" cy="345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7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2DAFB593-0E44-FE19-0C1E-2B84E2278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45" y="11382"/>
            <a:ext cx="4008408" cy="3425681"/>
          </a:xfrm>
          <a:prstGeom prst="rect">
            <a:avLst/>
          </a:prstGeom>
        </p:spPr>
      </p:pic>
      <p:pic>
        <p:nvPicPr>
          <p:cNvPr id="3" name="그림 2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86831801-30E6-58E8-AC8F-6F0F3F34C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65" y="5253"/>
            <a:ext cx="4022785" cy="3425682"/>
          </a:xfrm>
          <a:prstGeom prst="rect">
            <a:avLst/>
          </a:prstGeom>
        </p:spPr>
      </p:pic>
      <p:pic>
        <p:nvPicPr>
          <p:cNvPr id="4" name="그림 3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D4BD2B57-065F-841C-C0B4-E8A615CAE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796" y="3427066"/>
            <a:ext cx="4022784" cy="3425681"/>
          </a:xfrm>
          <a:prstGeom prst="rect">
            <a:avLst/>
          </a:prstGeom>
        </p:spPr>
      </p:pic>
      <p:pic>
        <p:nvPicPr>
          <p:cNvPr id="5" name="그림 4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CAC2D122-0E4E-CE11-DD5C-5370C1C37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966" y="3427065"/>
            <a:ext cx="4022784" cy="34256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33C5C8-D6FD-F9C3-DC81-D601EE7C71D8}"/>
              </a:ext>
            </a:extLst>
          </p:cNvPr>
          <p:cNvSpPr/>
          <p:nvPr/>
        </p:nvSpPr>
        <p:spPr>
          <a:xfrm>
            <a:off x="5070929" y="825499"/>
            <a:ext cx="1260926" cy="31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epoch50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EC7D1E-7521-07DA-982C-EB351ED57C47}"/>
              </a:ext>
            </a:extLst>
          </p:cNvPr>
          <p:cNvSpPr/>
          <p:nvPr/>
        </p:nvSpPr>
        <p:spPr>
          <a:xfrm>
            <a:off x="10677071" y="825498"/>
            <a:ext cx="1260926" cy="31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epoch200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2C1FC3-B46C-F288-6910-735C3398F36E}"/>
              </a:ext>
            </a:extLst>
          </p:cNvPr>
          <p:cNvSpPr/>
          <p:nvPr/>
        </p:nvSpPr>
        <p:spPr>
          <a:xfrm>
            <a:off x="5070928" y="3855355"/>
            <a:ext cx="1260926" cy="31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epoch500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C7B876-E584-F0C3-7C3D-F4E01331E64E}"/>
              </a:ext>
            </a:extLst>
          </p:cNvPr>
          <p:cNvSpPr/>
          <p:nvPr/>
        </p:nvSpPr>
        <p:spPr>
          <a:xfrm>
            <a:off x="10677071" y="3855356"/>
            <a:ext cx="1442354" cy="31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epoch1000</a:t>
            </a:r>
          </a:p>
        </p:txBody>
      </p:sp>
    </p:spTree>
    <p:extLst>
      <p:ext uri="{BB962C8B-B14F-4D97-AF65-F5344CB8AC3E}">
        <p14:creationId xmlns:p14="http://schemas.microsoft.com/office/powerpoint/2010/main" val="375972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E4E87AC5-3B63-96D0-B660-155840BF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2" y="176643"/>
            <a:ext cx="10305690" cy="64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1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83D4DCA7-1761-17B2-F984-E124A4512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2" y="401077"/>
            <a:ext cx="10837652" cy="563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0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8DCE77DD-56B0-7335-DDCA-F708C093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77" y="70413"/>
            <a:ext cx="10061274" cy="650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7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370088BD-E25F-BD68-060E-46971503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55" y="216287"/>
            <a:ext cx="10737010" cy="662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그래프, 디스플레이이(가) 표시된 사진&#10;&#10;자동 생성된 설명">
            <a:extLst>
              <a:ext uri="{FF2B5EF4-FFF2-40B4-BE49-F238E27FC236}">
                <a16:creationId xmlns:a16="http://schemas.microsoft.com/office/drawing/2014/main" id="{7AC154F5-527E-7F82-77AB-31BFD3ED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04" y="1482"/>
            <a:ext cx="8039724" cy="68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7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667450AF-EC7E-A124-3E83-95581EEA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003" y="-3703"/>
            <a:ext cx="7990936" cy="67756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AFBF01-3DDD-8E02-B683-01BBB4FF0818}"/>
              </a:ext>
            </a:extLst>
          </p:cNvPr>
          <p:cNvSpPr/>
          <p:nvPr/>
        </p:nvSpPr>
        <p:spPr>
          <a:xfrm>
            <a:off x="4404010" y="4879756"/>
            <a:ext cx="1365849" cy="977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12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6097B8-0F54-C5D8-3A01-F159CBB72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18076"/>
              </p:ext>
            </p:extLst>
          </p:nvPr>
        </p:nvGraphicFramePr>
        <p:xfrm>
          <a:off x="7135856" y="917558"/>
          <a:ext cx="3295560" cy="5109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780">
                  <a:extLst>
                    <a:ext uri="{9D8B030D-6E8A-4147-A177-3AD203B41FA5}">
                      <a16:colId xmlns:a16="http://schemas.microsoft.com/office/drawing/2014/main" val="306589800"/>
                    </a:ext>
                  </a:extLst>
                </a:gridCol>
                <a:gridCol w="1647780">
                  <a:extLst>
                    <a:ext uri="{9D8B030D-6E8A-4147-A177-3AD203B41FA5}">
                      <a16:colId xmlns:a16="http://schemas.microsoft.com/office/drawing/2014/main" val="155054457"/>
                    </a:ext>
                  </a:extLst>
                </a:gridCol>
              </a:tblGrid>
              <a:tr h="631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68266"/>
                  </a:ext>
                </a:extLst>
              </a:tr>
              <a:tr h="6397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Traindata_set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814384"/>
                  </a:ext>
                </a:extLst>
              </a:tr>
              <a:tr h="6397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Testdata</a:t>
                      </a: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_</a:t>
                      </a:r>
                      <a:r>
                        <a:rPr lang="ko-KR" sz="18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set</a:t>
                      </a:r>
                      <a:endParaRPr lang="ko-K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948111"/>
                  </a:ext>
                </a:extLst>
              </a:tr>
              <a:tr h="6397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0797"/>
                  </a:ext>
                </a:extLst>
              </a:tr>
              <a:tr h="6397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50,200,</a:t>
                      </a:r>
                      <a:endParaRPr lang="ko-KR" dirty="0"/>
                    </a:p>
                    <a:p>
                      <a:pPr lvl="0">
                        <a:buNone/>
                      </a:pPr>
                      <a:r>
                        <a:rPr lang="ko-KR" altLang="en-US" dirty="0"/>
                        <a:t>500,1000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249338"/>
                  </a:ext>
                </a:extLst>
              </a:tr>
              <a:tr h="6397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/>
                        <a:t>Batch_size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077099"/>
                  </a:ext>
                </a:extLst>
              </a:tr>
              <a:tr h="6397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/>
                        <a:t>verbose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2(함축적)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32363"/>
                  </a:ext>
                </a:extLst>
              </a:tr>
              <a:tr h="6397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/>
                        <a:t>callback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/>
                        <a:t>lr_scheduler</a:t>
                      </a:r>
                      <a:r>
                        <a:rPr lang="ko-KR" alt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79342"/>
                  </a:ext>
                </a:extLst>
              </a:tr>
            </a:tbl>
          </a:graphicData>
        </a:graphic>
      </p:graphicFrame>
      <p:pic>
        <p:nvPicPr>
          <p:cNvPr id="6" name="그림 5" descr="텍스트, 도표, 스크린샷, 디자인이(가) 표시된 사진&#10;&#10;자동 생성된 설명">
            <a:extLst>
              <a:ext uri="{FF2B5EF4-FFF2-40B4-BE49-F238E27FC236}">
                <a16:creationId xmlns:a16="http://schemas.microsoft.com/office/drawing/2014/main" id="{E2E700F8-D7BB-91A3-D294-AE11F6507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44" y="1711442"/>
            <a:ext cx="5791199" cy="437854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FC567592-B91D-B433-B61B-3F08C9D825D0}"/>
              </a:ext>
            </a:extLst>
          </p:cNvPr>
          <p:cNvSpPr txBox="1">
            <a:spLocks/>
          </p:cNvSpPr>
          <p:nvPr/>
        </p:nvSpPr>
        <p:spPr>
          <a:xfrm>
            <a:off x="272143" y="133577"/>
            <a:ext cx="5896429" cy="1389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맑은 고딕"/>
              </a:rPr>
              <a:t>신경망 구성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7658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딥러닝 모델링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132</cp:revision>
  <dcterms:created xsi:type="dcterms:W3CDTF">2023-08-18T00:29:29Z</dcterms:created>
  <dcterms:modified xsi:type="dcterms:W3CDTF">2023-08-18T01:46:55Z</dcterms:modified>
</cp:coreProperties>
</file>