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5" r:id="rId4"/>
    <p:sldId id="272" r:id="rId5"/>
    <p:sldId id="282" r:id="rId6"/>
    <p:sldId id="287" r:id="rId7"/>
    <p:sldId id="276" r:id="rId8"/>
    <p:sldId id="264" r:id="rId9"/>
    <p:sldId id="283" r:id="rId10"/>
    <p:sldId id="278" r:id="rId11"/>
    <p:sldId id="291" r:id="rId12"/>
    <p:sldId id="284" r:id="rId13"/>
    <p:sldId id="279" r:id="rId14"/>
    <p:sldId id="289" r:id="rId15"/>
    <p:sldId id="280" r:id="rId16"/>
    <p:sldId id="288" r:id="rId17"/>
    <p:sldId id="281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8" y="-800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1BD7C-BF42-4A4E-914C-76D605F9B8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E971E4A-4D59-4682-BEFD-EB982A6FB280}">
      <dgm:prSet phldrT="[텍스트]" custT="1"/>
      <dgm:spPr>
        <a:solidFill>
          <a:schemeClr val="accent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4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메인</a:t>
          </a:r>
          <a:endParaRPr lang="en-US" altLang="ko-KR" sz="14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D781868A-E4C8-44A0-B78D-F4940AFE7191}" type="parTrans" cxnId="{9CBA5246-90AB-4B4F-B514-960FB9C9E4B4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F227A62-9DDA-46F6-A91A-EDA68273C93F}" type="sibTrans" cxnId="{9CBA5246-90AB-4B4F-B514-960FB9C9E4B4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D14B48EB-662C-4DDA-A7E4-A366B14DBA5E}">
      <dgm:prSet phldrT="[텍스트]" custT="1"/>
      <dgm:spPr>
        <a:solidFill>
          <a:srgbClr val="BCD9E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0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마이 페이지</a:t>
          </a:r>
        </a:p>
      </dgm:t>
    </dgm:pt>
    <dgm:pt modelId="{99C49699-D436-43BD-9740-A505B2CD0C9D}" type="parTrans" cxnId="{54A97039-7842-4263-B5EB-46DCD2EFAE1E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F9424DE-CA8A-4EED-8A34-6C0191CE9BDA}" type="sibTrans" cxnId="{54A97039-7842-4263-B5EB-46DCD2EFAE1E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35BCB9E2-5B77-4598-819B-7F81A4438589}">
      <dgm:prSet phldrT="[텍스트]" custT="1"/>
      <dgm:spPr>
        <a:solidFill>
          <a:srgbClr val="BCD9E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0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회원탈퇴</a:t>
          </a:r>
        </a:p>
      </dgm:t>
    </dgm:pt>
    <dgm:pt modelId="{F06F07B7-9DC3-44C9-B2CF-1F838515CC28}" type="parTrans" cxnId="{9608ACFE-7D13-47E5-93E9-97288D3D924F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9AD5072B-71BA-40CF-AB04-70D1F1B0834E}" type="sibTrans" cxnId="{9608ACFE-7D13-47E5-93E9-97288D3D924F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D2106AC5-BC65-4512-B4DB-1CC2B27935C8}">
      <dgm:prSet phldrT="[텍스트]" custT="1"/>
      <dgm:spPr>
        <a:solidFill>
          <a:srgbClr val="92D05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en-US" altLang="ko-KR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ID</a:t>
          </a: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r>
            <a:rPr lang="en-US" altLang="ko-KR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/</a:t>
          </a:r>
        </a:p>
        <a:p>
          <a:pPr algn="ctr" latinLnBrk="1">
            <a:lnSpc>
              <a:spcPct val="50000"/>
            </a:lnSpc>
          </a:pPr>
          <a:r>
            <a:rPr lang="en-US" altLang="ko-KR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PW</a:t>
          </a: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endParaRPr lang="en-US" altLang="ko-KR" sz="9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91D4EC87-009D-402B-AE81-45FC24E585F4}" type="parTrans" cxnId="{D093F559-5D19-4C16-8FEA-354925A8BFD2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ABCED9A0-AF91-4AA2-B7D9-8C15CE72CA5F}" type="sibTrans" cxnId="{D093F559-5D19-4C16-8FEA-354925A8BFD2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417298C-672F-4EAD-97BB-9825E36105B4}">
      <dgm:prSet phldrT="[텍스트]" custT="1"/>
      <dgm:spPr>
        <a:solidFill>
          <a:srgbClr val="92D05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en-US" altLang="ko-KR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E-MAIL</a:t>
          </a: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로 찾기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87850D55-F0B0-41D1-822E-D81243C75781}" type="parTrans" cxnId="{4139B82F-64E0-4F36-AE91-CC15E151B6E6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573FEB06-5EBC-4C4E-A07F-B7943A8D084B}" type="sibTrans" cxnId="{4139B82F-64E0-4F36-AE91-CC15E151B6E6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7642DCC-5606-43AA-A07D-0B1AF2F7759D}">
      <dgm:prSet phldrT="[텍스트]" custT="1"/>
      <dgm:spPr>
        <a:solidFill>
          <a:srgbClr val="92D05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휴대폰 번호로 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72F7471D-A5EC-4377-897E-5ED7F06E16AB}" type="parTrans" cxnId="{6C87E7B5-FA9D-4539-B7FB-FD440BDB843D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C5167F3-68A0-4898-BB3D-DC247748871E}" type="sibTrans" cxnId="{6C87E7B5-FA9D-4539-B7FB-FD440BDB843D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FC6DDE27-7709-4E3B-99C1-65D97120571C}" type="asst">
      <dgm:prSet phldrT="[텍스트]" custT="1"/>
      <dgm:spPr>
        <a:solidFill>
          <a:srgbClr val="BCD9E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0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로그인</a:t>
          </a:r>
        </a:p>
      </dgm:t>
    </dgm:pt>
    <dgm:pt modelId="{B7CE1B9C-1D21-4F76-8D73-09CED68C8874}" type="sibTrans" cxnId="{0510A017-732D-4AC9-9BC2-185C5C3DE21C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3F5EC371-AB45-4C96-8FE7-69A73683B5CA}" type="parTrans" cxnId="{0510A017-732D-4AC9-9BC2-185C5C3DE21C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1A2AD0C3-564F-41E4-9CE5-91940ED47225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검색</a:t>
          </a:r>
        </a:p>
      </dgm:t>
    </dgm:pt>
    <dgm:pt modelId="{ED78108A-8AB8-4174-977C-7ED062B89308}" type="parTrans" cxnId="{0F061E2F-90D9-4CE7-9933-DFAFBC6E8FB2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EFCA8EA7-0064-4127-BE46-C19427155F55}" type="sibTrans" cxnId="{0F061E2F-90D9-4CE7-9933-DFAFBC6E8FB2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556AFD55-F41D-4A0F-9212-2AEA0A1B1326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검색결과</a:t>
          </a:r>
        </a:p>
      </dgm:t>
    </dgm:pt>
    <dgm:pt modelId="{C35EF30F-3B12-498A-9AC6-2DDB2E2C5B6F}" type="parTrans" cxnId="{CF885BEA-0262-4264-97DE-C8DC6D430130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07072DD-04F3-4ADB-829A-E30DE8A6E9FE}" type="sibTrans" cxnId="{CF885BEA-0262-4264-97DE-C8DC6D430130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99B795F-04CF-4D5D-B6D2-3AE52057739C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회원가입</a:t>
          </a:r>
        </a:p>
      </dgm:t>
    </dgm:pt>
    <dgm:pt modelId="{6D75F3B8-83BF-4B6E-BF7E-1AAACAC13617}" type="parTrans" cxnId="{A8701A3D-EF30-44A3-BA73-D8A15414BB49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313ECF5B-0CFD-4924-AB40-D66CE7BFC546}" type="sibTrans" cxnId="{A8701A3D-EF30-44A3-BA73-D8A15414BB49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3BFB5392-51A5-42AE-BD43-7D7CB24FEB95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일반가입</a:t>
          </a:r>
        </a:p>
      </dgm:t>
    </dgm:pt>
    <dgm:pt modelId="{F8D317CD-8E0B-4942-91C6-A94C1737DA45}" type="parTrans" cxnId="{F6D1EFF2-2C0A-43A2-9686-5747DD5BDE63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CB632C0-B9C2-42B8-9E7F-DE748D00643F}" type="sibTrans" cxnId="{F6D1EFF2-2C0A-43A2-9686-5747DD5BDE63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98E3BFDC-CAD1-4AE9-9039-A27226BD0D1B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비즈니스 가입</a:t>
          </a:r>
        </a:p>
      </dgm:t>
    </dgm:pt>
    <dgm:pt modelId="{C2547BE5-F5DF-4131-B0EC-7640571372AE}" type="parTrans" cxnId="{0E2723D8-9282-4FC9-A6E7-7DF8241D2C83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60E097BA-0D09-48A1-A262-CDA3544C563F}" type="sibTrans" cxnId="{0E2723D8-9282-4FC9-A6E7-7DF8241D2C83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673CC51-D823-41AA-BB59-F993B98A1E3B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고객센터</a:t>
          </a:r>
        </a:p>
      </dgm:t>
    </dgm:pt>
    <dgm:pt modelId="{2EB928B9-10CB-4241-92F8-32165B5BA97E}" type="parTrans" cxnId="{064F868A-16C5-4BDC-8474-CF43860DF469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BC5F77BD-AC7C-4953-AA5A-03FC25160503}" type="sibTrans" cxnId="{064F868A-16C5-4BDC-8474-CF43860DF469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40F9477-92E0-4ADB-BFD5-B9CB8D4E4E25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서비스 소개</a:t>
          </a:r>
        </a:p>
      </dgm:t>
    </dgm:pt>
    <dgm:pt modelId="{4FB7A8C2-1E04-442F-98BB-DF64FDCCD09F}" type="parTrans" cxnId="{E8318AB2-309C-44CE-80C5-B32BA13ADD07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C121FE5-85E4-4297-95D7-0B9F87BCB4BA}" type="sibTrans" cxnId="{E8318AB2-309C-44CE-80C5-B32BA13ADD07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AA699B7-5563-4570-A5C9-FF7064170EFB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이용약관</a:t>
          </a:r>
        </a:p>
      </dgm:t>
    </dgm:pt>
    <dgm:pt modelId="{28D9D04A-4736-4B52-A081-2994895FF08E}" type="parTrans" cxnId="{937133EF-C54E-4791-A26F-94A378E5AA8B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32379E2-4677-4ADD-813B-872E32800420}" type="sibTrans" cxnId="{937133EF-C54E-4791-A26F-94A378E5AA8B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3275695-470A-4E11-AB5E-EA36430D045E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개인정보취급</a:t>
          </a:r>
        </a:p>
      </dgm:t>
    </dgm:pt>
    <dgm:pt modelId="{495CB419-3740-4A71-AD56-489409CF3563}" type="parTrans" cxnId="{33FE2C12-FB05-4582-9DCC-ECABC23C561E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2C995A99-1768-4F64-BEB9-810EA8982274}" type="sibTrans" cxnId="{33FE2C12-FB05-4582-9DCC-ECABC23C561E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9B8603D6-192C-41AB-A184-D3A725658A33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문의하기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algn="ctr" latinLnBrk="1">
            <a:lnSpc>
              <a:spcPct val="50000"/>
            </a:lnSpc>
          </a:pPr>
          <a:r>
            <a:rPr lang="en-US" altLang="ko-KR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(</a:t>
          </a: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외부 서비스 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연결</a:t>
          </a:r>
          <a:r>
            <a:rPr lang="en-US" altLang="ko-KR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)</a:t>
          </a:r>
          <a:endParaRPr lang="ko-KR" altLang="en-US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600701FC-E7F8-4C35-8D17-C3F6274AA109}" type="parTrans" cxnId="{3EAB2583-8BCC-404F-A326-8515BAFF6179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8FB9196B-B2C4-471D-826E-9A9411A9AF6D}" type="sibTrans" cxnId="{3EAB2583-8BCC-404F-A326-8515BAFF6179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68D23E0F-61A7-4B50-A50A-175EF8E906FF}">
      <dgm:prSet phldrT="[텍스트]" custT="1"/>
      <dgm:spPr>
        <a:solidFill>
          <a:srgbClr val="00B0F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주제별 게시판</a:t>
          </a:r>
        </a:p>
      </dgm:t>
    </dgm:pt>
    <dgm:pt modelId="{49CDCF81-DAE6-4884-A11B-CC9728D6B214}" type="parTrans" cxnId="{2045F1DB-9BC9-4C14-84B8-8229855C8C90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C28BEB33-FE55-47FD-BE22-0ECBB9FAF0F3}" type="sibTrans" cxnId="{2045F1DB-9BC9-4C14-84B8-8229855C8C90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F152DA63-FEE4-41B9-A72E-A60EDD9DD729}">
      <dgm:prSet phldrT="[텍스트]" custT="1"/>
      <dgm:spPr>
        <a:solidFill>
          <a:srgbClr val="00B0F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 목록</a:t>
          </a:r>
        </a:p>
      </dgm:t>
    </dgm:pt>
    <dgm:pt modelId="{1409833E-F7FC-4AB0-BFFF-36ED1E70DE1D}" type="parTrans" cxnId="{88DA623D-EBA1-4853-8AEE-D61D677D2EAB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72370107-0D3B-4171-9F07-8789170ED32B}" type="sibTrans" cxnId="{88DA623D-EBA1-4853-8AEE-D61D677D2EAB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68191C2-EF04-4A97-8814-E1460183BAFA}">
      <dgm:prSet phldrT="[텍스트]" custT="1"/>
      <dgm:spPr>
        <a:solidFill>
          <a:srgbClr val="BCD9E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개인정보수정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차단</a:t>
          </a:r>
          <a:endParaRPr lang="en-US" altLang="ko-KR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D13E1EEF-EEBE-4E8F-90E2-A9B22AF36EFC}" type="parTrans" cxnId="{AB5429D0-1156-49BF-B5B2-AE6EF9F1542F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6C93F03A-3704-4E13-AEBD-F0FAD0A13118}" type="sibTrans" cxnId="{AB5429D0-1156-49BF-B5B2-AE6EF9F1542F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D49E29AB-780B-4BAA-9AFD-C39A57D3DAF4}">
      <dgm:prSet phldrT="[텍스트]" custT="1"/>
      <dgm:spPr>
        <a:solidFill>
          <a:srgbClr val="00B0F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endParaRPr lang="ko-KR" altLang="en-US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D9D86C37-78B8-4BB3-AAAB-A420563C6577}" type="parTrans" cxnId="{7E14DDC0-650D-47A0-8DF7-64CFD34642AC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7DB6BC07-1192-4F28-817A-BDD45D92A82A}" type="sibTrans" cxnId="{7E14DDC0-650D-47A0-8DF7-64CFD34642AC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C8FE1604-6B1C-4722-A8FF-3DCF6239701E}">
      <dgm:prSet phldrT="[텍스트]" custT="1"/>
      <dgm:spPr>
        <a:solidFill>
          <a:srgbClr val="E09CD8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여행</a:t>
          </a:r>
        </a:p>
      </dgm:t>
    </dgm:pt>
    <dgm:pt modelId="{4522E9F5-AC8B-4165-AEEB-0D3068104139}" type="parTrans" cxnId="{3E02DE2B-B5DD-498D-A471-AC7EDD3B11FE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69EE34BA-4F0F-4F41-A30B-40138A383899}" type="sibTrans" cxnId="{3E02DE2B-B5DD-498D-A471-AC7EDD3B11FE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AA2BA3AE-C4E9-4E27-A483-B52F83A3D0FC}">
      <dgm:prSet phldrT="[텍스트]" custT="1"/>
      <dgm:spPr>
        <a:solidFill>
          <a:srgbClr val="E09CD8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예약</a:t>
          </a:r>
        </a:p>
      </dgm:t>
    </dgm:pt>
    <dgm:pt modelId="{5CA8B648-35CE-44BD-B002-F740EC149162}" type="parTrans" cxnId="{08090870-08AA-446B-AD99-7AB44D65D363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21EC9893-9C4C-4DDA-A4C5-CE5754180D76}" type="sibTrans" cxnId="{08090870-08AA-446B-AD99-7AB44D65D363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3CC2470B-6858-433A-B2D9-0B7E884C480A}">
      <dgm:prSet phldrT="[텍스트]" custT="1"/>
      <dgm:spPr>
        <a:solidFill>
          <a:srgbClr val="E09CD8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리뷰 및 후기</a:t>
          </a:r>
        </a:p>
      </dgm:t>
    </dgm:pt>
    <dgm:pt modelId="{F6DB02E2-01DD-462B-BA0C-E6E0B15DA159}" type="parTrans" cxnId="{0C5D8404-4DCD-4CDB-8038-1EB57780C5FA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B529A64-29EB-4B44-9DF4-D43984D5F80B}" type="sibTrans" cxnId="{0C5D8404-4DCD-4CDB-8038-1EB57780C5FA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FE196ABD-91F0-40B4-B6A8-8D511A9E4160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9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</a:t>
          </a:r>
        </a:p>
      </dgm:t>
    </dgm:pt>
    <dgm:pt modelId="{B24FE59F-2F1B-4A95-8964-5210EFC82FA6}" type="parTrans" cxnId="{8237B0AB-5C16-4930-90F8-23423FD54875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6DA38485-678C-4D91-ADC6-F094E2CB7922}" type="sibTrans" cxnId="{8237B0AB-5C16-4930-90F8-23423FD54875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EDCAE3BA-A875-41F9-B539-8B19C49AD0C8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백과</a:t>
          </a:r>
        </a:p>
      </dgm:t>
    </dgm:pt>
    <dgm:pt modelId="{5513FB3C-802C-4218-904E-35FE0A391E0C}" type="parTrans" cxnId="{FB3C2131-5DC3-4C00-A457-CF86DB405D3F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C1D12BA1-31F9-4536-A349-1A034186BC50}" type="sibTrans" cxnId="{FB3C2131-5DC3-4C00-A457-CF86DB405D3F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53A9BF2F-5865-4264-8749-EC58521FB653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상세정보</a:t>
          </a:r>
        </a:p>
      </dgm:t>
    </dgm:pt>
    <dgm:pt modelId="{1602F1E2-FD03-4204-B35C-C66F595658AA}" type="parTrans" cxnId="{3723B58B-FA1C-4174-9333-CB1B75B02479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404F9BC4-2AAC-4D92-98B5-E2EFD5F78E86}" type="sibTrans" cxnId="{3723B58B-FA1C-4174-9333-CB1B75B02479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BC4B70DD-FC89-4472-9F3B-E07692B764B8}">
      <dgm:prSet phldrT="[텍스트]" custT="1"/>
      <dgm:spPr>
        <a:solidFill>
          <a:srgbClr val="00B0F0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댓글</a:t>
          </a:r>
          <a:endParaRPr lang="ko-KR" altLang="en-US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59570B7E-64A6-41B1-8A78-EE11083828A7}" type="parTrans" cxnId="{96F539BE-48D5-4B72-A02E-10CDBA4D6BB1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F0037F1A-0188-409D-8DC6-E5BD7A183706}" type="sibTrans" cxnId="{96F539BE-48D5-4B72-A02E-10CDBA4D6BB1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7C62E05A-58A9-4AA8-A104-D9B85AAC0B3B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게시판</a:t>
          </a:r>
        </a:p>
      </dgm:t>
    </dgm:pt>
    <dgm:pt modelId="{B9AFC0EE-C2DF-42BF-8BED-814C31F0A486}" type="parTrans" cxnId="{203A26D2-F8D0-4CE2-8B09-E1C8B36233DC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9D208BD-361D-478E-821B-AA38216461E5}" type="sibTrans" cxnId="{203A26D2-F8D0-4CE2-8B09-E1C8B36233DC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57750815-5E9A-4606-9785-F22BC41E5ADB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endParaRPr lang="ko-KR" altLang="en-US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7185ED47-782E-4ACE-8028-522BAE1EC0E2}" type="parTrans" cxnId="{F9C3F28A-E9A2-43BB-A9A9-31274E617A34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03D42F65-4019-4793-97E4-3E9AC61B3829}" type="sibTrans" cxnId="{F9C3F28A-E9A2-43BB-A9A9-31274E617A34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D85BAF46-1388-4050-82EF-A45A9B4D3AA9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댓글</a:t>
          </a:r>
          <a:endParaRPr lang="ko-KR" altLang="en-US" sz="8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gm:t>
    </dgm:pt>
    <dgm:pt modelId="{BF4A6674-7E29-46D8-A340-17D1B36C8FC9}" type="parTrans" cxnId="{E5A68F43-D54D-4A1E-A798-7E6EC01418FA}">
      <dgm:prSet/>
      <dgm:spPr>
        <a:ln>
          <a:solidFill>
            <a:schemeClr val="tx1"/>
          </a:solidFill>
        </a:ln>
      </dgm:spPr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solidFill>
              <a:schemeClr val="tx1"/>
            </a:solidFill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2A26507B-77D1-492E-A9FB-903E57B5286F}" type="sibTrans" cxnId="{E5A68F43-D54D-4A1E-A798-7E6EC01418FA}">
      <dgm:prSet/>
      <dgm:spPr/>
      <dgm:t>
        <a:bodyPr/>
        <a:lstStyle/>
        <a:p>
          <a:pPr algn="ctr" latinLnBrk="1">
            <a:lnSpc>
              <a:spcPct val="50000"/>
            </a:lnSpc>
          </a:pPr>
          <a:endParaRPr lang="ko-KR" altLang="en-US" sz="2000">
            <a:latin typeface="HY헤드라인M" panose="02030600000101010101" pitchFamily="18" charset="-127"/>
            <a:ea typeface="나눔바른고딕" panose="020B0603020101020101"/>
          </a:endParaRPr>
        </a:p>
      </dgm:t>
    </dgm:pt>
    <dgm:pt modelId="{56BC78E7-68F8-414F-9959-BD8C27D4C7A3}">
      <dgm:prSet phldrT="[텍스트]" custT="1"/>
      <dgm:spPr>
        <a:solidFill>
          <a:srgbClr val="BCD9E2"/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105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쪽지</a:t>
          </a:r>
        </a:p>
      </dgm:t>
    </dgm:pt>
    <dgm:pt modelId="{5EDB84DC-3D3F-4709-B849-A205397A5060}" type="parTrans" cxnId="{92F969ED-8DA2-4C28-83C2-12B352655CCB}">
      <dgm:prSet/>
      <dgm:spPr/>
      <dgm:t>
        <a:bodyPr/>
        <a:lstStyle/>
        <a:p>
          <a:pPr latinLnBrk="1"/>
          <a:endParaRPr lang="ko-KR" altLang="en-US"/>
        </a:p>
      </dgm:t>
    </dgm:pt>
    <dgm:pt modelId="{31EE72EC-9510-4BB7-AE67-B3C72AB85999}" type="sibTrans" cxnId="{92F969ED-8DA2-4C28-83C2-12B352655CCB}">
      <dgm:prSet/>
      <dgm:spPr/>
      <dgm:t>
        <a:bodyPr/>
        <a:lstStyle/>
        <a:p>
          <a:pPr latinLnBrk="1"/>
          <a:endParaRPr lang="ko-KR" altLang="en-US"/>
        </a:p>
      </dgm:t>
    </dgm:pt>
    <dgm:pt modelId="{E47B24C0-1987-49D6-88FD-6A9159E86B18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latinLnBrk="1">
            <a:lnSpc>
              <a:spcPct val="50000"/>
            </a:lnSpc>
          </a:pPr>
          <a:r>
            <a:rPr lang="ko-KR" altLang="en-US" sz="8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업체 정보</a:t>
          </a:r>
        </a:p>
      </dgm:t>
    </dgm:pt>
    <dgm:pt modelId="{B71B391F-86AA-4A9E-87AC-1ADA85E2DBDC}" type="parTrans" cxnId="{958D0FB4-23A2-467E-819F-AEA3C1B99030}">
      <dgm:prSet/>
      <dgm:spPr/>
      <dgm:t>
        <a:bodyPr/>
        <a:lstStyle/>
        <a:p>
          <a:pPr latinLnBrk="1"/>
          <a:endParaRPr lang="ko-KR" altLang="en-US"/>
        </a:p>
      </dgm:t>
    </dgm:pt>
    <dgm:pt modelId="{01092CD4-52E6-45DD-81D9-09EC4AB7266C}" type="sibTrans" cxnId="{958D0FB4-23A2-467E-819F-AEA3C1B99030}">
      <dgm:prSet/>
      <dgm:spPr/>
      <dgm:t>
        <a:bodyPr/>
        <a:lstStyle/>
        <a:p>
          <a:pPr latinLnBrk="1"/>
          <a:endParaRPr lang="ko-KR" altLang="en-US"/>
        </a:p>
      </dgm:t>
    </dgm:pt>
    <dgm:pt modelId="{30C230B7-A2EE-445C-A330-A91E6180ACAE}" type="pres">
      <dgm:prSet presAssocID="{D681BD7C-BF42-4A4E-914C-76D605F9B8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F522FF-E446-465C-8477-FCE6FA4AD424}" type="pres">
      <dgm:prSet presAssocID="{AE971E4A-4D59-4682-BEFD-EB982A6FB280}" presName="hierRoot1" presStyleCnt="0">
        <dgm:presLayoutVars>
          <dgm:hierBranch val="init"/>
        </dgm:presLayoutVars>
      </dgm:prSet>
      <dgm:spPr/>
    </dgm:pt>
    <dgm:pt modelId="{E6611226-A955-498A-9A94-AE22060283BD}" type="pres">
      <dgm:prSet presAssocID="{AE971E4A-4D59-4682-BEFD-EB982A6FB280}" presName="rootComposite1" presStyleCnt="0"/>
      <dgm:spPr/>
    </dgm:pt>
    <dgm:pt modelId="{9B2D802E-38DC-4DE9-974A-F04ED30CCD1B}" type="pres">
      <dgm:prSet presAssocID="{AE971E4A-4D59-4682-BEFD-EB982A6FB28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F93A7F4-FC3E-4336-9149-6710E3BED394}" type="pres">
      <dgm:prSet presAssocID="{AE971E4A-4D59-4682-BEFD-EB982A6FB280}" presName="rootConnector1" presStyleLbl="node1" presStyleIdx="0" presStyleCnt="0"/>
      <dgm:spPr/>
    </dgm:pt>
    <dgm:pt modelId="{654987D0-69E5-4276-8ABD-865D5CBB8E25}" type="pres">
      <dgm:prSet presAssocID="{AE971E4A-4D59-4682-BEFD-EB982A6FB280}" presName="hierChild2" presStyleCnt="0"/>
      <dgm:spPr/>
    </dgm:pt>
    <dgm:pt modelId="{DBAAB706-5630-412C-AAF7-1112015AAF35}" type="pres">
      <dgm:prSet presAssocID="{91D4EC87-009D-402B-AE81-45FC24E585F4}" presName="Name37" presStyleLbl="parChTrans1D2" presStyleIdx="0" presStyleCnt="8"/>
      <dgm:spPr/>
    </dgm:pt>
    <dgm:pt modelId="{B2FD351F-E5CC-4057-8CA3-5CA2C60D2607}" type="pres">
      <dgm:prSet presAssocID="{D2106AC5-BC65-4512-B4DB-1CC2B27935C8}" presName="hierRoot2" presStyleCnt="0">
        <dgm:presLayoutVars>
          <dgm:hierBranch val="init"/>
        </dgm:presLayoutVars>
      </dgm:prSet>
      <dgm:spPr/>
    </dgm:pt>
    <dgm:pt modelId="{F3C30F76-A11F-4E90-B6FD-C7CEC5D7BF5E}" type="pres">
      <dgm:prSet presAssocID="{D2106AC5-BC65-4512-B4DB-1CC2B27935C8}" presName="rootComposite" presStyleCnt="0"/>
      <dgm:spPr/>
    </dgm:pt>
    <dgm:pt modelId="{33602186-017A-4322-9FF1-1293B0AD33C5}" type="pres">
      <dgm:prSet presAssocID="{D2106AC5-BC65-4512-B4DB-1CC2B27935C8}" presName="rootText" presStyleLbl="node2" presStyleIdx="0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C63540B7-3806-46DA-9746-E74A9145C274}" type="pres">
      <dgm:prSet presAssocID="{D2106AC5-BC65-4512-B4DB-1CC2B27935C8}" presName="rootConnector" presStyleLbl="node2" presStyleIdx="0" presStyleCnt="7"/>
      <dgm:spPr/>
    </dgm:pt>
    <dgm:pt modelId="{A6B5E753-0257-4BB6-A7BB-02A1A197C44E}" type="pres">
      <dgm:prSet presAssocID="{D2106AC5-BC65-4512-B4DB-1CC2B27935C8}" presName="hierChild4" presStyleCnt="0"/>
      <dgm:spPr/>
    </dgm:pt>
    <dgm:pt modelId="{B0A335D5-A898-4C2E-815C-7A03628627D5}" type="pres">
      <dgm:prSet presAssocID="{87850D55-F0B0-41D1-822E-D81243C75781}" presName="Name37" presStyleLbl="parChTrans1D3" presStyleIdx="0" presStyleCnt="17"/>
      <dgm:spPr/>
    </dgm:pt>
    <dgm:pt modelId="{5E5F9EB6-367A-4D8E-9276-2D28FF8F31CF}" type="pres">
      <dgm:prSet presAssocID="{8417298C-672F-4EAD-97BB-9825E36105B4}" presName="hierRoot2" presStyleCnt="0">
        <dgm:presLayoutVars>
          <dgm:hierBranch val="init"/>
        </dgm:presLayoutVars>
      </dgm:prSet>
      <dgm:spPr/>
    </dgm:pt>
    <dgm:pt modelId="{AEBB215E-1E1C-4D64-8745-6E34ED616D94}" type="pres">
      <dgm:prSet presAssocID="{8417298C-672F-4EAD-97BB-9825E36105B4}" presName="rootComposite" presStyleCnt="0"/>
      <dgm:spPr/>
    </dgm:pt>
    <dgm:pt modelId="{D65E26F9-6AEC-46C4-82AF-144F12FBF4A1}" type="pres">
      <dgm:prSet presAssocID="{8417298C-672F-4EAD-97BB-9825E36105B4}" presName="rootText" presStyleLbl="node3" presStyleIdx="0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01EE7CEE-E8C6-4DA9-B586-485A6EE2FBC9}" type="pres">
      <dgm:prSet presAssocID="{8417298C-672F-4EAD-97BB-9825E36105B4}" presName="rootConnector" presStyleLbl="node3" presStyleIdx="0" presStyleCnt="17"/>
      <dgm:spPr/>
    </dgm:pt>
    <dgm:pt modelId="{B99A98E2-CB1D-4059-A0CF-70B55A3524E7}" type="pres">
      <dgm:prSet presAssocID="{8417298C-672F-4EAD-97BB-9825E36105B4}" presName="hierChild4" presStyleCnt="0"/>
      <dgm:spPr/>
    </dgm:pt>
    <dgm:pt modelId="{43823F9A-9844-4E34-BF8D-EB52B383EC41}" type="pres">
      <dgm:prSet presAssocID="{8417298C-672F-4EAD-97BB-9825E36105B4}" presName="hierChild5" presStyleCnt="0"/>
      <dgm:spPr/>
    </dgm:pt>
    <dgm:pt modelId="{7281DAD1-FD8B-41EA-9AEF-5409C6FC7003}" type="pres">
      <dgm:prSet presAssocID="{72F7471D-A5EC-4377-897E-5ED7F06E16AB}" presName="Name37" presStyleLbl="parChTrans1D3" presStyleIdx="1" presStyleCnt="17"/>
      <dgm:spPr/>
    </dgm:pt>
    <dgm:pt modelId="{17C0F12D-42DB-410D-ACE8-E55CF0292C9E}" type="pres">
      <dgm:prSet presAssocID="{87642DCC-5606-43AA-A07D-0B1AF2F7759D}" presName="hierRoot2" presStyleCnt="0">
        <dgm:presLayoutVars>
          <dgm:hierBranch val="init"/>
        </dgm:presLayoutVars>
      </dgm:prSet>
      <dgm:spPr/>
    </dgm:pt>
    <dgm:pt modelId="{791D2769-8D9A-4C81-A20A-B260B431C444}" type="pres">
      <dgm:prSet presAssocID="{87642DCC-5606-43AA-A07D-0B1AF2F7759D}" presName="rootComposite" presStyleCnt="0"/>
      <dgm:spPr/>
    </dgm:pt>
    <dgm:pt modelId="{47E180A2-6D4C-48C5-B90D-88AEB7AD198F}" type="pres">
      <dgm:prSet presAssocID="{87642DCC-5606-43AA-A07D-0B1AF2F7759D}" presName="rootText" presStyleLbl="node3" presStyleIdx="1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323C8BE4-227F-45D6-BF8A-5FE065AECA16}" type="pres">
      <dgm:prSet presAssocID="{87642DCC-5606-43AA-A07D-0B1AF2F7759D}" presName="rootConnector" presStyleLbl="node3" presStyleIdx="1" presStyleCnt="17"/>
      <dgm:spPr/>
    </dgm:pt>
    <dgm:pt modelId="{D98C5824-77D7-478B-8E25-201221D6000B}" type="pres">
      <dgm:prSet presAssocID="{87642DCC-5606-43AA-A07D-0B1AF2F7759D}" presName="hierChild4" presStyleCnt="0"/>
      <dgm:spPr/>
    </dgm:pt>
    <dgm:pt modelId="{A232C851-3884-4B9B-849A-75D0D29AE40E}" type="pres">
      <dgm:prSet presAssocID="{87642DCC-5606-43AA-A07D-0B1AF2F7759D}" presName="hierChild5" presStyleCnt="0"/>
      <dgm:spPr/>
    </dgm:pt>
    <dgm:pt modelId="{105B08BE-CC5B-4640-A6FA-C6A9D01592FB}" type="pres">
      <dgm:prSet presAssocID="{D2106AC5-BC65-4512-B4DB-1CC2B27935C8}" presName="hierChild5" presStyleCnt="0"/>
      <dgm:spPr/>
    </dgm:pt>
    <dgm:pt modelId="{770D721B-61B7-4D50-AE66-EB9216D67548}" type="pres">
      <dgm:prSet presAssocID="{ED78108A-8AB8-4174-977C-7ED062B89308}" presName="Name37" presStyleLbl="parChTrans1D2" presStyleIdx="1" presStyleCnt="8"/>
      <dgm:spPr/>
    </dgm:pt>
    <dgm:pt modelId="{29525C59-D5C3-4519-88E6-2D4D00FEF291}" type="pres">
      <dgm:prSet presAssocID="{1A2AD0C3-564F-41E4-9CE5-91940ED47225}" presName="hierRoot2" presStyleCnt="0">
        <dgm:presLayoutVars>
          <dgm:hierBranch val="init"/>
        </dgm:presLayoutVars>
      </dgm:prSet>
      <dgm:spPr/>
    </dgm:pt>
    <dgm:pt modelId="{7B745E37-5D04-4A62-89A9-0EC2530C6506}" type="pres">
      <dgm:prSet presAssocID="{1A2AD0C3-564F-41E4-9CE5-91940ED47225}" presName="rootComposite" presStyleCnt="0"/>
      <dgm:spPr/>
    </dgm:pt>
    <dgm:pt modelId="{9FA9406A-0B71-4CB2-A96B-D514F4AD5D42}" type="pres">
      <dgm:prSet presAssocID="{1A2AD0C3-564F-41E4-9CE5-91940ED47225}" presName="rootText" presStyleLbl="node2" presStyleIdx="1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CDE2423D-085A-4D3B-A675-D631384A73C7}" type="pres">
      <dgm:prSet presAssocID="{1A2AD0C3-564F-41E4-9CE5-91940ED47225}" presName="rootConnector" presStyleLbl="node2" presStyleIdx="1" presStyleCnt="7"/>
      <dgm:spPr/>
    </dgm:pt>
    <dgm:pt modelId="{76579072-4F51-4B10-BFF3-40B1A1D83EB1}" type="pres">
      <dgm:prSet presAssocID="{1A2AD0C3-564F-41E4-9CE5-91940ED47225}" presName="hierChild4" presStyleCnt="0"/>
      <dgm:spPr/>
    </dgm:pt>
    <dgm:pt modelId="{A8C7A472-97D6-4DF6-BBFA-8B1BD61B022C}" type="pres">
      <dgm:prSet presAssocID="{C35EF30F-3B12-498A-9AC6-2DDB2E2C5B6F}" presName="Name37" presStyleLbl="parChTrans1D3" presStyleIdx="2" presStyleCnt="17"/>
      <dgm:spPr/>
    </dgm:pt>
    <dgm:pt modelId="{0B89F568-9F0B-431B-B28B-86A6EA29D85B}" type="pres">
      <dgm:prSet presAssocID="{556AFD55-F41D-4A0F-9212-2AEA0A1B1326}" presName="hierRoot2" presStyleCnt="0">
        <dgm:presLayoutVars>
          <dgm:hierBranch val="init"/>
        </dgm:presLayoutVars>
      </dgm:prSet>
      <dgm:spPr/>
    </dgm:pt>
    <dgm:pt modelId="{FFE2F60E-3092-4DEA-8DD2-B76FCA13B10E}" type="pres">
      <dgm:prSet presAssocID="{556AFD55-F41D-4A0F-9212-2AEA0A1B1326}" presName="rootComposite" presStyleCnt="0"/>
      <dgm:spPr/>
    </dgm:pt>
    <dgm:pt modelId="{8ABC415B-0BE5-4D83-B6E8-FD637AC1EEE0}" type="pres">
      <dgm:prSet presAssocID="{556AFD55-F41D-4A0F-9212-2AEA0A1B1326}" presName="rootText" presStyleLbl="node3" presStyleIdx="2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5F63C8EE-D143-425F-A5EF-B7A314BD79F9}" type="pres">
      <dgm:prSet presAssocID="{556AFD55-F41D-4A0F-9212-2AEA0A1B1326}" presName="rootConnector" presStyleLbl="node3" presStyleIdx="2" presStyleCnt="17"/>
      <dgm:spPr/>
    </dgm:pt>
    <dgm:pt modelId="{255B7085-AB7C-4647-96E5-4662D9308CE6}" type="pres">
      <dgm:prSet presAssocID="{556AFD55-F41D-4A0F-9212-2AEA0A1B1326}" presName="hierChild4" presStyleCnt="0"/>
      <dgm:spPr/>
    </dgm:pt>
    <dgm:pt modelId="{A28951C6-2B8E-4721-8D0D-743706B50ABD}" type="pres">
      <dgm:prSet presAssocID="{556AFD55-F41D-4A0F-9212-2AEA0A1B1326}" presName="hierChild5" presStyleCnt="0"/>
      <dgm:spPr/>
    </dgm:pt>
    <dgm:pt modelId="{376DF73D-EB55-4C35-ACA3-37467E2E1F19}" type="pres">
      <dgm:prSet presAssocID="{1A2AD0C3-564F-41E4-9CE5-91940ED47225}" presName="hierChild5" presStyleCnt="0"/>
      <dgm:spPr/>
    </dgm:pt>
    <dgm:pt modelId="{486535FB-8A8E-4598-82A1-584239E916EB}" type="pres">
      <dgm:prSet presAssocID="{6D75F3B8-83BF-4B6E-BF7E-1AAACAC13617}" presName="Name37" presStyleLbl="parChTrans1D2" presStyleIdx="2" presStyleCnt="8"/>
      <dgm:spPr/>
    </dgm:pt>
    <dgm:pt modelId="{ABCF9098-EC91-42AB-984A-C91DE6F4CDFE}" type="pres">
      <dgm:prSet presAssocID="{499B795F-04CF-4D5D-B6D2-3AE52057739C}" presName="hierRoot2" presStyleCnt="0">
        <dgm:presLayoutVars>
          <dgm:hierBranch val="init"/>
        </dgm:presLayoutVars>
      </dgm:prSet>
      <dgm:spPr/>
    </dgm:pt>
    <dgm:pt modelId="{C5CE3A46-3DDC-4EF9-9A34-0874F1213BE1}" type="pres">
      <dgm:prSet presAssocID="{499B795F-04CF-4D5D-B6D2-3AE52057739C}" presName="rootComposite" presStyleCnt="0"/>
      <dgm:spPr/>
    </dgm:pt>
    <dgm:pt modelId="{4221D0B5-3E2F-464B-9798-307E73A4CCCC}" type="pres">
      <dgm:prSet presAssocID="{499B795F-04CF-4D5D-B6D2-3AE52057739C}" presName="rootText" presStyleLbl="node2" presStyleIdx="2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A911181C-B5D0-49BA-9F3D-20779E0B1076}" type="pres">
      <dgm:prSet presAssocID="{499B795F-04CF-4D5D-B6D2-3AE52057739C}" presName="rootConnector" presStyleLbl="node2" presStyleIdx="2" presStyleCnt="7"/>
      <dgm:spPr/>
    </dgm:pt>
    <dgm:pt modelId="{B634855F-5C76-473C-B11F-B7D14B75D72B}" type="pres">
      <dgm:prSet presAssocID="{499B795F-04CF-4D5D-B6D2-3AE52057739C}" presName="hierChild4" presStyleCnt="0"/>
      <dgm:spPr/>
    </dgm:pt>
    <dgm:pt modelId="{F453E258-C5A1-489B-A5BE-BB7FA85EB6C7}" type="pres">
      <dgm:prSet presAssocID="{F8D317CD-8E0B-4942-91C6-A94C1737DA45}" presName="Name37" presStyleLbl="parChTrans1D3" presStyleIdx="3" presStyleCnt="17"/>
      <dgm:spPr/>
    </dgm:pt>
    <dgm:pt modelId="{1D427324-3DBA-4F31-94F1-957E18C135D4}" type="pres">
      <dgm:prSet presAssocID="{3BFB5392-51A5-42AE-BD43-7D7CB24FEB95}" presName="hierRoot2" presStyleCnt="0">
        <dgm:presLayoutVars>
          <dgm:hierBranch val="init"/>
        </dgm:presLayoutVars>
      </dgm:prSet>
      <dgm:spPr/>
    </dgm:pt>
    <dgm:pt modelId="{5D1F0BC3-42D5-4C53-9209-FE6CA65CB3CC}" type="pres">
      <dgm:prSet presAssocID="{3BFB5392-51A5-42AE-BD43-7D7CB24FEB95}" presName="rootComposite" presStyleCnt="0"/>
      <dgm:spPr/>
    </dgm:pt>
    <dgm:pt modelId="{9A7CE911-A409-4648-B9DB-C61DB6951370}" type="pres">
      <dgm:prSet presAssocID="{3BFB5392-51A5-42AE-BD43-7D7CB24FEB95}" presName="rootText" presStyleLbl="node3" presStyleIdx="3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20CB0B40-1D0F-40F8-85AE-B0E2517EB955}" type="pres">
      <dgm:prSet presAssocID="{3BFB5392-51A5-42AE-BD43-7D7CB24FEB95}" presName="rootConnector" presStyleLbl="node3" presStyleIdx="3" presStyleCnt="17"/>
      <dgm:spPr/>
    </dgm:pt>
    <dgm:pt modelId="{B713B73C-F1A2-4086-88B1-7897FFD69802}" type="pres">
      <dgm:prSet presAssocID="{3BFB5392-51A5-42AE-BD43-7D7CB24FEB95}" presName="hierChild4" presStyleCnt="0"/>
      <dgm:spPr/>
    </dgm:pt>
    <dgm:pt modelId="{1C78093B-BF07-4C83-9C47-E0534C9539A5}" type="pres">
      <dgm:prSet presAssocID="{3BFB5392-51A5-42AE-BD43-7D7CB24FEB95}" presName="hierChild5" presStyleCnt="0"/>
      <dgm:spPr/>
    </dgm:pt>
    <dgm:pt modelId="{6A997A9F-9584-411C-BB6A-34721D4C0319}" type="pres">
      <dgm:prSet presAssocID="{C2547BE5-F5DF-4131-B0EC-7640571372AE}" presName="Name37" presStyleLbl="parChTrans1D3" presStyleIdx="4" presStyleCnt="17"/>
      <dgm:spPr/>
    </dgm:pt>
    <dgm:pt modelId="{DD6906FA-3291-424B-AEFE-A2103331B789}" type="pres">
      <dgm:prSet presAssocID="{98E3BFDC-CAD1-4AE9-9039-A27226BD0D1B}" presName="hierRoot2" presStyleCnt="0">
        <dgm:presLayoutVars>
          <dgm:hierBranch val="init"/>
        </dgm:presLayoutVars>
      </dgm:prSet>
      <dgm:spPr/>
    </dgm:pt>
    <dgm:pt modelId="{CA8D8FC6-7A80-4B8E-8B8E-3BDBB1CCD2A0}" type="pres">
      <dgm:prSet presAssocID="{98E3BFDC-CAD1-4AE9-9039-A27226BD0D1B}" presName="rootComposite" presStyleCnt="0"/>
      <dgm:spPr/>
    </dgm:pt>
    <dgm:pt modelId="{4CC6424D-B6BB-451E-B427-A28BFE724D82}" type="pres">
      <dgm:prSet presAssocID="{98E3BFDC-CAD1-4AE9-9039-A27226BD0D1B}" presName="rootText" presStyleLbl="node3" presStyleIdx="4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E19D8CD5-2D82-4F8F-99C4-FEC3C81768D3}" type="pres">
      <dgm:prSet presAssocID="{98E3BFDC-CAD1-4AE9-9039-A27226BD0D1B}" presName="rootConnector" presStyleLbl="node3" presStyleIdx="4" presStyleCnt="17"/>
      <dgm:spPr/>
    </dgm:pt>
    <dgm:pt modelId="{C04EA0A4-1DCE-44C0-88DF-98396463E0AB}" type="pres">
      <dgm:prSet presAssocID="{98E3BFDC-CAD1-4AE9-9039-A27226BD0D1B}" presName="hierChild4" presStyleCnt="0"/>
      <dgm:spPr/>
    </dgm:pt>
    <dgm:pt modelId="{D13EBD1F-B5D6-4C6F-B2F1-B028E2136BCB}" type="pres">
      <dgm:prSet presAssocID="{98E3BFDC-CAD1-4AE9-9039-A27226BD0D1B}" presName="hierChild5" presStyleCnt="0"/>
      <dgm:spPr/>
    </dgm:pt>
    <dgm:pt modelId="{B614B5CA-FB33-498B-B18D-045E919A53D3}" type="pres">
      <dgm:prSet presAssocID="{499B795F-04CF-4D5D-B6D2-3AE52057739C}" presName="hierChild5" presStyleCnt="0"/>
      <dgm:spPr/>
    </dgm:pt>
    <dgm:pt modelId="{0A94CD44-1536-4E26-91F3-F3124B1543B4}" type="pres">
      <dgm:prSet presAssocID="{49CDCF81-DAE6-4884-A11B-CC9728D6B214}" presName="Name37" presStyleLbl="parChTrans1D2" presStyleIdx="3" presStyleCnt="8"/>
      <dgm:spPr/>
    </dgm:pt>
    <dgm:pt modelId="{07213AC4-0B8E-41AA-AC22-A64E9C48B99E}" type="pres">
      <dgm:prSet presAssocID="{68D23E0F-61A7-4B50-A50A-175EF8E906FF}" presName="hierRoot2" presStyleCnt="0">
        <dgm:presLayoutVars>
          <dgm:hierBranch val="init"/>
        </dgm:presLayoutVars>
      </dgm:prSet>
      <dgm:spPr/>
    </dgm:pt>
    <dgm:pt modelId="{9D639297-70F8-4F16-A6DB-80FD73BC9FEF}" type="pres">
      <dgm:prSet presAssocID="{68D23E0F-61A7-4B50-A50A-175EF8E906FF}" presName="rootComposite" presStyleCnt="0"/>
      <dgm:spPr/>
    </dgm:pt>
    <dgm:pt modelId="{4EF891F1-B470-43B9-9046-C317AC872A09}" type="pres">
      <dgm:prSet presAssocID="{68D23E0F-61A7-4B50-A50A-175EF8E906FF}" presName="rootText" presStyleLbl="node2" presStyleIdx="3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75EED9F4-551B-4A08-98B4-9EB066DB935E}" type="pres">
      <dgm:prSet presAssocID="{68D23E0F-61A7-4B50-A50A-175EF8E906FF}" presName="rootConnector" presStyleLbl="node2" presStyleIdx="3" presStyleCnt="7"/>
      <dgm:spPr/>
    </dgm:pt>
    <dgm:pt modelId="{0CC7BF8A-C88C-4077-B55E-9A023BA4E04B}" type="pres">
      <dgm:prSet presAssocID="{68D23E0F-61A7-4B50-A50A-175EF8E906FF}" presName="hierChild4" presStyleCnt="0"/>
      <dgm:spPr/>
    </dgm:pt>
    <dgm:pt modelId="{6C05FE3C-20AA-490A-8D50-275606881563}" type="pres">
      <dgm:prSet presAssocID="{1409833E-F7FC-4AB0-BFFF-36ED1E70DE1D}" presName="Name37" presStyleLbl="parChTrans1D3" presStyleIdx="5" presStyleCnt="17"/>
      <dgm:spPr/>
    </dgm:pt>
    <dgm:pt modelId="{8FCBF53B-2134-4F8F-8991-FF8079EC9504}" type="pres">
      <dgm:prSet presAssocID="{F152DA63-FEE4-41B9-A72E-A60EDD9DD729}" presName="hierRoot2" presStyleCnt="0">
        <dgm:presLayoutVars>
          <dgm:hierBranch val="init"/>
        </dgm:presLayoutVars>
      </dgm:prSet>
      <dgm:spPr/>
    </dgm:pt>
    <dgm:pt modelId="{8ADEB4A1-7777-4AF0-BDB3-B20E58449368}" type="pres">
      <dgm:prSet presAssocID="{F152DA63-FEE4-41B9-A72E-A60EDD9DD729}" presName="rootComposite" presStyleCnt="0"/>
      <dgm:spPr/>
    </dgm:pt>
    <dgm:pt modelId="{A2DE6511-CAE6-4596-BAB0-09A99682FF89}" type="pres">
      <dgm:prSet presAssocID="{F152DA63-FEE4-41B9-A72E-A60EDD9DD729}" presName="rootText" presStyleLbl="node3" presStyleIdx="5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42C54DF0-4E00-4787-B16F-E0E3AE94CA7C}" type="pres">
      <dgm:prSet presAssocID="{F152DA63-FEE4-41B9-A72E-A60EDD9DD729}" presName="rootConnector" presStyleLbl="node3" presStyleIdx="5" presStyleCnt="17"/>
      <dgm:spPr/>
    </dgm:pt>
    <dgm:pt modelId="{EA4955A0-3B34-4E0D-A6D3-FAC1517D7738}" type="pres">
      <dgm:prSet presAssocID="{F152DA63-FEE4-41B9-A72E-A60EDD9DD729}" presName="hierChild4" presStyleCnt="0"/>
      <dgm:spPr/>
    </dgm:pt>
    <dgm:pt modelId="{23261679-E13B-47F1-A593-38EF144E58E6}" type="pres">
      <dgm:prSet presAssocID="{D9D86C37-78B8-4BB3-AAAB-A420563C6577}" presName="Name37" presStyleLbl="parChTrans1D4" presStyleIdx="0" presStyleCnt="7"/>
      <dgm:spPr/>
    </dgm:pt>
    <dgm:pt modelId="{D5407D75-E6C6-41C8-AB39-47C8B5A47078}" type="pres">
      <dgm:prSet presAssocID="{D49E29AB-780B-4BAA-9AFD-C39A57D3DAF4}" presName="hierRoot2" presStyleCnt="0">
        <dgm:presLayoutVars>
          <dgm:hierBranch val="init"/>
        </dgm:presLayoutVars>
      </dgm:prSet>
      <dgm:spPr/>
    </dgm:pt>
    <dgm:pt modelId="{4DD2442C-338A-4133-84C6-FB8E14E07930}" type="pres">
      <dgm:prSet presAssocID="{D49E29AB-780B-4BAA-9AFD-C39A57D3DAF4}" presName="rootComposite" presStyleCnt="0"/>
      <dgm:spPr/>
    </dgm:pt>
    <dgm:pt modelId="{D748FAE3-883E-48D7-BF16-C2EF3B19B353}" type="pres">
      <dgm:prSet presAssocID="{D49E29AB-780B-4BAA-9AFD-C39A57D3DAF4}" presName="rootText" presStyleLbl="node4" presStyleIdx="0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6BBA85A1-A7C3-47DC-96E6-65E0697BA752}" type="pres">
      <dgm:prSet presAssocID="{D49E29AB-780B-4BAA-9AFD-C39A57D3DAF4}" presName="rootConnector" presStyleLbl="node4" presStyleIdx="0" presStyleCnt="7"/>
      <dgm:spPr/>
    </dgm:pt>
    <dgm:pt modelId="{FD6005B5-F110-4CA8-A8D0-DE2167D7D501}" type="pres">
      <dgm:prSet presAssocID="{D49E29AB-780B-4BAA-9AFD-C39A57D3DAF4}" presName="hierChild4" presStyleCnt="0"/>
      <dgm:spPr/>
    </dgm:pt>
    <dgm:pt modelId="{7A5EB4D0-060D-4F50-8FE9-8D899B04164F}" type="pres">
      <dgm:prSet presAssocID="{D49E29AB-780B-4BAA-9AFD-C39A57D3DAF4}" presName="hierChild5" presStyleCnt="0"/>
      <dgm:spPr/>
    </dgm:pt>
    <dgm:pt modelId="{2575353E-E397-4E1C-A3A2-2B436181CC56}" type="pres">
      <dgm:prSet presAssocID="{59570B7E-64A6-41B1-8A78-EE11083828A7}" presName="Name37" presStyleLbl="parChTrans1D4" presStyleIdx="1" presStyleCnt="7"/>
      <dgm:spPr/>
    </dgm:pt>
    <dgm:pt modelId="{FCBDE245-02A1-4A3E-8328-7D274B8B40C6}" type="pres">
      <dgm:prSet presAssocID="{BC4B70DD-FC89-4472-9F3B-E07692B764B8}" presName="hierRoot2" presStyleCnt="0">
        <dgm:presLayoutVars>
          <dgm:hierBranch val="init"/>
        </dgm:presLayoutVars>
      </dgm:prSet>
      <dgm:spPr/>
    </dgm:pt>
    <dgm:pt modelId="{6A93CE31-9B83-4720-A7A4-ED3AD451DA2B}" type="pres">
      <dgm:prSet presAssocID="{BC4B70DD-FC89-4472-9F3B-E07692B764B8}" presName="rootComposite" presStyleCnt="0"/>
      <dgm:spPr/>
    </dgm:pt>
    <dgm:pt modelId="{2DB68CA7-C57F-48A9-BB9C-420AAF477A26}" type="pres">
      <dgm:prSet presAssocID="{BC4B70DD-FC89-4472-9F3B-E07692B764B8}" presName="rootText" presStyleLbl="node4" presStyleIdx="1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1DCBAA54-37A2-4F4F-ADDB-AB3B02C8FF81}" type="pres">
      <dgm:prSet presAssocID="{BC4B70DD-FC89-4472-9F3B-E07692B764B8}" presName="rootConnector" presStyleLbl="node4" presStyleIdx="1" presStyleCnt="7"/>
      <dgm:spPr/>
    </dgm:pt>
    <dgm:pt modelId="{1E641B67-5539-4EBB-961B-DBAD11B32BDA}" type="pres">
      <dgm:prSet presAssocID="{BC4B70DD-FC89-4472-9F3B-E07692B764B8}" presName="hierChild4" presStyleCnt="0"/>
      <dgm:spPr/>
    </dgm:pt>
    <dgm:pt modelId="{57E72E67-25B8-4F4C-B92C-47D0B272B549}" type="pres">
      <dgm:prSet presAssocID="{BC4B70DD-FC89-4472-9F3B-E07692B764B8}" presName="hierChild5" presStyleCnt="0"/>
      <dgm:spPr/>
    </dgm:pt>
    <dgm:pt modelId="{B772EA85-3E03-42DD-87EF-E6AF1BB525C6}" type="pres">
      <dgm:prSet presAssocID="{F152DA63-FEE4-41B9-A72E-A60EDD9DD729}" presName="hierChild5" presStyleCnt="0"/>
      <dgm:spPr/>
    </dgm:pt>
    <dgm:pt modelId="{BC24AC72-31F0-4FE1-86D7-52339E9CD078}" type="pres">
      <dgm:prSet presAssocID="{68D23E0F-61A7-4B50-A50A-175EF8E906FF}" presName="hierChild5" presStyleCnt="0"/>
      <dgm:spPr/>
    </dgm:pt>
    <dgm:pt modelId="{DA1650F9-E4FF-46A0-BE12-132C433A46CB}" type="pres">
      <dgm:prSet presAssocID="{4522E9F5-AC8B-4165-AEEB-0D3068104139}" presName="Name37" presStyleLbl="parChTrans1D2" presStyleIdx="4" presStyleCnt="8"/>
      <dgm:spPr/>
    </dgm:pt>
    <dgm:pt modelId="{E7EEC182-57F1-4334-BB0F-8F24137E631F}" type="pres">
      <dgm:prSet presAssocID="{C8FE1604-6B1C-4722-A8FF-3DCF6239701E}" presName="hierRoot2" presStyleCnt="0">
        <dgm:presLayoutVars>
          <dgm:hierBranch val="init"/>
        </dgm:presLayoutVars>
      </dgm:prSet>
      <dgm:spPr/>
    </dgm:pt>
    <dgm:pt modelId="{F0B641B4-05F0-4A54-9C04-1FDE1C93E297}" type="pres">
      <dgm:prSet presAssocID="{C8FE1604-6B1C-4722-A8FF-3DCF6239701E}" presName="rootComposite" presStyleCnt="0"/>
      <dgm:spPr/>
    </dgm:pt>
    <dgm:pt modelId="{8A08E003-739A-4A28-B50D-EF416674235B}" type="pres">
      <dgm:prSet presAssocID="{C8FE1604-6B1C-4722-A8FF-3DCF6239701E}" presName="rootText" presStyleLbl="node2" presStyleIdx="4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CD50B569-EDB2-4FB4-8063-BBA7B99D24D9}" type="pres">
      <dgm:prSet presAssocID="{C8FE1604-6B1C-4722-A8FF-3DCF6239701E}" presName="rootConnector" presStyleLbl="node2" presStyleIdx="4" presStyleCnt="7"/>
      <dgm:spPr/>
    </dgm:pt>
    <dgm:pt modelId="{3A0F00DA-AE2E-44D2-ABCA-4755BEB18DCE}" type="pres">
      <dgm:prSet presAssocID="{C8FE1604-6B1C-4722-A8FF-3DCF6239701E}" presName="hierChild4" presStyleCnt="0"/>
      <dgm:spPr/>
    </dgm:pt>
    <dgm:pt modelId="{74A7A5A9-02FD-4FB4-B0B0-4F881CC9899B}" type="pres">
      <dgm:prSet presAssocID="{5CA8B648-35CE-44BD-B002-F740EC149162}" presName="Name37" presStyleLbl="parChTrans1D3" presStyleIdx="6" presStyleCnt="17"/>
      <dgm:spPr/>
    </dgm:pt>
    <dgm:pt modelId="{DE01F48F-F520-4EC8-B41F-0A5E7509F78D}" type="pres">
      <dgm:prSet presAssocID="{AA2BA3AE-C4E9-4E27-A483-B52F83A3D0FC}" presName="hierRoot2" presStyleCnt="0">
        <dgm:presLayoutVars>
          <dgm:hierBranch val="init"/>
        </dgm:presLayoutVars>
      </dgm:prSet>
      <dgm:spPr/>
    </dgm:pt>
    <dgm:pt modelId="{F5B41122-CC9D-4546-8CCD-9A19CB65BCEF}" type="pres">
      <dgm:prSet presAssocID="{AA2BA3AE-C4E9-4E27-A483-B52F83A3D0FC}" presName="rootComposite" presStyleCnt="0"/>
      <dgm:spPr/>
    </dgm:pt>
    <dgm:pt modelId="{BC636E3B-9D63-4154-AC43-865A8EE61487}" type="pres">
      <dgm:prSet presAssocID="{AA2BA3AE-C4E9-4E27-A483-B52F83A3D0FC}" presName="rootText" presStyleLbl="node3" presStyleIdx="6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F4FBBF5D-78C0-44D8-8D25-0CB882447D2B}" type="pres">
      <dgm:prSet presAssocID="{AA2BA3AE-C4E9-4E27-A483-B52F83A3D0FC}" presName="rootConnector" presStyleLbl="node3" presStyleIdx="6" presStyleCnt="17"/>
      <dgm:spPr/>
    </dgm:pt>
    <dgm:pt modelId="{CFDD77B9-8742-4B56-8B7D-0BF3E716268A}" type="pres">
      <dgm:prSet presAssocID="{AA2BA3AE-C4E9-4E27-A483-B52F83A3D0FC}" presName="hierChild4" presStyleCnt="0"/>
      <dgm:spPr/>
    </dgm:pt>
    <dgm:pt modelId="{68CA8D96-3247-4D85-A8A1-B6E1878F15C8}" type="pres">
      <dgm:prSet presAssocID="{AA2BA3AE-C4E9-4E27-A483-B52F83A3D0FC}" presName="hierChild5" presStyleCnt="0"/>
      <dgm:spPr/>
    </dgm:pt>
    <dgm:pt modelId="{1022C362-2998-4129-A372-35C622B667E2}" type="pres">
      <dgm:prSet presAssocID="{F6DB02E2-01DD-462B-BA0C-E6E0B15DA159}" presName="Name37" presStyleLbl="parChTrans1D3" presStyleIdx="7" presStyleCnt="17"/>
      <dgm:spPr/>
    </dgm:pt>
    <dgm:pt modelId="{535455B4-045E-473F-8F42-78FA3B1B027C}" type="pres">
      <dgm:prSet presAssocID="{3CC2470B-6858-433A-B2D9-0B7E884C480A}" presName="hierRoot2" presStyleCnt="0">
        <dgm:presLayoutVars>
          <dgm:hierBranch val="init"/>
        </dgm:presLayoutVars>
      </dgm:prSet>
      <dgm:spPr/>
    </dgm:pt>
    <dgm:pt modelId="{3CF58746-A57B-43A0-9F83-16D3C637292E}" type="pres">
      <dgm:prSet presAssocID="{3CC2470B-6858-433A-B2D9-0B7E884C480A}" presName="rootComposite" presStyleCnt="0"/>
      <dgm:spPr/>
    </dgm:pt>
    <dgm:pt modelId="{9185C672-CA76-4DAB-9675-885BC50119F8}" type="pres">
      <dgm:prSet presAssocID="{3CC2470B-6858-433A-B2D9-0B7E884C480A}" presName="rootText" presStyleLbl="node3" presStyleIdx="7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B484F9DC-2658-4E1F-AE3D-DBEFFD5D9B1B}" type="pres">
      <dgm:prSet presAssocID="{3CC2470B-6858-433A-B2D9-0B7E884C480A}" presName="rootConnector" presStyleLbl="node3" presStyleIdx="7" presStyleCnt="17"/>
      <dgm:spPr/>
    </dgm:pt>
    <dgm:pt modelId="{70BE2E12-3190-4E52-9466-873205FF87EF}" type="pres">
      <dgm:prSet presAssocID="{3CC2470B-6858-433A-B2D9-0B7E884C480A}" presName="hierChild4" presStyleCnt="0"/>
      <dgm:spPr/>
    </dgm:pt>
    <dgm:pt modelId="{49AAE158-3846-4A72-A884-3482C0894FB7}" type="pres">
      <dgm:prSet presAssocID="{3CC2470B-6858-433A-B2D9-0B7E884C480A}" presName="hierChild5" presStyleCnt="0"/>
      <dgm:spPr/>
    </dgm:pt>
    <dgm:pt modelId="{0DC3D606-73A3-4E21-B2F5-5DF3AB4E46F5}" type="pres">
      <dgm:prSet presAssocID="{C8FE1604-6B1C-4722-A8FF-3DCF6239701E}" presName="hierChild5" presStyleCnt="0"/>
      <dgm:spPr/>
    </dgm:pt>
    <dgm:pt modelId="{B4DF9596-E7E3-492F-B779-6C05E682F6FD}" type="pres">
      <dgm:prSet presAssocID="{B24FE59F-2F1B-4A95-8964-5210EFC82FA6}" presName="Name37" presStyleLbl="parChTrans1D2" presStyleIdx="5" presStyleCnt="8"/>
      <dgm:spPr/>
    </dgm:pt>
    <dgm:pt modelId="{939F1A08-54E0-4E78-B431-57E5A891DA9E}" type="pres">
      <dgm:prSet presAssocID="{FE196ABD-91F0-40B4-B6A8-8D511A9E4160}" presName="hierRoot2" presStyleCnt="0">
        <dgm:presLayoutVars>
          <dgm:hierBranch val="init"/>
        </dgm:presLayoutVars>
      </dgm:prSet>
      <dgm:spPr/>
    </dgm:pt>
    <dgm:pt modelId="{B815212B-0D5B-4673-A3CE-27EA1B105F37}" type="pres">
      <dgm:prSet presAssocID="{FE196ABD-91F0-40B4-B6A8-8D511A9E4160}" presName="rootComposite" presStyleCnt="0"/>
      <dgm:spPr/>
    </dgm:pt>
    <dgm:pt modelId="{4BDEE139-0567-410A-9C62-CDF3285E4D9F}" type="pres">
      <dgm:prSet presAssocID="{FE196ABD-91F0-40B4-B6A8-8D511A9E4160}" presName="rootText" presStyleLbl="node2" presStyleIdx="5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0A29CF2C-E4FC-44D4-B111-A328FF0154BA}" type="pres">
      <dgm:prSet presAssocID="{FE196ABD-91F0-40B4-B6A8-8D511A9E4160}" presName="rootConnector" presStyleLbl="node2" presStyleIdx="5" presStyleCnt="7"/>
      <dgm:spPr/>
    </dgm:pt>
    <dgm:pt modelId="{03DAB561-4A13-47AF-AFFC-8FFD9199416C}" type="pres">
      <dgm:prSet presAssocID="{FE196ABD-91F0-40B4-B6A8-8D511A9E4160}" presName="hierChild4" presStyleCnt="0"/>
      <dgm:spPr/>
    </dgm:pt>
    <dgm:pt modelId="{994938D5-5EE1-4C68-BAE4-07B898445F2A}" type="pres">
      <dgm:prSet presAssocID="{B9AFC0EE-C2DF-42BF-8BED-814C31F0A486}" presName="Name37" presStyleLbl="parChTrans1D3" presStyleIdx="8" presStyleCnt="17"/>
      <dgm:spPr/>
    </dgm:pt>
    <dgm:pt modelId="{AE241604-8664-41DC-ADB1-8875A8B6DBB1}" type="pres">
      <dgm:prSet presAssocID="{7C62E05A-58A9-4AA8-A104-D9B85AAC0B3B}" presName="hierRoot2" presStyleCnt="0">
        <dgm:presLayoutVars>
          <dgm:hierBranch val="init"/>
        </dgm:presLayoutVars>
      </dgm:prSet>
      <dgm:spPr/>
    </dgm:pt>
    <dgm:pt modelId="{9FCCBC30-479E-4DFA-8505-1AC392FCDD97}" type="pres">
      <dgm:prSet presAssocID="{7C62E05A-58A9-4AA8-A104-D9B85AAC0B3B}" presName="rootComposite" presStyleCnt="0"/>
      <dgm:spPr/>
    </dgm:pt>
    <dgm:pt modelId="{E5A2A97C-255B-4FC4-BA46-80E0676B98B2}" type="pres">
      <dgm:prSet presAssocID="{7C62E05A-58A9-4AA8-A104-D9B85AAC0B3B}" presName="rootText" presStyleLbl="node3" presStyleIdx="8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5C093666-74CD-4B76-B435-0CD1F4A2DAC0}" type="pres">
      <dgm:prSet presAssocID="{7C62E05A-58A9-4AA8-A104-D9B85AAC0B3B}" presName="rootConnector" presStyleLbl="node3" presStyleIdx="8" presStyleCnt="17"/>
      <dgm:spPr/>
    </dgm:pt>
    <dgm:pt modelId="{739C3FE1-B5BE-46C4-B0F6-5FF33C459837}" type="pres">
      <dgm:prSet presAssocID="{7C62E05A-58A9-4AA8-A104-D9B85AAC0B3B}" presName="hierChild4" presStyleCnt="0"/>
      <dgm:spPr/>
    </dgm:pt>
    <dgm:pt modelId="{31C71711-44C0-4C8E-81F8-F5718164AB63}" type="pres">
      <dgm:prSet presAssocID="{7185ED47-782E-4ACE-8028-522BAE1EC0E2}" presName="Name37" presStyleLbl="parChTrans1D4" presStyleIdx="2" presStyleCnt="7"/>
      <dgm:spPr/>
    </dgm:pt>
    <dgm:pt modelId="{72203DAD-5667-4EE6-8F9F-909FD707EDD4}" type="pres">
      <dgm:prSet presAssocID="{57750815-5E9A-4606-9785-F22BC41E5ADB}" presName="hierRoot2" presStyleCnt="0">
        <dgm:presLayoutVars>
          <dgm:hierBranch val="init"/>
        </dgm:presLayoutVars>
      </dgm:prSet>
      <dgm:spPr/>
    </dgm:pt>
    <dgm:pt modelId="{DD23DC65-5602-4001-8D5A-5DB24D0A5FBE}" type="pres">
      <dgm:prSet presAssocID="{57750815-5E9A-4606-9785-F22BC41E5ADB}" presName="rootComposite" presStyleCnt="0"/>
      <dgm:spPr/>
    </dgm:pt>
    <dgm:pt modelId="{3E1B46FC-11DF-4A93-AFC7-0C03C5D52A78}" type="pres">
      <dgm:prSet presAssocID="{57750815-5E9A-4606-9785-F22BC41E5ADB}" presName="rootText" presStyleLbl="node4" presStyleIdx="2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EE67D21A-3C53-444C-8BCE-0FD82151CB10}" type="pres">
      <dgm:prSet presAssocID="{57750815-5E9A-4606-9785-F22BC41E5ADB}" presName="rootConnector" presStyleLbl="node4" presStyleIdx="2" presStyleCnt="7"/>
      <dgm:spPr/>
    </dgm:pt>
    <dgm:pt modelId="{78CA19B3-E6A7-48AA-840D-3FDF0D77C5A4}" type="pres">
      <dgm:prSet presAssocID="{57750815-5E9A-4606-9785-F22BC41E5ADB}" presName="hierChild4" presStyleCnt="0"/>
      <dgm:spPr/>
    </dgm:pt>
    <dgm:pt modelId="{D4C8785E-C37A-4E92-90DF-2156C927AAFB}" type="pres">
      <dgm:prSet presAssocID="{57750815-5E9A-4606-9785-F22BC41E5ADB}" presName="hierChild5" presStyleCnt="0"/>
      <dgm:spPr/>
    </dgm:pt>
    <dgm:pt modelId="{434A159F-1D77-477A-9FBC-4C9884FBAE09}" type="pres">
      <dgm:prSet presAssocID="{BF4A6674-7E29-46D8-A340-17D1B36C8FC9}" presName="Name37" presStyleLbl="parChTrans1D4" presStyleIdx="3" presStyleCnt="7"/>
      <dgm:spPr/>
    </dgm:pt>
    <dgm:pt modelId="{BFCDDA91-9F38-4E8C-82B6-D5E43483EA09}" type="pres">
      <dgm:prSet presAssocID="{D85BAF46-1388-4050-82EF-A45A9B4D3AA9}" presName="hierRoot2" presStyleCnt="0">
        <dgm:presLayoutVars>
          <dgm:hierBranch val="init"/>
        </dgm:presLayoutVars>
      </dgm:prSet>
      <dgm:spPr/>
    </dgm:pt>
    <dgm:pt modelId="{A65436B4-2A15-481F-9982-DEF2B32E9092}" type="pres">
      <dgm:prSet presAssocID="{D85BAF46-1388-4050-82EF-A45A9B4D3AA9}" presName="rootComposite" presStyleCnt="0"/>
      <dgm:spPr/>
    </dgm:pt>
    <dgm:pt modelId="{91E33A53-1128-4811-AE92-05BD81AE5941}" type="pres">
      <dgm:prSet presAssocID="{D85BAF46-1388-4050-82EF-A45A9B4D3AA9}" presName="rootText" presStyleLbl="node4" presStyleIdx="3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D621F63E-9D52-4E22-A463-BA1D8571E6CF}" type="pres">
      <dgm:prSet presAssocID="{D85BAF46-1388-4050-82EF-A45A9B4D3AA9}" presName="rootConnector" presStyleLbl="node4" presStyleIdx="3" presStyleCnt="7"/>
      <dgm:spPr/>
    </dgm:pt>
    <dgm:pt modelId="{0B85C1FF-1321-465D-988D-2B250D8D9836}" type="pres">
      <dgm:prSet presAssocID="{D85BAF46-1388-4050-82EF-A45A9B4D3AA9}" presName="hierChild4" presStyleCnt="0"/>
      <dgm:spPr/>
    </dgm:pt>
    <dgm:pt modelId="{383264E5-21E5-4325-932C-970283DC4FF0}" type="pres">
      <dgm:prSet presAssocID="{D85BAF46-1388-4050-82EF-A45A9B4D3AA9}" presName="hierChild5" presStyleCnt="0"/>
      <dgm:spPr/>
    </dgm:pt>
    <dgm:pt modelId="{A1669B82-5392-444F-AEFA-F19D072E5940}" type="pres">
      <dgm:prSet presAssocID="{7C62E05A-58A9-4AA8-A104-D9B85AAC0B3B}" presName="hierChild5" presStyleCnt="0"/>
      <dgm:spPr/>
    </dgm:pt>
    <dgm:pt modelId="{7C77E367-534B-488D-B147-189E42E606FF}" type="pres">
      <dgm:prSet presAssocID="{5513FB3C-802C-4218-904E-35FE0A391E0C}" presName="Name37" presStyleLbl="parChTrans1D3" presStyleIdx="9" presStyleCnt="17"/>
      <dgm:spPr/>
    </dgm:pt>
    <dgm:pt modelId="{5663E90E-75F5-4727-92DF-F90259681149}" type="pres">
      <dgm:prSet presAssocID="{EDCAE3BA-A875-41F9-B539-8B19C49AD0C8}" presName="hierRoot2" presStyleCnt="0">
        <dgm:presLayoutVars>
          <dgm:hierBranch val="init"/>
        </dgm:presLayoutVars>
      </dgm:prSet>
      <dgm:spPr/>
    </dgm:pt>
    <dgm:pt modelId="{66B6909F-3480-46EB-89BE-74126FFD7249}" type="pres">
      <dgm:prSet presAssocID="{EDCAE3BA-A875-41F9-B539-8B19C49AD0C8}" presName="rootComposite" presStyleCnt="0"/>
      <dgm:spPr/>
    </dgm:pt>
    <dgm:pt modelId="{F65EBBCA-A67D-40C8-99BC-45B733A75ED9}" type="pres">
      <dgm:prSet presAssocID="{EDCAE3BA-A875-41F9-B539-8B19C49AD0C8}" presName="rootText" presStyleLbl="node3" presStyleIdx="9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CF304C5A-A75C-4AAD-AC11-F89AF93CB095}" type="pres">
      <dgm:prSet presAssocID="{EDCAE3BA-A875-41F9-B539-8B19C49AD0C8}" presName="rootConnector" presStyleLbl="node3" presStyleIdx="9" presStyleCnt="17"/>
      <dgm:spPr/>
    </dgm:pt>
    <dgm:pt modelId="{C74737ED-1D06-4FB9-AD8E-6A638343A18E}" type="pres">
      <dgm:prSet presAssocID="{EDCAE3BA-A875-41F9-B539-8B19C49AD0C8}" presName="hierChild4" presStyleCnt="0"/>
      <dgm:spPr/>
    </dgm:pt>
    <dgm:pt modelId="{C017D374-807C-48A0-BF1B-32A347095A05}" type="pres">
      <dgm:prSet presAssocID="{B71B391F-86AA-4A9E-87AC-1ADA85E2DBDC}" presName="Name37" presStyleLbl="parChTrans1D4" presStyleIdx="4" presStyleCnt="7"/>
      <dgm:spPr/>
    </dgm:pt>
    <dgm:pt modelId="{66074D93-FF85-44D3-A252-E9EAE7C8BF07}" type="pres">
      <dgm:prSet presAssocID="{E47B24C0-1987-49D6-88FD-6A9159E86B18}" presName="hierRoot2" presStyleCnt="0">
        <dgm:presLayoutVars>
          <dgm:hierBranch val="init"/>
        </dgm:presLayoutVars>
      </dgm:prSet>
      <dgm:spPr/>
    </dgm:pt>
    <dgm:pt modelId="{6BB662AF-C01E-4BD6-B25E-88F2896B9E41}" type="pres">
      <dgm:prSet presAssocID="{E47B24C0-1987-49D6-88FD-6A9159E86B18}" presName="rootComposite" presStyleCnt="0"/>
      <dgm:spPr/>
    </dgm:pt>
    <dgm:pt modelId="{5331ADB5-2AE7-4EA8-8A7E-6BF76479C377}" type="pres">
      <dgm:prSet presAssocID="{E47B24C0-1987-49D6-88FD-6A9159E86B18}" presName="rootText" presStyleLbl="node4" presStyleIdx="4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467DC232-8A48-42E1-AA6E-915218211BAE}" type="pres">
      <dgm:prSet presAssocID="{E47B24C0-1987-49D6-88FD-6A9159E86B18}" presName="rootConnector" presStyleLbl="node4" presStyleIdx="4" presStyleCnt="7"/>
      <dgm:spPr/>
    </dgm:pt>
    <dgm:pt modelId="{3FF88280-7B8F-404C-BAC9-3AF30A73C3CE}" type="pres">
      <dgm:prSet presAssocID="{E47B24C0-1987-49D6-88FD-6A9159E86B18}" presName="hierChild4" presStyleCnt="0"/>
      <dgm:spPr/>
    </dgm:pt>
    <dgm:pt modelId="{145AE096-850E-4EE2-A4B3-9F65DF334B7C}" type="pres">
      <dgm:prSet presAssocID="{E47B24C0-1987-49D6-88FD-6A9159E86B18}" presName="hierChild5" presStyleCnt="0"/>
      <dgm:spPr/>
    </dgm:pt>
    <dgm:pt modelId="{21CA0911-CB86-4DF9-A5A7-DCF9090DE19A}" type="pres">
      <dgm:prSet presAssocID="{1602F1E2-FD03-4204-B35C-C66F595658AA}" presName="Name37" presStyleLbl="parChTrans1D4" presStyleIdx="5" presStyleCnt="7"/>
      <dgm:spPr/>
    </dgm:pt>
    <dgm:pt modelId="{EA383A25-B4CE-432F-9C4E-231F8BE701D2}" type="pres">
      <dgm:prSet presAssocID="{53A9BF2F-5865-4264-8749-EC58521FB653}" presName="hierRoot2" presStyleCnt="0">
        <dgm:presLayoutVars>
          <dgm:hierBranch val="init"/>
        </dgm:presLayoutVars>
      </dgm:prSet>
      <dgm:spPr/>
    </dgm:pt>
    <dgm:pt modelId="{A1F634BB-811F-431E-9A91-5EC70D2EF77B}" type="pres">
      <dgm:prSet presAssocID="{53A9BF2F-5865-4264-8749-EC58521FB653}" presName="rootComposite" presStyleCnt="0"/>
      <dgm:spPr/>
    </dgm:pt>
    <dgm:pt modelId="{DF07C08B-1D16-4684-AA46-4C81BD177ED7}" type="pres">
      <dgm:prSet presAssocID="{53A9BF2F-5865-4264-8749-EC58521FB653}" presName="rootText" presStyleLbl="node4" presStyleIdx="5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5D82BC5F-7B7E-4298-9431-F1B37949D80C}" type="pres">
      <dgm:prSet presAssocID="{53A9BF2F-5865-4264-8749-EC58521FB653}" presName="rootConnector" presStyleLbl="node4" presStyleIdx="5" presStyleCnt="7"/>
      <dgm:spPr/>
    </dgm:pt>
    <dgm:pt modelId="{9E077C7D-F570-49FD-A1ED-F40ECFF58700}" type="pres">
      <dgm:prSet presAssocID="{53A9BF2F-5865-4264-8749-EC58521FB653}" presName="hierChild4" presStyleCnt="0"/>
      <dgm:spPr/>
    </dgm:pt>
    <dgm:pt modelId="{B23C4E4D-B82E-4666-8A88-C8C461A6AC12}" type="pres">
      <dgm:prSet presAssocID="{53A9BF2F-5865-4264-8749-EC58521FB653}" presName="hierChild5" presStyleCnt="0"/>
      <dgm:spPr/>
    </dgm:pt>
    <dgm:pt modelId="{FC0B3391-FDE0-4CBB-9946-C61EB4D16E8B}" type="pres">
      <dgm:prSet presAssocID="{EDCAE3BA-A875-41F9-B539-8B19C49AD0C8}" presName="hierChild5" presStyleCnt="0"/>
      <dgm:spPr/>
    </dgm:pt>
    <dgm:pt modelId="{757F15DA-B674-459B-9006-00D34CC6905A}" type="pres">
      <dgm:prSet presAssocID="{FE196ABD-91F0-40B4-B6A8-8D511A9E4160}" presName="hierChild5" presStyleCnt="0"/>
      <dgm:spPr/>
    </dgm:pt>
    <dgm:pt modelId="{71EC33CB-54EE-4A70-AC55-51FC86D6CDBA}" type="pres">
      <dgm:prSet presAssocID="{2EB928B9-10CB-4241-92F8-32165B5BA97E}" presName="Name37" presStyleLbl="parChTrans1D2" presStyleIdx="6" presStyleCnt="8"/>
      <dgm:spPr/>
    </dgm:pt>
    <dgm:pt modelId="{20852A23-19A1-41A9-81E0-2D87B14FC3B1}" type="pres">
      <dgm:prSet presAssocID="{8673CC51-D823-41AA-BB59-F993B98A1E3B}" presName="hierRoot2" presStyleCnt="0">
        <dgm:presLayoutVars>
          <dgm:hierBranch val="init"/>
        </dgm:presLayoutVars>
      </dgm:prSet>
      <dgm:spPr/>
    </dgm:pt>
    <dgm:pt modelId="{C64BFF50-553C-4BD8-9A5B-F646BC79CCE2}" type="pres">
      <dgm:prSet presAssocID="{8673CC51-D823-41AA-BB59-F993B98A1E3B}" presName="rootComposite" presStyleCnt="0"/>
      <dgm:spPr/>
    </dgm:pt>
    <dgm:pt modelId="{84B3A58A-7E5D-4F92-83D0-58FE570E21AE}" type="pres">
      <dgm:prSet presAssocID="{8673CC51-D823-41AA-BB59-F993B98A1E3B}" presName="rootText" presStyleLbl="node2" presStyleIdx="6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AF2178C2-4E7F-4D1C-8E4C-C57BBCE6DD8A}" type="pres">
      <dgm:prSet presAssocID="{8673CC51-D823-41AA-BB59-F993B98A1E3B}" presName="rootConnector" presStyleLbl="node2" presStyleIdx="6" presStyleCnt="7"/>
      <dgm:spPr/>
    </dgm:pt>
    <dgm:pt modelId="{09DE0285-8C05-4F06-9725-D0FAE19EC68F}" type="pres">
      <dgm:prSet presAssocID="{8673CC51-D823-41AA-BB59-F993B98A1E3B}" presName="hierChild4" presStyleCnt="0"/>
      <dgm:spPr/>
    </dgm:pt>
    <dgm:pt modelId="{EA6ED624-890D-4B02-810E-57D779E45EEA}" type="pres">
      <dgm:prSet presAssocID="{4FB7A8C2-1E04-442F-98BB-DF64FDCCD09F}" presName="Name37" presStyleLbl="parChTrans1D3" presStyleIdx="10" presStyleCnt="17"/>
      <dgm:spPr/>
    </dgm:pt>
    <dgm:pt modelId="{697515FD-ED91-4180-90EF-AA7DB2AB611D}" type="pres">
      <dgm:prSet presAssocID="{040F9477-92E0-4ADB-BFD5-B9CB8D4E4E25}" presName="hierRoot2" presStyleCnt="0">
        <dgm:presLayoutVars>
          <dgm:hierBranch val="init"/>
        </dgm:presLayoutVars>
      </dgm:prSet>
      <dgm:spPr/>
    </dgm:pt>
    <dgm:pt modelId="{DFCF0E2E-5BB6-44AA-9C4C-1056F8926063}" type="pres">
      <dgm:prSet presAssocID="{040F9477-92E0-4ADB-BFD5-B9CB8D4E4E25}" presName="rootComposite" presStyleCnt="0"/>
      <dgm:spPr/>
    </dgm:pt>
    <dgm:pt modelId="{0CA4589A-741F-42B6-A76A-3ABC72AA9378}" type="pres">
      <dgm:prSet presAssocID="{040F9477-92E0-4ADB-BFD5-B9CB8D4E4E25}" presName="rootText" presStyleLbl="node3" presStyleIdx="10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1BA0EBC8-4E48-4D36-8006-5AB9CB573968}" type="pres">
      <dgm:prSet presAssocID="{040F9477-92E0-4ADB-BFD5-B9CB8D4E4E25}" presName="rootConnector" presStyleLbl="node3" presStyleIdx="10" presStyleCnt="17"/>
      <dgm:spPr/>
    </dgm:pt>
    <dgm:pt modelId="{E97F789C-17B3-43DD-A20F-3BF922331AF9}" type="pres">
      <dgm:prSet presAssocID="{040F9477-92E0-4ADB-BFD5-B9CB8D4E4E25}" presName="hierChild4" presStyleCnt="0"/>
      <dgm:spPr/>
    </dgm:pt>
    <dgm:pt modelId="{BC68BCB3-1DAA-481B-9CDE-9CEE8E89A916}" type="pres">
      <dgm:prSet presAssocID="{040F9477-92E0-4ADB-BFD5-B9CB8D4E4E25}" presName="hierChild5" presStyleCnt="0"/>
      <dgm:spPr/>
    </dgm:pt>
    <dgm:pt modelId="{432AA7FF-E7A9-4EF4-9755-C06B57E24111}" type="pres">
      <dgm:prSet presAssocID="{28D9D04A-4736-4B52-A081-2994895FF08E}" presName="Name37" presStyleLbl="parChTrans1D3" presStyleIdx="11" presStyleCnt="17"/>
      <dgm:spPr/>
    </dgm:pt>
    <dgm:pt modelId="{FAD341DE-68BD-4552-92EF-3232D46C183A}" type="pres">
      <dgm:prSet presAssocID="{0AA699B7-5563-4570-A5C9-FF7064170EFB}" presName="hierRoot2" presStyleCnt="0">
        <dgm:presLayoutVars>
          <dgm:hierBranch val="init"/>
        </dgm:presLayoutVars>
      </dgm:prSet>
      <dgm:spPr/>
    </dgm:pt>
    <dgm:pt modelId="{B3ABCB88-BDDA-4FA1-A0EE-60CC09A654BC}" type="pres">
      <dgm:prSet presAssocID="{0AA699B7-5563-4570-A5C9-FF7064170EFB}" presName="rootComposite" presStyleCnt="0"/>
      <dgm:spPr/>
    </dgm:pt>
    <dgm:pt modelId="{122B9F12-3B86-4017-86F8-0F0021299304}" type="pres">
      <dgm:prSet presAssocID="{0AA699B7-5563-4570-A5C9-FF7064170EFB}" presName="rootText" presStyleLbl="node3" presStyleIdx="11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BDA93D08-C7CA-4908-B112-9B549DCDD0B4}" type="pres">
      <dgm:prSet presAssocID="{0AA699B7-5563-4570-A5C9-FF7064170EFB}" presName="rootConnector" presStyleLbl="node3" presStyleIdx="11" presStyleCnt="17"/>
      <dgm:spPr/>
    </dgm:pt>
    <dgm:pt modelId="{8D38D0D2-CEFE-404D-A7FB-201E88B7460C}" type="pres">
      <dgm:prSet presAssocID="{0AA699B7-5563-4570-A5C9-FF7064170EFB}" presName="hierChild4" presStyleCnt="0"/>
      <dgm:spPr/>
    </dgm:pt>
    <dgm:pt modelId="{3B2311A0-0537-44FE-B7A7-8E5EBBD57E14}" type="pres">
      <dgm:prSet presAssocID="{0AA699B7-5563-4570-A5C9-FF7064170EFB}" presName="hierChild5" presStyleCnt="0"/>
      <dgm:spPr/>
    </dgm:pt>
    <dgm:pt modelId="{8D39B4B3-48BE-43EE-A1DD-2E27C3FA3D44}" type="pres">
      <dgm:prSet presAssocID="{495CB419-3740-4A71-AD56-489409CF3563}" presName="Name37" presStyleLbl="parChTrans1D3" presStyleIdx="12" presStyleCnt="17"/>
      <dgm:spPr/>
    </dgm:pt>
    <dgm:pt modelId="{EDF646A3-FB32-41C4-B805-CA73E8F88E6B}" type="pres">
      <dgm:prSet presAssocID="{03275695-470A-4E11-AB5E-EA36430D045E}" presName="hierRoot2" presStyleCnt="0">
        <dgm:presLayoutVars>
          <dgm:hierBranch val="init"/>
        </dgm:presLayoutVars>
      </dgm:prSet>
      <dgm:spPr/>
    </dgm:pt>
    <dgm:pt modelId="{AE3328BC-1FE5-4FD5-A752-75A9EA5D835D}" type="pres">
      <dgm:prSet presAssocID="{03275695-470A-4E11-AB5E-EA36430D045E}" presName="rootComposite" presStyleCnt="0"/>
      <dgm:spPr/>
    </dgm:pt>
    <dgm:pt modelId="{4CFA71A4-BC35-4ACD-BCCE-BCB9E4CC20D3}" type="pres">
      <dgm:prSet presAssocID="{03275695-470A-4E11-AB5E-EA36430D045E}" presName="rootText" presStyleLbl="node3" presStyleIdx="12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833E6664-3522-4CB6-9260-C0B1B794F760}" type="pres">
      <dgm:prSet presAssocID="{03275695-470A-4E11-AB5E-EA36430D045E}" presName="rootConnector" presStyleLbl="node3" presStyleIdx="12" presStyleCnt="17"/>
      <dgm:spPr/>
    </dgm:pt>
    <dgm:pt modelId="{84B910DC-CAC1-42C7-BFE2-6C3CB5B56D4D}" type="pres">
      <dgm:prSet presAssocID="{03275695-470A-4E11-AB5E-EA36430D045E}" presName="hierChild4" presStyleCnt="0"/>
      <dgm:spPr/>
    </dgm:pt>
    <dgm:pt modelId="{84879405-8CAF-4F9F-8C83-9C51B58F9B4C}" type="pres">
      <dgm:prSet presAssocID="{03275695-470A-4E11-AB5E-EA36430D045E}" presName="hierChild5" presStyleCnt="0"/>
      <dgm:spPr/>
    </dgm:pt>
    <dgm:pt modelId="{D98A3C97-12EB-4CB9-9F80-C60262FD9319}" type="pres">
      <dgm:prSet presAssocID="{600701FC-E7F8-4C35-8D17-C3F6274AA109}" presName="Name37" presStyleLbl="parChTrans1D3" presStyleIdx="13" presStyleCnt="17"/>
      <dgm:spPr/>
    </dgm:pt>
    <dgm:pt modelId="{F0DB80B2-373C-48B8-BF01-EDEF59F55337}" type="pres">
      <dgm:prSet presAssocID="{9B8603D6-192C-41AB-A184-D3A725658A33}" presName="hierRoot2" presStyleCnt="0">
        <dgm:presLayoutVars>
          <dgm:hierBranch val="init"/>
        </dgm:presLayoutVars>
      </dgm:prSet>
      <dgm:spPr/>
    </dgm:pt>
    <dgm:pt modelId="{A6A4306D-3285-4D6E-B989-B9EA182E7696}" type="pres">
      <dgm:prSet presAssocID="{9B8603D6-192C-41AB-A184-D3A725658A33}" presName="rootComposite" presStyleCnt="0"/>
      <dgm:spPr/>
    </dgm:pt>
    <dgm:pt modelId="{3C6E0E03-0E7E-49BF-A6AF-69A6660BEE30}" type="pres">
      <dgm:prSet presAssocID="{9B8603D6-192C-41AB-A184-D3A725658A33}" presName="rootText" presStyleLbl="node3" presStyleIdx="13" presStyleCnt="17">
        <dgm:presLayoutVars>
          <dgm:chPref val="3"/>
        </dgm:presLayoutVars>
      </dgm:prSet>
      <dgm:spPr>
        <a:prstGeom prst="roundRect">
          <a:avLst/>
        </a:prstGeom>
      </dgm:spPr>
    </dgm:pt>
    <dgm:pt modelId="{54E90A25-439F-451D-AA7A-4F7DE1AD4852}" type="pres">
      <dgm:prSet presAssocID="{9B8603D6-192C-41AB-A184-D3A725658A33}" presName="rootConnector" presStyleLbl="node3" presStyleIdx="13" presStyleCnt="17"/>
      <dgm:spPr/>
    </dgm:pt>
    <dgm:pt modelId="{73DDF66E-0101-49B0-BAD9-E3035CB06A3E}" type="pres">
      <dgm:prSet presAssocID="{9B8603D6-192C-41AB-A184-D3A725658A33}" presName="hierChild4" presStyleCnt="0"/>
      <dgm:spPr/>
    </dgm:pt>
    <dgm:pt modelId="{E4BC6B4C-E5FE-49DD-8F56-0F53BC8D78A3}" type="pres">
      <dgm:prSet presAssocID="{9B8603D6-192C-41AB-A184-D3A725658A33}" presName="hierChild5" presStyleCnt="0"/>
      <dgm:spPr/>
    </dgm:pt>
    <dgm:pt modelId="{B9D91088-75D8-4B39-8432-B3A40BCD90D9}" type="pres">
      <dgm:prSet presAssocID="{8673CC51-D823-41AA-BB59-F993B98A1E3B}" presName="hierChild5" presStyleCnt="0"/>
      <dgm:spPr/>
    </dgm:pt>
    <dgm:pt modelId="{81911278-3C19-4778-875B-5CDA30BD28EA}" type="pres">
      <dgm:prSet presAssocID="{AE971E4A-4D59-4682-BEFD-EB982A6FB280}" presName="hierChild3" presStyleCnt="0"/>
      <dgm:spPr/>
    </dgm:pt>
    <dgm:pt modelId="{0458B3CE-E39D-42E2-8CE6-F0F85EE71F69}" type="pres">
      <dgm:prSet presAssocID="{3F5EC371-AB45-4C96-8FE7-69A73683B5CA}" presName="Name111" presStyleLbl="parChTrans1D2" presStyleIdx="7" presStyleCnt="8"/>
      <dgm:spPr/>
    </dgm:pt>
    <dgm:pt modelId="{AC319A60-E018-4013-992E-09D5F5EAE34C}" type="pres">
      <dgm:prSet presAssocID="{FC6DDE27-7709-4E3B-99C1-65D97120571C}" presName="hierRoot3" presStyleCnt="0">
        <dgm:presLayoutVars>
          <dgm:hierBranch val="init"/>
        </dgm:presLayoutVars>
      </dgm:prSet>
      <dgm:spPr/>
    </dgm:pt>
    <dgm:pt modelId="{E99D3AEE-896B-471F-9AA3-6603065FFDFE}" type="pres">
      <dgm:prSet presAssocID="{FC6DDE27-7709-4E3B-99C1-65D97120571C}" presName="rootComposite3" presStyleCnt="0"/>
      <dgm:spPr/>
    </dgm:pt>
    <dgm:pt modelId="{4357AFDC-6559-4F0B-A5DC-1EBCE0008B3B}" type="pres">
      <dgm:prSet presAssocID="{FC6DDE27-7709-4E3B-99C1-65D97120571C}" presName="rootText3" presStyleLbl="asst1" presStyleIdx="0" presStyleCnt="1" custLinFactX="-28128" custLinFactNeighborX="-100000">
        <dgm:presLayoutVars>
          <dgm:chPref val="3"/>
        </dgm:presLayoutVars>
      </dgm:prSet>
      <dgm:spPr>
        <a:prstGeom prst="roundRect">
          <a:avLst/>
        </a:prstGeom>
      </dgm:spPr>
    </dgm:pt>
    <dgm:pt modelId="{16879A24-19E6-470F-990D-10224BF2AE63}" type="pres">
      <dgm:prSet presAssocID="{FC6DDE27-7709-4E3B-99C1-65D97120571C}" presName="rootConnector3" presStyleLbl="asst1" presStyleIdx="0" presStyleCnt="1"/>
      <dgm:spPr/>
    </dgm:pt>
    <dgm:pt modelId="{E11822D3-E726-49F5-9AD2-63D2B420EE4D}" type="pres">
      <dgm:prSet presAssocID="{FC6DDE27-7709-4E3B-99C1-65D97120571C}" presName="hierChild6" presStyleCnt="0"/>
      <dgm:spPr/>
    </dgm:pt>
    <dgm:pt modelId="{C6E985C3-243C-4AC7-9BC8-B0336ACD381D}" type="pres">
      <dgm:prSet presAssocID="{99C49699-D436-43BD-9740-A505B2CD0C9D}" presName="Name37" presStyleLbl="parChTrans1D3" presStyleIdx="14" presStyleCnt="17"/>
      <dgm:spPr/>
    </dgm:pt>
    <dgm:pt modelId="{43FB01BC-6FA4-4521-B54D-9DD93750B444}" type="pres">
      <dgm:prSet presAssocID="{D14B48EB-662C-4DDA-A7E4-A366B14DBA5E}" presName="hierRoot2" presStyleCnt="0">
        <dgm:presLayoutVars>
          <dgm:hierBranch val="init"/>
        </dgm:presLayoutVars>
      </dgm:prSet>
      <dgm:spPr/>
    </dgm:pt>
    <dgm:pt modelId="{88FC8181-42DA-4C4D-8881-68801AC187B1}" type="pres">
      <dgm:prSet presAssocID="{D14B48EB-662C-4DDA-A7E4-A366B14DBA5E}" presName="rootComposite" presStyleCnt="0"/>
      <dgm:spPr/>
    </dgm:pt>
    <dgm:pt modelId="{7806FAE4-8000-4380-92DB-E39130956322}" type="pres">
      <dgm:prSet presAssocID="{D14B48EB-662C-4DDA-A7E4-A366B14DBA5E}" presName="rootText" presStyleLbl="node3" presStyleIdx="14" presStyleCnt="17" custLinFactX="-26517" custLinFactNeighborX="-100000">
        <dgm:presLayoutVars>
          <dgm:chPref val="3"/>
        </dgm:presLayoutVars>
      </dgm:prSet>
      <dgm:spPr>
        <a:prstGeom prst="roundRect">
          <a:avLst/>
        </a:prstGeom>
      </dgm:spPr>
    </dgm:pt>
    <dgm:pt modelId="{F7BCE9EA-92EF-4C4E-BA67-10DF7DA3D431}" type="pres">
      <dgm:prSet presAssocID="{D14B48EB-662C-4DDA-A7E4-A366B14DBA5E}" presName="rootConnector" presStyleLbl="node3" presStyleIdx="14" presStyleCnt="17"/>
      <dgm:spPr/>
    </dgm:pt>
    <dgm:pt modelId="{7DC2E89D-00A6-47B2-A4DE-555E04596FF6}" type="pres">
      <dgm:prSet presAssocID="{D14B48EB-662C-4DDA-A7E4-A366B14DBA5E}" presName="hierChild4" presStyleCnt="0"/>
      <dgm:spPr/>
    </dgm:pt>
    <dgm:pt modelId="{EE1FA3CF-0AF8-41DC-8AFD-AFDCF81D5459}" type="pres">
      <dgm:prSet presAssocID="{D13E1EEF-EEBE-4E8F-90E2-A9B22AF36EFC}" presName="Name37" presStyleLbl="parChTrans1D4" presStyleIdx="6" presStyleCnt="7"/>
      <dgm:spPr/>
    </dgm:pt>
    <dgm:pt modelId="{A4023E0D-3B17-45BA-A4F4-4248B588806E}" type="pres">
      <dgm:prSet presAssocID="{068191C2-EF04-4A97-8814-E1460183BAFA}" presName="hierRoot2" presStyleCnt="0">
        <dgm:presLayoutVars>
          <dgm:hierBranch val="init"/>
        </dgm:presLayoutVars>
      </dgm:prSet>
      <dgm:spPr/>
    </dgm:pt>
    <dgm:pt modelId="{825C09B9-BB1F-44D9-A23D-AD276F5E9C26}" type="pres">
      <dgm:prSet presAssocID="{068191C2-EF04-4A97-8814-E1460183BAFA}" presName="rootComposite" presStyleCnt="0"/>
      <dgm:spPr/>
    </dgm:pt>
    <dgm:pt modelId="{ADBA7920-4528-489C-94A5-797F666DCF8C}" type="pres">
      <dgm:prSet presAssocID="{068191C2-EF04-4A97-8814-E1460183BAFA}" presName="rootText" presStyleLbl="node4" presStyleIdx="6" presStyleCnt="7" custLinFactX="-34764" custLinFactNeighborX="-100000" custLinFactNeighborY="-16236">
        <dgm:presLayoutVars>
          <dgm:chPref val="3"/>
        </dgm:presLayoutVars>
      </dgm:prSet>
      <dgm:spPr>
        <a:prstGeom prst="roundRect">
          <a:avLst/>
        </a:prstGeom>
      </dgm:spPr>
    </dgm:pt>
    <dgm:pt modelId="{F5768D96-9611-4B2F-B58E-63E778FD092E}" type="pres">
      <dgm:prSet presAssocID="{068191C2-EF04-4A97-8814-E1460183BAFA}" presName="rootConnector" presStyleLbl="node4" presStyleIdx="6" presStyleCnt="7"/>
      <dgm:spPr/>
    </dgm:pt>
    <dgm:pt modelId="{95A1212B-CD85-4FF1-B24B-3F8D75CE9CD5}" type="pres">
      <dgm:prSet presAssocID="{068191C2-EF04-4A97-8814-E1460183BAFA}" presName="hierChild4" presStyleCnt="0"/>
      <dgm:spPr/>
    </dgm:pt>
    <dgm:pt modelId="{76430899-97CD-49C6-B754-B0FD45157C0C}" type="pres">
      <dgm:prSet presAssocID="{068191C2-EF04-4A97-8814-E1460183BAFA}" presName="hierChild5" presStyleCnt="0"/>
      <dgm:spPr/>
    </dgm:pt>
    <dgm:pt modelId="{603B6B8C-9C48-482B-98E6-D864057AFF03}" type="pres">
      <dgm:prSet presAssocID="{D14B48EB-662C-4DDA-A7E4-A366B14DBA5E}" presName="hierChild5" presStyleCnt="0"/>
      <dgm:spPr/>
    </dgm:pt>
    <dgm:pt modelId="{CFF34C17-BA3D-4EFD-B27A-CE3AC3160BF4}" type="pres">
      <dgm:prSet presAssocID="{F06F07B7-9DC3-44C9-B2CF-1F838515CC28}" presName="Name37" presStyleLbl="parChTrans1D3" presStyleIdx="15" presStyleCnt="17"/>
      <dgm:spPr/>
    </dgm:pt>
    <dgm:pt modelId="{F9D6FABA-96C3-46E1-828D-7D4693726990}" type="pres">
      <dgm:prSet presAssocID="{35BCB9E2-5B77-4598-819B-7F81A4438589}" presName="hierRoot2" presStyleCnt="0">
        <dgm:presLayoutVars>
          <dgm:hierBranch val="init"/>
        </dgm:presLayoutVars>
      </dgm:prSet>
      <dgm:spPr/>
    </dgm:pt>
    <dgm:pt modelId="{FE539F8C-D107-4C2B-AF86-063FC9AB4C51}" type="pres">
      <dgm:prSet presAssocID="{35BCB9E2-5B77-4598-819B-7F81A4438589}" presName="rootComposite" presStyleCnt="0"/>
      <dgm:spPr/>
    </dgm:pt>
    <dgm:pt modelId="{E73EEEF6-3B4F-4D61-8DA8-C5BE52D8078E}" type="pres">
      <dgm:prSet presAssocID="{35BCB9E2-5B77-4598-819B-7F81A4438589}" presName="rootText" presStyleLbl="node3" presStyleIdx="15" presStyleCnt="17" custLinFactX="-29415" custLinFactNeighborX="-100000">
        <dgm:presLayoutVars>
          <dgm:chPref val="3"/>
        </dgm:presLayoutVars>
      </dgm:prSet>
      <dgm:spPr>
        <a:prstGeom prst="roundRect">
          <a:avLst/>
        </a:prstGeom>
      </dgm:spPr>
    </dgm:pt>
    <dgm:pt modelId="{3947C1AA-5DA4-4878-BA78-38C01EC18A4A}" type="pres">
      <dgm:prSet presAssocID="{35BCB9E2-5B77-4598-819B-7F81A4438589}" presName="rootConnector" presStyleLbl="node3" presStyleIdx="15" presStyleCnt="17"/>
      <dgm:spPr/>
    </dgm:pt>
    <dgm:pt modelId="{89B963D5-48A2-441D-A1A3-092EA1FA8EB7}" type="pres">
      <dgm:prSet presAssocID="{35BCB9E2-5B77-4598-819B-7F81A4438589}" presName="hierChild4" presStyleCnt="0"/>
      <dgm:spPr/>
    </dgm:pt>
    <dgm:pt modelId="{645FFA7A-0211-45C1-BAE0-2FA80828C469}" type="pres">
      <dgm:prSet presAssocID="{35BCB9E2-5B77-4598-819B-7F81A4438589}" presName="hierChild5" presStyleCnt="0"/>
      <dgm:spPr/>
    </dgm:pt>
    <dgm:pt modelId="{80A8BD1B-2CF0-4A26-B794-C011A7D711C5}" type="pres">
      <dgm:prSet presAssocID="{5EDB84DC-3D3F-4709-B849-A205397A5060}" presName="Name37" presStyleLbl="parChTrans1D3" presStyleIdx="16" presStyleCnt="17"/>
      <dgm:spPr/>
    </dgm:pt>
    <dgm:pt modelId="{9618E598-F07C-43BA-84E9-16D80C50745A}" type="pres">
      <dgm:prSet presAssocID="{56BC78E7-68F8-414F-9959-BD8C27D4C7A3}" presName="hierRoot2" presStyleCnt="0">
        <dgm:presLayoutVars>
          <dgm:hierBranch val="init"/>
        </dgm:presLayoutVars>
      </dgm:prSet>
      <dgm:spPr/>
    </dgm:pt>
    <dgm:pt modelId="{3FF58093-3EED-4861-9881-67CE37A0CA33}" type="pres">
      <dgm:prSet presAssocID="{56BC78E7-68F8-414F-9959-BD8C27D4C7A3}" presName="rootComposite" presStyleCnt="0"/>
      <dgm:spPr/>
    </dgm:pt>
    <dgm:pt modelId="{2EEAE39C-B586-448E-AA0F-2DC6944FF061}" type="pres">
      <dgm:prSet presAssocID="{56BC78E7-68F8-414F-9959-BD8C27D4C7A3}" presName="rootText" presStyleLbl="node3" presStyleIdx="16" presStyleCnt="17" custLinFactX="-34461" custLinFactNeighborX="-100000">
        <dgm:presLayoutVars>
          <dgm:chPref val="3"/>
        </dgm:presLayoutVars>
      </dgm:prSet>
      <dgm:spPr>
        <a:prstGeom prst="roundRect">
          <a:avLst/>
        </a:prstGeom>
      </dgm:spPr>
    </dgm:pt>
    <dgm:pt modelId="{5C97773A-C6B2-43A7-A335-7DE1A0963547}" type="pres">
      <dgm:prSet presAssocID="{56BC78E7-68F8-414F-9959-BD8C27D4C7A3}" presName="rootConnector" presStyleLbl="node3" presStyleIdx="16" presStyleCnt="17"/>
      <dgm:spPr/>
    </dgm:pt>
    <dgm:pt modelId="{FF9D72E6-70C5-4200-BF7B-DD83CFF433A5}" type="pres">
      <dgm:prSet presAssocID="{56BC78E7-68F8-414F-9959-BD8C27D4C7A3}" presName="hierChild4" presStyleCnt="0"/>
      <dgm:spPr/>
    </dgm:pt>
    <dgm:pt modelId="{BAAC3A12-78AE-41D9-8E03-CD0525D3DED8}" type="pres">
      <dgm:prSet presAssocID="{56BC78E7-68F8-414F-9959-BD8C27D4C7A3}" presName="hierChild5" presStyleCnt="0"/>
      <dgm:spPr/>
    </dgm:pt>
    <dgm:pt modelId="{89E6EAF6-8F1A-4D71-B8E6-FD2791949B99}" type="pres">
      <dgm:prSet presAssocID="{FC6DDE27-7709-4E3B-99C1-65D97120571C}" presName="hierChild7" presStyleCnt="0"/>
      <dgm:spPr/>
    </dgm:pt>
  </dgm:ptLst>
  <dgm:cxnLst>
    <dgm:cxn modelId="{9A896F01-5F2C-46D6-8514-B1A4BBC7D79F}" type="presOf" srcId="{FE196ABD-91F0-40B4-B6A8-8D511A9E4160}" destId="{4BDEE139-0567-410A-9C62-CDF3285E4D9F}" srcOrd="0" destOrd="0" presId="urn:microsoft.com/office/officeart/2005/8/layout/orgChart1"/>
    <dgm:cxn modelId="{2732FA01-9499-4268-AA7F-4F0EFC8FD3F3}" type="presOf" srcId="{068191C2-EF04-4A97-8814-E1460183BAFA}" destId="{F5768D96-9611-4B2F-B58E-63E778FD092E}" srcOrd="1" destOrd="0" presId="urn:microsoft.com/office/officeart/2005/8/layout/orgChart1"/>
    <dgm:cxn modelId="{D043C102-25CC-4391-9401-7D57DC8D1F87}" type="presOf" srcId="{8417298C-672F-4EAD-97BB-9825E36105B4}" destId="{D65E26F9-6AEC-46C4-82AF-144F12FBF4A1}" srcOrd="0" destOrd="0" presId="urn:microsoft.com/office/officeart/2005/8/layout/orgChart1"/>
    <dgm:cxn modelId="{FEEB4204-DD6A-445F-880D-8A8389790AAE}" type="presOf" srcId="{D13E1EEF-EEBE-4E8F-90E2-A9B22AF36EFC}" destId="{EE1FA3CF-0AF8-41DC-8AFD-AFDCF81D5459}" srcOrd="0" destOrd="0" presId="urn:microsoft.com/office/officeart/2005/8/layout/orgChart1"/>
    <dgm:cxn modelId="{0C5D8404-4DCD-4CDB-8038-1EB57780C5FA}" srcId="{C8FE1604-6B1C-4722-A8FF-3DCF6239701E}" destId="{3CC2470B-6858-433A-B2D9-0B7E884C480A}" srcOrd="1" destOrd="0" parTransId="{F6DB02E2-01DD-462B-BA0C-E6E0B15DA159}" sibTransId="{4B529A64-29EB-4B44-9DF4-D43984D5F80B}"/>
    <dgm:cxn modelId="{40ABC805-938A-4353-A13B-98468BE52638}" type="presOf" srcId="{59570B7E-64A6-41B1-8A78-EE11083828A7}" destId="{2575353E-E397-4E1C-A3A2-2B436181CC56}" srcOrd="0" destOrd="0" presId="urn:microsoft.com/office/officeart/2005/8/layout/orgChart1"/>
    <dgm:cxn modelId="{7B09AC07-DD32-40F9-A5A2-930057F6E93B}" type="presOf" srcId="{8673CC51-D823-41AA-BB59-F993B98A1E3B}" destId="{84B3A58A-7E5D-4F92-83D0-58FE570E21AE}" srcOrd="0" destOrd="0" presId="urn:microsoft.com/office/officeart/2005/8/layout/orgChart1"/>
    <dgm:cxn modelId="{ECD41E08-63BE-4683-867E-FC121C6A3192}" type="presOf" srcId="{9B8603D6-192C-41AB-A184-D3A725658A33}" destId="{54E90A25-439F-451D-AA7A-4F7DE1AD4852}" srcOrd="1" destOrd="0" presId="urn:microsoft.com/office/officeart/2005/8/layout/orgChart1"/>
    <dgm:cxn modelId="{6681A408-5F8E-49BF-8616-B83C649667C5}" type="presOf" srcId="{03275695-470A-4E11-AB5E-EA36430D045E}" destId="{4CFA71A4-BC35-4ACD-BCCE-BCB9E4CC20D3}" srcOrd="0" destOrd="0" presId="urn:microsoft.com/office/officeart/2005/8/layout/orgChart1"/>
    <dgm:cxn modelId="{02379F0E-5B9F-465B-A116-5DE9CDC6D531}" type="presOf" srcId="{ED78108A-8AB8-4174-977C-7ED062B89308}" destId="{770D721B-61B7-4D50-AE66-EB9216D67548}" srcOrd="0" destOrd="0" presId="urn:microsoft.com/office/officeart/2005/8/layout/orgChart1"/>
    <dgm:cxn modelId="{33FE2C12-FB05-4582-9DCC-ECABC23C561E}" srcId="{8673CC51-D823-41AA-BB59-F993B98A1E3B}" destId="{03275695-470A-4E11-AB5E-EA36430D045E}" srcOrd="2" destOrd="0" parTransId="{495CB419-3740-4A71-AD56-489409CF3563}" sibTransId="{2C995A99-1768-4F64-BEB9-810EA8982274}"/>
    <dgm:cxn modelId="{7EBBA412-95A5-4C63-A9FA-E35834C16795}" type="presOf" srcId="{35BCB9E2-5B77-4598-819B-7F81A4438589}" destId="{3947C1AA-5DA4-4878-BA78-38C01EC18A4A}" srcOrd="1" destOrd="0" presId="urn:microsoft.com/office/officeart/2005/8/layout/orgChart1"/>
    <dgm:cxn modelId="{4C30BB15-8A6A-4CAE-9FFF-A9913E1471D8}" type="presOf" srcId="{B9AFC0EE-C2DF-42BF-8BED-814C31F0A486}" destId="{994938D5-5EE1-4C68-BAE4-07B898445F2A}" srcOrd="0" destOrd="0" presId="urn:microsoft.com/office/officeart/2005/8/layout/orgChart1"/>
    <dgm:cxn modelId="{85DEDE15-8329-4AA8-9DB9-71FE2DF0891D}" type="presOf" srcId="{040F9477-92E0-4ADB-BFD5-B9CB8D4E4E25}" destId="{0CA4589A-741F-42B6-A76A-3ABC72AA9378}" srcOrd="0" destOrd="0" presId="urn:microsoft.com/office/officeart/2005/8/layout/orgChart1"/>
    <dgm:cxn modelId="{D1198B16-91B2-4EE9-B7F9-3B1481BDBF0A}" type="presOf" srcId="{F8D317CD-8E0B-4942-91C6-A94C1737DA45}" destId="{F453E258-C5A1-489B-A5BE-BB7FA85EB6C7}" srcOrd="0" destOrd="0" presId="urn:microsoft.com/office/officeart/2005/8/layout/orgChart1"/>
    <dgm:cxn modelId="{0510A017-732D-4AC9-9BC2-185C5C3DE21C}" srcId="{AE971E4A-4D59-4682-BEFD-EB982A6FB280}" destId="{FC6DDE27-7709-4E3B-99C1-65D97120571C}" srcOrd="1" destOrd="0" parTransId="{3F5EC371-AB45-4C96-8FE7-69A73683B5CA}" sibTransId="{B7CE1B9C-1D21-4F76-8D73-09CED68C8874}"/>
    <dgm:cxn modelId="{ABD2591A-B373-4AF2-9815-1E08FFADE772}" type="presOf" srcId="{2EB928B9-10CB-4241-92F8-32165B5BA97E}" destId="{71EC33CB-54EE-4A70-AC55-51FC86D6CDBA}" srcOrd="0" destOrd="0" presId="urn:microsoft.com/office/officeart/2005/8/layout/orgChart1"/>
    <dgm:cxn modelId="{DD0DBE1A-9258-448E-808F-3399B68FB267}" type="presOf" srcId="{1409833E-F7FC-4AB0-BFFF-36ED1E70DE1D}" destId="{6C05FE3C-20AA-490A-8D50-275606881563}" srcOrd="0" destOrd="0" presId="urn:microsoft.com/office/officeart/2005/8/layout/orgChart1"/>
    <dgm:cxn modelId="{13F7E523-42F5-46D2-B6D7-D493274BBD82}" type="presOf" srcId="{BF4A6674-7E29-46D8-A340-17D1B36C8FC9}" destId="{434A159F-1D77-477A-9FBC-4C9884FBAE09}" srcOrd="0" destOrd="0" presId="urn:microsoft.com/office/officeart/2005/8/layout/orgChart1"/>
    <dgm:cxn modelId="{4909C12A-F813-4FEA-92EF-F4ADD0169867}" type="presOf" srcId="{4522E9F5-AC8B-4165-AEEB-0D3068104139}" destId="{DA1650F9-E4FF-46A0-BE12-132C433A46CB}" srcOrd="0" destOrd="0" presId="urn:microsoft.com/office/officeart/2005/8/layout/orgChart1"/>
    <dgm:cxn modelId="{EC9BCB2B-F1F9-44DB-9DCC-D71745EB38A0}" type="presOf" srcId="{D14B48EB-662C-4DDA-A7E4-A366B14DBA5E}" destId="{7806FAE4-8000-4380-92DB-E39130956322}" srcOrd="0" destOrd="0" presId="urn:microsoft.com/office/officeart/2005/8/layout/orgChart1"/>
    <dgm:cxn modelId="{3E02DE2B-B5DD-498D-A471-AC7EDD3B11FE}" srcId="{AE971E4A-4D59-4682-BEFD-EB982A6FB280}" destId="{C8FE1604-6B1C-4722-A8FF-3DCF6239701E}" srcOrd="5" destOrd="0" parTransId="{4522E9F5-AC8B-4165-AEEB-0D3068104139}" sibTransId="{69EE34BA-4F0F-4F41-A30B-40138A383899}"/>
    <dgm:cxn modelId="{DFCCF32D-6F99-4799-88F6-7E156D9460EC}" type="presOf" srcId="{EDCAE3BA-A875-41F9-B539-8B19C49AD0C8}" destId="{CF304C5A-A75C-4AAD-AC11-F89AF93CB095}" srcOrd="1" destOrd="0" presId="urn:microsoft.com/office/officeart/2005/8/layout/orgChart1"/>
    <dgm:cxn modelId="{176EDB2E-DC7E-4784-99B0-D771C0B8379A}" type="presOf" srcId="{9B8603D6-192C-41AB-A184-D3A725658A33}" destId="{3C6E0E03-0E7E-49BF-A6AF-69A6660BEE30}" srcOrd="0" destOrd="0" presId="urn:microsoft.com/office/officeart/2005/8/layout/orgChart1"/>
    <dgm:cxn modelId="{0F061E2F-90D9-4CE7-9933-DFAFBC6E8FB2}" srcId="{AE971E4A-4D59-4682-BEFD-EB982A6FB280}" destId="{1A2AD0C3-564F-41E4-9CE5-91940ED47225}" srcOrd="2" destOrd="0" parTransId="{ED78108A-8AB8-4174-977C-7ED062B89308}" sibTransId="{EFCA8EA7-0064-4127-BE46-C19427155F55}"/>
    <dgm:cxn modelId="{4139B82F-64E0-4F36-AE91-CC15E151B6E6}" srcId="{D2106AC5-BC65-4512-B4DB-1CC2B27935C8}" destId="{8417298C-672F-4EAD-97BB-9825E36105B4}" srcOrd="0" destOrd="0" parTransId="{87850D55-F0B0-41D1-822E-D81243C75781}" sibTransId="{573FEB06-5EBC-4C4E-A07F-B7943A8D084B}"/>
    <dgm:cxn modelId="{65923D30-60AE-4918-A24C-DC4038610C56}" type="presOf" srcId="{FC6DDE27-7709-4E3B-99C1-65D97120571C}" destId="{4357AFDC-6559-4F0B-A5DC-1EBCE0008B3B}" srcOrd="0" destOrd="0" presId="urn:microsoft.com/office/officeart/2005/8/layout/orgChart1"/>
    <dgm:cxn modelId="{B9365430-ED5C-46BC-B4B5-E79B70596290}" type="presOf" srcId="{1A2AD0C3-564F-41E4-9CE5-91940ED47225}" destId="{CDE2423D-085A-4D3B-A675-D631384A73C7}" srcOrd="1" destOrd="0" presId="urn:microsoft.com/office/officeart/2005/8/layout/orgChart1"/>
    <dgm:cxn modelId="{6A8C0A31-D5D4-4811-80A5-F4EF874B1C33}" type="presOf" srcId="{0AA699B7-5563-4570-A5C9-FF7064170EFB}" destId="{BDA93D08-C7CA-4908-B112-9B549DCDD0B4}" srcOrd="1" destOrd="0" presId="urn:microsoft.com/office/officeart/2005/8/layout/orgChart1"/>
    <dgm:cxn modelId="{F8221C31-CC07-4CE6-B0B8-CEBDBEA6C407}" type="presOf" srcId="{D85BAF46-1388-4050-82EF-A45A9B4D3AA9}" destId="{91E33A53-1128-4811-AE92-05BD81AE5941}" srcOrd="0" destOrd="0" presId="urn:microsoft.com/office/officeart/2005/8/layout/orgChart1"/>
    <dgm:cxn modelId="{FB3C2131-5DC3-4C00-A457-CF86DB405D3F}" srcId="{FE196ABD-91F0-40B4-B6A8-8D511A9E4160}" destId="{EDCAE3BA-A875-41F9-B539-8B19C49AD0C8}" srcOrd="1" destOrd="0" parTransId="{5513FB3C-802C-4218-904E-35FE0A391E0C}" sibTransId="{C1D12BA1-31F9-4536-A349-1A034186BC50}"/>
    <dgm:cxn modelId="{CD8E7E31-C48B-4B6F-B0DC-306E10041E32}" type="presOf" srcId="{72F7471D-A5EC-4377-897E-5ED7F06E16AB}" destId="{7281DAD1-FD8B-41EA-9AEF-5409C6FC7003}" srcOrd="0" destOrd="0" presId="urn:microsoft.com/office/officeart/2005/8/layout/orgChart1"/>
    <dgm:cxn modelId="{C3D61332-DB65-46F0-8E28-425982BE5B97}" type="presOf" srcId="{C2547BE5-F5DF-4131-B0EC-7640571372AE}" destId="{6A997A9F-9584-411C-BB6A-34721D4C0319}" srcOrd="0" destOrd="0" presId="urn:microsoft.com/office/officeart/2005/8/layout/orgChart1"/>
    <dgm:cxn modelId="{04A8A632-D8F5-43CB-81D6-76E7F7201C1E}" type="presOf" srcId="{98E3BFDC-CAD1-4AE9-9039-A27226BD0D1B}" destId="{4CC6424D-B6BB-451E-B427-A28BFE724D82}" srcOrd="0" destOrd="0" presId="urn:microsoft.com/office/officeart/2005/8/layout/orgChart1"/>
    <dgm:cxn modelId="{54A97039-7842-4263-B5EB-46DCD2EFAE1E}" srcId="{FC6DDE27-7709-4E3B-99C1-65D97120571C}" destId="{D14B48EB-662C-4DDA-A7E4-A366B14DBA5E}" srcOrd="0" destOrd="0" parTransId="{99C49699-D436-43BD-9740-A505B2CD0C9D}" sibTransId="{4F9424DE-CA8A-4EED-8A34-6C0191CE9BDA}"/>
    <dgm:cxn modelId="{A8701A3D-EF30-44A3-BA73-D8A15414BB49}" srcId="{AE971E4A-4D59-4682-BEFD-EB982A6FB280}" destId="{499B795F-04CF-4D5D-B6D2-3AE52057739C}" srcOrd="3" destOrd="0" parTransId="{6D75F3B8-83BF-4B6E-BF7E-1AAACAC13617}" sibTransId="{313ECF5B-0CFD-4924-AB40-D66CE7BFC546}"/>
    <dgm:cxn modelId="{88DA623D-EBA1-4853-8AEE-D61D677D2EAB}" srcId="{68D23E0F-61A7-4B50-A50A-175EF8E906FF}" destId="{F152DA63-FEE4-41B9-A72E-A60EDD9DD729}" srcOrd="0" destOrd="0" parTransId="{1409833E-F7FC-4AB0-BFFF-36ED1E70DE1D}" sibTransId="{72370107-0D3B-4171-9F07-8789170ED32B}"/>
    <dgm:cxn modelId="{91A3A85D-238E-4911-ADDF-00631CF14F63}" type="presOf" srcId="{D49E29AB-780B-4BAA-9AFD-C39A57D3DAF4}" destId="{6BBA85A1-A7C3-47DC-96E6-65E0697BA752}" srcOrd="1" destOrd="0" presId="urn:microsoft.com/office/officeart/2005/8/layout/orgChart1"/>
    <dgm:cxn modelId="{C175B75E-49EC-4F8D-89B6-7D2E6D166648}" type="presOf" srcId="{8673CC51-D823-41AA-BB59-F993B98A1E3B}" destId="{AF2178C2-4E7F-4D1C-8E4C-C57BBCE6DD8A}" srcOrd="1" destOrd="0" presId="urn:microsoft.com/office/officeart/2005/8/layout/orgChart1"/>
    <dgm:cxn modelId="{9E888662-06ED-45B6-9494-E0A6D3201F26}" type="presOf" srcId="{F6DB02E2-01DD-462B-BA0C-E6E0B15DA159}" destId="{1022C362-2998-4129-A372-35C622B667E2}" srcOrd="0" destOrd="0" presId="urn:microsoft.com/office/officeart/2005/8/layout/orgChart1"/>
    <dgm:cxn modelId="{B3B55563-4059-4A86-8778-E396A5B1381C}" type="presOf" srcId="{040F9477-92E0-4ADB-BFD5-B9CB8D4E4E25}" destId="{1BA0EBC8-4E48-4D36-8006-5AB9CB573968}" srcOrd="1" destOrd="0" presId="urn:microsoft.com/office/officeart/2005/8/layout/orgChart1"/>
    <dgm:cxn modelId="{E5A68F43-D54D-4A1E-A798-7E6EC01418FA}" srcId="{7C62E05A-58A9-4AA8-A104-D9B85AAC0B3B}" destId="{D85BAF46-1388-4050-82EF-A45A9B4D3AA9}" srcOrd="1" destOrd="0" parTransId="{BF4A6674-7E29-46D8-A340-17D1B36C8FC9}" sibTransId="{2A26507B-77D1-492E-A9FB-903E57B5286F}"/>
    <dgm:cxn modelId="{FA3B0F44-4A44-426D-949A-E99DB4B2AAE7}" type="presOf" srcId="{1A2AD0C3-564F-41E4-9CE5-91940ED47225}" destId="{9FA9406A-0B71-4CB2-A96B-D514F4AD5D42}" srcOrd="0" destOrd="0" presId="urn:microsoft.com/office/officeart/2005/8/layout/orgChart1"/>
    <dgm:cxn modelId="{9CBA5246-90AB-4B4F-B514-960FB9C9E4B4}" srcId="{D681BD7C-BF42-4A4E-914C-76D605F9B8DA}" destId="{AE971E4A-4D59-4682-BEFD-EB982A6FB280}" srcOrd="0" destOrd="0" parTransId="{D781868A-E4C8-44A0-B78D-F4940AFE7191}" sibTransId="{0F227A62-9DDA-46F6-A91A-EDA68273C93F}"/>
    <dgm:cxn modelId="{9B122E47-6843-4A31-9DA5-24D6DBBA7B68}" type="presOf" srcId="{F152DA63-FEE4-41B9-A72E-A60EDD9DD729}" destId="{42C54DF0-4E00-4787-B16F-E0E3AE94CA7C}" srcOrd="1" destOrd="0" presId="urn:microsoft.com/office/officeart/2005/8/layout/orgChart1"/>
    <dgm:cxn modelId="{0162EE48-E401-4BFA-94D5-94391BB4629E}" type="presOf" srcId="{57750815-5E9A-4606-9785-F22BC41E5ADB}" destId="{EE67D21A-3C53-444C-8BCE-0FD82151CB10}" srcOrd="1" destOrd="0" presId="urn:microsoft.com/office/officeart/2005/8/layout/orgChart1"/>
    <dgm:cxn modelId="{BFBCAB69-F9F2-4C01-AB39-CCD8035117DA}" type="presOf" srcId="{6D75F3B8-83BF-4B6E-BF7E-1AAACAC13617}" destId="{486535FB-8A8E-4598-82A1-584239E916EB}" srcOrd="0" destOrd="0" presId="urn:microsoft.com/office/officeart/2005/8/layout/orgChart1"/>
    <dgm:cxn modelId="{F282C76D-082C-4B8F-BB00-C935987FF067}" type="presOf" srcId="{D14B48EB-662C-4DDA-A7E4-A366B14DBA5E}" destId="{F7BCE9EA-92EF-4C4E-BA67-10DF7DA3D431}" srcOrd="1" destOrd="0" presId="urn:microsoft.com/office/officeart/2005/8/layout/orgChart1"/>
    <dgm:cxn modelId="{9F3E764E-2556-4D8B-85EE-2A40BCA8580E}" type="presOf" srcId="{56BC78E7-68F8-414F-9959-BD8C27D4C7A3}" destId="{2EEAE39C-B586-448E-AA0F-2DC6944FF061}" srcOrd="0" destOrd="0" presId="urn:microsoft.com/office/officeart/2005/8/layout/orgChart1"/>
    <dgm:cxn modelId="{4399104F-77BF-4739-B9FE-2A753D8D32E6}" type="presOf" srcId="{5EDB84DC-3D3F-4709-B849-A205397A5060}" destId="{80A8BD1B-2CF0-4A26-B794-C011A7D711C5}" srcOrd="0" destOrd="0" presId="urn:microsoft.com/office/officeart/2005/8/layout/orgChart1"/>
    <dgm:cxn modelId="{08090870-08AA-446B-AD99-7AB44D65D363}" srcId="{C8FE1604-6B1C-4722-A8FF-3DCF6239701E}" destId="{AA2BA3AE-C4E9-4E27-A483-B52F83A3D0FC}" srcOrd="0" destOrd="0" parTransId="{5CA8B648-35CE-44BD-B002-F740EC149162}" sibTransId="{21EC9893-9C4C-4DDA-A4C5-CE5754180D76}"/>
    <dgm:cxn modelId="{6D469250-1E45-4C06-9D2E-26432D02599A}" type="presOf" srcId="{7185ED47-782E-4ACE-8028-522BAE1EC0E2}" destId="{31C71711-44C0-4C8E-81F8-F5718164AB63}" srcOrd="0" destOrd="0" presId="urn:microsoft.com/office/officeart/2005/8/layout/orgChart1"/>
    <dgm:cxn modelId="{5EA61C71-2DCF-4073-9F92-88A046E244FD}" type="presOf" srcId="{87642DCC-5606-43AA-A07D-0B1AF2F7759D}" destId="{323C8BE4-227F-45D6-BF8A-5FE065AECA16}" srcOrd="1" destOrd="0" presId="urn:microsoft.com/office/officeart/2005/8/layout/orgChart1"/>
    <dgm:cxn modelId="{F21CF451-7910-4446-B6AD-6486835919B6}" type="presOf" srcId="{499B795F-04CF-4D5D-B6D2-3AE52057739C}" destId="{A911181C-B5D0-49BA-9F3D-20779E0B1076}" srcOrd="1" destOrd="0" presId="urn:microsoft.com/office/officeart/2005/8/layout/orgChart1"/>
    <dgm:cxn modelId="{CCF3D852-FB73-4AE9-B597-EA9A93E80185}" type="presOf" srcId="{F152DA63-FEE4-41B9-A72E-A60EDD9DD729}" destId="{A2DE6511-CAE6-4596-BAB0-09A99682FF89}" srcOrd="0" destOrd="0" presId="urn:microsoft.com/office/officeart/2005/8/layout/orgChart1"/>
    <dgm:cxn modelId="{96F4BB53-734E-41CD-9BF1-2D3FA8B18724}" type="presOf" srcId="{98E3BFDC-CAD1-4AE9-9039-A27226BD0D1B}" destId="{E19D8CD5-2D82-4F8F-99C4-FEC3C81768D3}" srcOrd="1" destOrd="0" presId="urn:microsoft.com/office/officeart/2005/8/layout/orgChart1"/>
    <dgm:cxn modelId="{19FEB454-2BC3-4B60-B518-C92B5025FD89}" type="presOf" srcId="{D681BD7C-BF42-4A4E-914C-76D605F9B8DA}" destId="{30C230B7-A2EE-445C-A330-A91E6180ACAE}" srcOrd="0" destOrd="0" presId="urn:microsoft.com/office/officeart/2005/8/layout/orgChart1"/>
    <dgm:cxn modelId="{56E3C454-8CBB-4480-A84A-8268572E8F93}" type="presOf" srcId="{8417298C-672F-4EAD-97BB-9825E36105B4}" destId="{01EE7CEE-E8C6-4DA9-B586-485A6EE2FBC9}" srcOrd="1" destOrd="0" presId="urn:microsoft.com/office/officeart/2005/8/layout/orgChart1"/>
    <dgm:cxn modelId="{03203555-1D71-4423-9CCF-02E2EF39BC52}" type="presOf" srcId="{3BFB5392-51A5-42AE-BD43-7D7CB24FEB95}" destId="{9A7CE911-A409-4648-B9DB-C61DB6951370}" srcOrd="0" destOrd="0" presId="urn:microsoft.com/office/officeart/2005/8/layout/orgChart1"/>
    <dgm:cxn modelId="{C8A66C76-0286-459D-940E-633C582E65D3}" type="presOf" srcId="{D85BAF46-1388-4050-82EF-A45A9B4D3AA9}" destId="{D621F63E-9D52-4E22-A463-BA1D8571E6CF}" srcOrd="1" destOrd="0" presId="urn:microsoft.com/office/officeart/2005/8/layout/orgChart1"/>
    <dgm:cxn modelId="{D093F559-5D19-4C16-8FEA-354925A8BFD2}" srcId="{AE971E4A-4D59-4682-BEFD-EB982A6FB280}" destId="{D2106AC5-BC65-4512-B4DB-1CC2B27935C8}" srcOrd="0" destOrd="0" parTransId="{91D4EC87-009D-402B-AE81-45FC24E585F4}" sibTransId="{ABCED9A0-AF91-4AA2-B7D9-8C15CE72CA5F}"/>
    <dgm:cxn modelId="{8088257A-1A82-4439-B71D-198C2F9E8F5B}" type="presOf" srcId="{3F5EC371-AB45-4C96-8FE7-69A73683B5CA}" destId="{0458B3CE-E39D-42E2-8CE6-F0F85EE71F69}" srcOrd="0" destOrd="0" presId="urn:microsoft.com/office/officeart/2005/8/layout/orgChart1"/>
    <dgm:cxn modelId="{A4A5467D-30A8-4086-B11E-D135245A385E}" type="presOf" srcId="{FC6DDE27-7709-4E3B-99C1-65D97120571C}" destId="{16879A24-19E6-470F-990D-10224BF2AE63}" srcOrd="1" destOrd="0" presId="urn:microsoft.com/office/officeart/2005/8/layout/orgChart1"/>
    <dgm:cxn modelId="{BE78FC7E-7B66-415A-9391-E68A5D690A75}" type="presOf" srcId="{7C62E05A-58A9-4AA8-A104-D9B85AAC0B3B}" destId="{5C093666-74CD-4B76-B435-0CD1F4A2DAC0}" srcOrd="1" destOrd="0" presId="urn:microsoft.com/office/officeart/2005/8/layout/orgChart1"/>
    <dgm:cxn modelId="{AA73C77F-0078-4065-A7A7-D95C3C3E7394}" type="presOf" srcId="{03275695-470A-4E11-AB5E-EA36430D045E}" destId="{833E6664-3522-4CB6-9260-C0B1B794F760}" srcOrd="1" destOrd="0" presId="urn:microsoft.com/office/officeart/2005/8/layout/orgChart1"/>
    <dgm:cxn modelId="{A5032A82-B860-4075-9B02-71BFB23A48CE}" type="presOf" srcId="{B71B391F-86AA-4A9E-87AC-1ADA85E2DBDC}" destId="{C017D374-807C-48A0-BF1B-32A347095A05}" srcOrd="0" destOrd="0" presId="urn:microsoft.com/office/officeart/2005/8/layout/orgChart1"/>
    <dgm:cxn modelId="{3EAB2583-8BCC-404F-A326-8515BAFF6179}" srcId="{8673CC51-D823-41AA-BB59-F993B98A1E3B}" destId="{9B8603D6-192C-41AB-A184-D3A725658A33}" srcOrd="3" destOrd="0" parTransId="{600701FC-E7F8-4C35-8D17-C3F6274AA109}" sibTransId="{8FB9196B-B2C4-471D-826E-9A9411A9AF6D}"/>
    <dgm:cxn modelId="{FE52B286-AFAA-4013-84E6-769827FAEEBC}" type="presOf" srcId="{87850D55-F0B0-41D1-822E-D81243C75781}" destId="{B0A335D5-A898-4C2E-815C-7A03628627D5}" srcOrd="0" destOrd="0" presId="urn:microsoft.com/office/officeart/2005/8/layout/orgChart1"/>
    <dgm:cxn modelId="{E2E56E8A-A13E-409D-9598-C0EC3E1D5D82}" type="presOf" srcId="{F06F07B7-9DC3-44C9-B2CF-1F838515CC28}" destId="{CFF34C17-BA3D-4EFD-B27A-CE3AC3160BF4}" srcOrd="0" destOrd="0" presId="urn:microsoft.com/office/officeart/2005/8/layout/orgChart1"/>
    <dgm:cxn modelId="{064F868A-16C5-4BDC-8474-CF43860DF469}" srcId="{AE971E4A-4D59-4682-BEFD-EB982A6FB280}" destId="{8673CC51-D823-41AA-BB59-F993B98A1E3B}" srcOrd="7" destOrd="0" parTransId="{2EB928B9-10CB-4241-92F8-32165B5BA97E}" sibTransId="{BC5F77BD-AC7C-4953-AA5A-03FC25160503}"/>
    <dgm:cxn modelId="{BEF3CD8A-D83E-48C7-B1F3-B0245F3802C6}" type="presOf" srcId="{7C62E05A-58A9-4AA8-A104-D9B85AAC0B3B}" destId="{E5A2A97C-255B-4FC4-BA46-80E0676B98B2}" srcOrd="0" destOrd="0" presId="urn:microsoft.com/office/officeart/2005/8/layout/orgChart1"/>
    <dgm:cxn modelId="{F9C3F28A-E9A2-43BB-A9A9-31274E617A34}" srcId="{7C62E05A-58A9-4AA8-A104-D9B85AAC0B3B}" destId="{57750815-5E9A-4606-9785-F22BC41E5ADB}" srcOrd="0" destOrd="0" parTransId="{7185ED47-782E-4ACE-8028-522BAE1EC0E2}" sibTransId="{03D42F65-4019-4793-97E4-3E9AC61B3829}"/>
    <dgm:cxn modelId="{3723B58B-FA1C-4174-9333-CB1B75B02479}" srcId="{EDCAE3BA-A875-41F9-B539-8B19C49AD0C8}" destId="{53A9BF2F-5865-4264-8749-EC58521FB653}" srcOrd="1" destOrd="0" parTransId="{1602F1E2-FD03-4204-B35C-C66F595658AA}" sibTransId="{404F9BC4-2AAC-4D92-98B5-E2EFD5F78E86}"/>
    <dgm:cxn modelId="{117E728C-B511-44E7-8BA8-A2893E52C1C1}" type="presOf" srcId="{556AFD55-F41D-4A0F-9212-2AEA0A1B1326}" destId="{5F63C8EE-D143-425F-A5EF-B7A314BD79F9}" srcOrd="1" destOrd="0" presId="urn:microsoft.com/office/officeart/2005/8/layout/orgChart1"/>
    <dgm:cxn modelId="{C6D1928C-9A86-497E-9FF2-65E267FF9CEF}" type="presOf" srcId="{53A9BF2F-5865-4264-8749-EC58521FB653}" destId="{DF07C08B-1D16-4684-AA46-4C81BD177ED7}" srcOrd="0" destOrd="0" presId="urn:microsoft.com/office/officeart/2005/8/layout/orgChart1"/>
    <dgm:cxn modelId="{12AEF68D-9928-4427-8220-5078D0249500}" type="presOf" srcId="{499B795F-04CF-4D5D-B6D2-3AE52057739C}" destId="{4221D0B5-3E2F-464B-9798-307E73A4CCCC}" srcOrd="0" destOrd="0" presId="urn:microsoft.com/office/officeart/2005/8/layout/orgChart1"/>
    <dgm:cxn modelId="{54B9A88F-E93A-4CFF-AE6D-950025DE6685}" type="presOf" srcId="{68D23E0F-61A7-4B50-A50A-175EF8E906FF}" destId="{4EF891F1-B470-43B9-9046-C317AC872A09}" srcOrd="0" destOrd="0" presId="urn:microsoft.com/office/officeart/2005/8/layout/orgChart1"/>
    <dgm:cxn modelId="{367A4097-D223-40CC-BEEA-867362C4ADF5}" type="presOf" srcId="{600701FC-E7F8-4C35-8D17-C3F6274AA109}" destId="{D98A3C97-12EB-4CB9-9F80-C60262FD9319}" srcOrd="0" destOrd="0" presId="urn:microsoft.com/office/officeart/2005/8/layout/orgChart1"/>
    <dgm:cxn modelId="{376A4699-F66A-4268-A881-C4FD2B8F4243}" type="presOf" srcId="{E47B24C0-1987-49D6-88FD-6A9159E86B18}" destId="{5331ADB5-2AE7-4EA8-8A7E-6BF76479C377}" srcOrd="0" destOrd="0" presId="urn:microsoft.com/office/officeart/2005/8/layout/orgChart1"/>
    <dgm:cxn modelId="{A482179C-65D7-4F81-9339-BCB78C1D8E74}" type="presOf" srcId="{EDCAE3BA-A875-41F9-B539-8B19C49AD0C8}" destId="{F65EBBCA-A67D-40C8-99BC-45B733A75ED9}" srcOrd="0" destOrd="0" presId="urn:microsoft.com/office/officeart/2005/8/layout/orgChart1"/>
    <dgm:cxn modelId="{A046759E-DC7A-41EF-AC9D-4F6FA6522B1A}" type="presOf" srcId="{FE196ABD-91F0-40B4-B6A8-8D511A9E4160}" destId="{0A29CF2C-E4FC-44D4-B111-A328FF0154BA}" srcOrd="1" destOrd="0" presId="urn:microsoft.com/office/officeart/2005/8/layout/orgChart1"/>
    <dgm:cxn modelId="{9F0CDD9F-100C-4D2A-A25F-EFDF50E69278}" type="presOf" srcId="{AE971E4A-4D59-4682-BEFD-EB982A6FB280}" destId="{9B2D802E-38DC-4DE9-974A-F04ED30CCD1B}" srcOrd="0" destOrd="0" presId="urn:microsoft.com/office/officeart/2005/8/layout/orgChart1"/>
    <dgm:cxn modelId="{367055A1-61B2-4AFD-9FFB-8D42059E1294}" type="presOf" srcId="{AE971E4A-4D59-4682-BEFD-EB982A6FB280}" destId="{DF93A7F4-FC3E-4336-9149-6710E3BED394}" srcOrd="1" destOrd="0" presId="urn:microsoft.com/office/officeart/2005/8/layout/orgChart1"/>
    <dgm:cxn modelId="{B2AA26A5-3082-4D0A-B2EC-A7C61FD78C8F}" type="presOf" srcId="{C8FE1604-6B1C-4722-A8FF-3DCF6239701E}" destId="{CD50B569-EDB2-4FB4-8063-BBA7B99D24D9}" srcOrd="1" destOrd="0" presId="urn:microsoft.com/office/officeart/2005/8/layout/orgChart1"/>
    <dgm:cxn modelId="{B84DBAA6-88EC-47F3-88E2-5D40857482B4}" type="presOf" srcId="{87642DCC-5606-43AA-A07D-0B1AF2F7759D}" destId="{47E180A2-6D4C-48C5-B90D-88AEB7AD198F}" srcOrd="0" destOrd="0" presId="urn:microsoft.com/office/officeart/2005/8/layout/orgChart1"/>
    <dgm:cxn modelId="{0A376BA8-AEA4-48AF-A042-F6D0E844E931}" type="presOf" srcId="{3CC2470B-6858-433A-B2D9-0B7E884C480A}" destId="{B484F9DC-2658-4E1F-AE3D-DBEFFD5D9B1B}" srcOrd="1" destOrd="0" presId="urn:microsoft.com/office/officeart/2005/8/layout/orgChart1"/>
    <dgm:cxn modelId="{8237B0AB-5C16-4930-90F8-23423FD54875}" srcId="{AE971E4A-4D59-4682-BEFD-EB982A6FB280}" destId="{FE196ABD-91F0-40B4-B6A8-8D511A9E4160}" srcOrd="6" destOrd="0" parTransId="{B24FE59F-2F1B-4A95-8964-5210EFC82FA6}" sibTransId="{6DA38485-678C-4D91-ADC6-F094E2CB7922}"/>
    <dgm:cxn modelId="{B0DADAAC-BDC8-49D7-8F64-0577E55631D5}" type="presOf" srcId="{068191C2-EF04-4A97-8814-E1460183BAFA}" destId="{ADBA7920-4528-489C-94A5-797F666DCF8C}" srcOrd="0" destOrd="0" presId="urn:microsoft.com/office/officeart/2005/8/layout/orgChart1"/>
    <dgm:cxn modelId="{ABB312AE-64A5-4E43-BC71-85F982F7D639}" type="presOf" srcId="{E47B24C0-1987-49D6-88FD-6A9159E86B18}" destId="{467DC232-8A48-42E1-AA6E-915218211BAE}" srcOrd="1" destOrd="0" presId="urn:microsoft.com/office/officeart/2005/8/layout/orgChart1"/>
    <dgm:cxn modelId="{A8B09FAF-982D-4E46-AA9D-ED9DF0102741}" type="presOf" srcId="{3BFB5392-51A5-42AE-BD43-7D7CB24FEB95}" destId="{20CB0B40-1D0F-40F8-85AE-B0E2517EB955}" srcOrd="1" destOrd="0" presId="urn:microsoft.com/office/officeart/2005/8/layout/orgChart1"/>
    <dgm:cxn modelId="{48E8D5AF-3FE8-43B1-9FDF-2D1286650908}" type="presOf" srcId="{AA2BA3AE-C4E9-4E27-A483-B52F83A3D0FC}" destId="{BC636E3B-9D63-4154-AC43-865A8EE61487}" srcOrd="0" destOrd="0" presId="urn:microsoft.com/office/officeart/2005/8/layout/orgChart1"/>
    <dgm:cxn modelId="{E68F0DB0-8DA0-4B27-9385-C38F7A93088E}" type="presOf" srcId="{4FB7A8C2-1E04-442F-98BB-DF64FDCCD09F}" destId="{EA6ED624-890D-4B02-810E-57D779E45EEA}" srcOrd="0" destOrd="0" presId="urn:microsoft.com/office/officeart/2005/8/layout/orgChart1"/>
    <dgm:cxn modelId="{636DE5B1-22CD-4DDF-A1C5-58945EE612BC}" type="presOf" srcId="{B24FE59F-2F1B-4A95-8964-5210EFC82FA6}" destId="{B4DF9596-E7E3-492F-B779-6C05E682F6FD}" srcOrd="0" destOrd="0" presId="urn:microsoft.com/office/officeart/2005/8/layout/orgChart1"/>
    <dgm:cxn modelId="{E8318AB2-309C-44CE-80C5-B32BA13ADD07}" srcId="{8673CC51-D823-41AA-BB59-F993B98A1E3B}" destId="{040F9477-92E0-4ADB-BFD5-B9CB8D4E4E25}" srcOrd="0" destOrd="0" parTransId="{4FB7A8C2-1E04-442F-98BB-DF64FDCCD09F}" sibTransId="{4C121FE5-85E4-4297-95D7-0B9F87BCB4BA}"/>
    <dgm:cxn modelId="{958D0FB4-23A2-467E-819F-AEA3C1B99030}" srcId="{EDCAE3BA-A875-41F9-B539-8B19C49AD0C8}" destId="{E47B24C0-1987-49D6-88FD-6A9159E86B18}" srcOrd="0" destOrd="0" parTransId="{B71B391F-86AA-4A9E-87AC-1ADA85E2DBDC}" sibTransId="{01092CD4-52E6-45DD-81D9-09EC4AB7266C}"/>
    <dgm:cxn modelId="{66F685B5-05FF-442E-B568-7E8A3BE22CFB}" type="presOf" srcId="{495CB419-3740-4A71-AD56-489409CF3563}" destId="{8D39B4B3-48BE-43EE-A1DD-2E27C3FA3D44}" srcOrd="0" destOrd="0" presId="urn:microsoft.com/office/officeart/2005/8/layout/orgChart1"/>
    <dgm:cxn modelId="{6C87E7B5-FA9D-4539-B7FB-FD440BDB843D}" srcId="{D2106AC5-BC65-4512-B4DB-1CC2B27935C8}" destId="{87642DCC-5606-43AA-A07D-0B1AF2F7759D}" srcOrd="1" destOrd="0" parTransId="{72F7471D-A5EC-4377-897E-5ED7F06E16AB}" sibTransId="{8C5167F3-68A0-4898-BB3D-DC247748871E}"/>
    <dgm:cxn modelId="{4DE099B9-A9D5-4273-85E3-B8E6F8F7B3F1}" type="presOf" srcId="{5CA8B648-35CE-44BD-B002-F740EC149162}" destId="{74A7A5A9-02FD-4FB4-B0B0-4F881CC9899B}" srcOrd="0" destOrd="0" presId="urn:microsoft.com/office/officeart/2005/8/layout/orgChart1"/>
    <dgm:cxn modelId="{3F70CDB9-A1D6-44F8-AD72-AAD07F37664B}" type="presOf" srcId="{28D9D04A-4736-4B52-A081-2994895FF08E}" destId="{432AA7FF-E7A9-4EF4-9755-C06B57E24111}" srcOrd="0" destOrd="0" presId="urn:microsoft.com/office/officeart/2005/8/layout/orgChart1"/>
    <dgm:cxn modelId="{C849A6BA-858C-4AF0-8F61-7D9DB2575AFD}" type="presOf" srcId="{BC4B70DD-FC89-4472-9F3B-E07692B764B8}" destId="{1DCBAA54-37A2-4F4F-ADDB-AB3B02C8FF81}" srcOrd="1" destOrd="0" presId="urn:microsoft.com/office/officeart/2005/8/layout/orgChart1"/>
    <dgm:cxn modelId="{96F539BE-48D5-4B72-A02E-10CDBA4D6BB1}" srcId="{F152DA63-FEE4-41B9-A72E-A60EDD9DD729}" destId="{BC4B70DD-FC89-4472-9F3B-E07692B764B8}" srcOrd="1" destOrd="0" parTransId="{59570B7E-64A6-41B1-8A78-EE11083828A7}" sibTransId="{F0037F1A-0188-409D-8DC6-E5BD7A183706}"/>
    <dgm:cxn modelId="{7E14DDC0-650D-47A0-8DF7-64CFD34642AC}" srcId="{F152DA63-FEE4-41B9-A72E-A60EDD9DD729}" destId="{D49E29AB-780B-4BAA-9AFD-C39A57D3DAF4}" srcOrd="0" destOrd="0" parTransId="{D9D86C37-78B8-4BB3-AAAB-A420563C6577}" sibTransId="{7DB6BC07-1192-4F28-817A-BDD45D92A82A}"/>
    <dgm:cxn modelId="{1607F8C2-9991-4FA5-BA78-C57173A0103C}" type="presOf" srcId="{AA2BA3AE-C4E9-4E27-A483-B52F83A3D0FC}" destId="{F4FBBF5D-78C0-44D8-8D25-0CB882447D2B}" srcOrd="1" destOrd="0" presId="urn:microsoft.com/office/officeart/2005/8/layout/orgChart1"/>
    <dgm:cxn modelId="{12877EC6-B1CF-4A57-8EA3-80B5311FE1FA}" type="presOf" srcId="{D9D86C37-78B8-4BB3-AAAB-A420563C6577}" destId="{23261679-E13B-47F1-A593-38EF144E58E6}" srcOrd="0" destOrd="0" presId="urn:microsoft.com/office/officeart/2005/8/layout/orgChart1"/>
    <dgm:cxn modelId="{78658CC7-B449-448F-889D-67E101EA83F3}" type="presOf" srcId="{57750815-5E9A-4606-9785-F22BC41E5ADB}" destId="{3E1B46FC-11DF-4A93-AFC7-0C03C5D52A78}" srcOrd="0" destOrd="0" presId="urn:microsoft.com/office/officeart/2005/8/layout/orgChart1"/>
    <dgm:cxn modelId="{7C7BA7CD-3D7F-42D1-AD56-AD6BE843078B}" type="presOf" srcId="{49CDCF81-DAE6-4884-A11B-CC9728D6B214}" destId="{0A94CD44-1536-4E26-91F3-F3124B1543B4}" srcOrd="0" destOrd="0" presId="urn:microsoft.com/office/officeart/2005/8/layout/orgChart1"/>
    <dgm:cxn modelId="{AB5429D0-1156-49BF-B5B2-AE6EF9F1542F}" srcId="{D14B48EB-662C-4DDA-A7E4-A366B14DBA5E}" destId="{068191C2-EF04-4A97-8814-E1460183BAFA}" srcOrd="0" destOrd="0" parTransId="{D13E1EEF-EEBE-4E8F-90E2-A9B22AF36EFC}" sibTransId="{6C93F03A-3704-4E13-AEBD-F0FAD0A13118}"/>
    <dgm:cxn modelId="{203A26D2-F8D0-4CE2-8B09-E1C8B36233DC}" srcId="{FE196ABD-91F0-40B4-B6A8-8D511A9E4160}" destId="{7C62E05A-58A9-4AA8-A104-D9B85AAC0B3B}" srcOrd="0" destOrd="0" parTransId="{B9AFC0EE-C2DF-42BF-8BED-814C31F0A486}" sibTransId="{09D208BD-361D-478E-821B-AA38216461E5}"/>
    <dgm:cxn modelId="{659F2DD4-8E42-40BE-925F-12175938261E}" type="presOf" srcId="{D2106AC5-BC65-4512-B4DB-1CC2B27935C8}" destId="{C63540B7-3806-46DA-9746-E74A9145C274}" srcOrd="1" destOrd="0" presId="urn:microsoft.com/office/officeart/2005/8/layout/orgChart1"/>
    <dgm:cxn modelId="{A9CCC5D5-158D-4CAE-9B19-80A1930E56BF}" type="presOf" srcId="{99C49699-D436-43BD-9740-A505B2CD0C9D}" destId="{C6E985C3-243C-4AC7-9BC8-B0336ACD381D}" srcOrd="0" destOrd="0" presId="urn:microsoft.com/office/officeart/2005/8/layout/orgChart1"/>
    <dgm:cxn modelId="{2B61F8D5-4DF8-4C00-B7A2-C0C6508045F7}" type="presOf" srcId="{BC4B70DD-FC89-4472-9F3B-E07692B764B8}" destId="{2DB68CA7-C57F-48A9-BB9C-420AAF477A26}" srcOrd="0" destOrd="0" presId="urn:microsoft.com/office/officeart/2005/8/layout/orgChart1"/>
    <dgm:cxn modelId="{0E2723D8-9282-4FC9-A6E7-7DF8241D2C83}" srcId="{499B795F-04CF-4D5D-B6D2-3AE52057739C}" destId="{98E3BFDC-CAD1-4AE9-9039-A27226BD0D1B}" srcOrd="1" destOrd="0" parTransId="{C2547BE5-F5DF-4131-B0EC-7640571372AE}" sibTransId="{60E097BA-0D09-48A1-A262-CDA3544C563F}"/>
    <dgm:cxn modelId="{2045F1DB-9BC9-4C14-84B8-8229855C8C90}" srcId="{AE971E4A-4D59-4682-BEFD-EB982A6FB280}" destId="{68D23E0F-61A7-4B50-A50A-175EF8E906FF}" srcOrd="4" destOrd="0" parTransId="{49CDCF81-DAE6-4884-A11B-CC9728D6B214}" sibTransId="{C28BEB33-FE55-47FD-BE22-0ECBB9FAF0F3}"/>
    <dgm:cxn modelId="{A91C99DC-25B0-41BB-8294-F03283A1CEE0}" type="presOf" srcId="{53A9BF2F-5865-4264-8749-EC58521FB653}" destId="{5D82BC5F-7B7E-4298-9431-F1B37949D80C}" srcOrd="1" destOrd="0" presId="urn:microsoft.com/office/officeart/2005/8/layout/orgChart1"/>
    <dgm:cxn modelId="{D2ABF0DE-1C50-4CA2-BFC2-1D2594EF6836}" type="presOf" srcId="{56BC78E7-68F8-414F-9959-BD8C27D4C7A3}" destId="{5C97773A-C6B2-43A7-A335-7DE1A0963547}" srcOrd="1" destOrd="0" presId="urn:microsoft.com/office/officeart/2005/8/layout/orgChart1"/>
    <dgm:cxn modelId="{FC0DE7E4-5625-483D-83CA-1343D0874197}" type="presOf" srcId="{5513FB3C-802C-4218-904E-35FE0A391E0C}" destId="{7C77E367-534B-488D-B147-189E42E606FF}" srcOrd="0" destOrd="0" presId="urn:microsoft.com/office/officeart/2005/8/layout/orgChart1"/>
    <dgm:cxn modelId="{B31A75E6-4B1D-4B5D-BAA0-2C5429E847F9}" type="presOf" srcId="{91D4EC87-009D-402B-AE81-45FC24E585F4}" destId="{DBAAB706-5630-412C-AAF7-1112015AAF35}" srcOrd="0" destOrd="0" presId="urn:microsoft.com/office/officeart/2005/8/layout/orgChart1"/>
    <dgm:cxn modelId="{CF885BEA-0262-4264-97DE-C8DC6D430130}" srcId="{1A2AD0C3-564F-41E4-9CE5-91940ED47225}" destId="{556AFD55-F41D-4A0F-9212-2AEA0A1B1326}" srcOrd="0" destOrd="0" parTransId="{C35EF30F-3B12-498A-9AC6-2DDB2E2C5B6F}" sibTransId="{807072DD-04F3-4ADB-829A-E30DE8A6E9FE}"/>
    <dgm:cxn modelId="{5F5F96EA-8947-4D9B-879C-45966D603F84}" type="presOf" srcId="{C35EF30F-3B12-498A-9AC6-2DDB2E2C5B6F}" destId="{A8C7A472-97D6-4DF6-BBFA-8B1BD61B022C}" srcOrd="0" destOrd="0" presId="urn:microsoft.com/office/officeart/2005/8/layout/orgChart1"/>
    <dgm:cxn modelId="{2D62AEEB-2216-45CA-9D8B-57976A53E7F0}" type="presOf" srcId="{3CC2470B-6858-433A-B2D9-0B7E884C480A}" destId="{9185C672-CA76-4DAB-9675-885BC50119F8}" srcOrd="0" destOrd="0" presId="urn:microsoft.com/office/officeart/2005/8/layout/orgChart1"/>
    <dgm:cxn modelId="{6BD4D1EB-36AE-45AD-ACF4-2DE2091F8BD2}" type="presOf" srcId="{35BCB9E2-5B77-4598-819B-7F81A4438589}" destId="{E73EEEF6-3B4F-4D61-8DA8-C5BE52D8078E}" srcOrd="0" destOrd="0" presId="urn:microsoft.com/office/officeart/2005/8/layout/orgChart1"/>
    <dgm:cxn modelId="{6C37C9EC-74C8-40D8-A588-4CAA8D58EF65}" type="presOf" srcId="{D2106AC5-BC65-4512-B4DB-1CC2B27935C8}" destId="{33602186-017A-4322-9FF1-1293B0AD33C5}" srcOrd="0" destOrd="0" presId="urn:microsoft.com/office/officeart/2005/8/layout/orgChart1"/>
    <dgm:cxn modelId="{92F969ED-8DA2-4C28-83C2-12B352655CCB}" srcId="{FC6DDE27-7709-4E3B-99C1-65D97120571C}" destId="{56BC78E7-68F8-414F-9959-BD8C27D4C7A3}" srcOrd="2" destOrd="0" parTransId="{5EDB84DC-3D3F-4709-B849-A205397A5060}" sibTransId="{31EE72EC-9510-4BB7-AE67-B3C72AB85999}"/>
    <dgm:cxn modelId="{A188AAEE-57F3-4A90-9AFB-B9A062B1EB47}" type="presOf" srcId="{556AFD55-F41D-4A0F-9212-2AEA0A1B1326}" destId="{8ABC415B-0BE5-4D83-B6E8-FD637AC1EEE0}" srcOrd="0" destOrd="0" presId="urn:microsoft.com/office/officeart/2005/8/layout/orgChart1"/>
    <dgm:cxn modelId="{937133EF-C54E-4791-A26F-94A378E5AA8B}" srcId="{8673CC51-D823-41AA-BB59-F993B98A1E3B}" destId="{0AA699B7-5563-4570-A5C9-FF7064170EFB}" srcOrd="1" destOrd="0" parTransId="{28D9D04A-4736-4B52-A081-2994895FF08E}" sibTransId="{432379E2-4677-4ADD-813B-872E32800420}"/>
    <dgm:cxn modelId="{7F6F44F2-B616-4A35-8978-AD01901DB332}" type="presOf" srcId="{D49E29AB-780B-4BAA-9AFD-C39A57D3DAF4}" destId="{D748FAE3-883E-48D7-BF16-C2EF3B19B353}" srcOrd="0" destOrd="0" presId="urn:microsoft.com/office/officeart/2005/8/layout/orgChart1"/>
    <dgm:cxn modelId="{B16446F2-3579-4593-8775-5AD238A09221}" type="presOf" srcId="{C8FE1604-6B1C-4722-A8FF-3DCF6239701E}" destId="{8A08E003-739A-4A28-B50D-EF416674235B}" srcOrd="0" destOrd="0" presId="urn:microsoft.com/office/officeart/2005/8/layout/orgChart1"/>
    <dgm:cxn modelId="{F6D1EFF2-2C0A-43A2-9686-5747DD5BDE63}" srcId="{499B795F-04CF-4D5D-B6D2-3AE52057739C}" destId="{3BFB5392-51A5-42AE-BD43-7D7CB24FEB95}" srcOrd="0" destOrd="0" parTransId="{F8D317CD-8E0B-4942-91C6-A94C1737DA45}" sibTransId="{4CB632C0-B9C2-42B8-9E7F-DE748D00643F}"/>
    <dgm:cxn modelId="{86CA0BF7-02AB-4AF6-AACA-65D0EB78E2D3}" type="presOf" srcId="{1602F1E2-FD03-4204-B35C-C66F595658AA}" destId="{21CA0911-CB86-4DF9-A5A7-DCF9090DE19A}" srcOrd="0" destOrd="0" presId="urn:microsoft.com/office/officeart/2005/8/layout/orgChart1"/>
    <dgm:cxn modelId="{7A20B4F9-64A8-4FFD-9D46-45755449C70F}" type="presOf" srcId="{68D23E0F-61A7-4B50-A50A-175EF8E906FF}" destId="{75EED9F4-551B-4A08-98B4-9EB066DB935E}" srcOrd="1" destOrd="0" presId="urn:microsoft.com/office/officeart/2005/8/layout/orgChart1"/>
    <dgm:cxn modelId="{7ED939FE-36ED-45D8-81AA-15F5412B09E8}" type="presOf" srcId="{0AA699B7-5563-4570-A5C9-FF7064170EFB}" destId="{122B9F12-3B86-4017-86F8-0F0021299304}" srcOrd="0" destOrd="0" presId="urn:microsoft.com/office/officeart/2005/8/layout/orgChart1"/>
    <dgm:cxn modelId="{9608ACFE-7D13-47E5-93E9-97288D3D924F}" srcId="{FC6DDE27-7709-4E3B-99C1-65D97120571C}" destId="{35BCB9E2-5B77-4598-819B-7F81A4438589}" srcOrd="1" destOrd="0" parTransId="{F06F07B7-9DC3-44C9-B2CF-1F838515CC28}" sibTransId="{9AD5072B-71BA-40CF-AB04-70D1F1B0834E}"/>
    <dgm:cxn modelId="{E01185E2-B28E-40D9-BE3C-B575AD7A4CEB}" type="presParOf" srcId="{30C230B7-A2EE-445C-A330-A91E6180ACAE}" destId="{B5F522FF-E446-465C-8477-FCE6FA4AD424}" srcOrd="0" destOrd="0" presId="urn:microsoft.com/office/officeart/2005/8/layout/orgChart1"/>
    <dgm:cxn modelId="{ED35A21F-25F3-4812-949C-1B739FBE04F2}" type="presParOf" srcId="{B5F522FF-E446-465C-8477-FCE6FA4AD424}" destId="{E6611226-A955-498A-9A94-AE22060283BD}" srcOrd="0" destOrd="0" presId="urn:microsoft.com/office/officeart/2005/8/layout/orgChart1"/>
    <dgm:cxn modelId="{3AD3DDEC-C92E-43B0-8E63-EBFA0573D0CB}" type="presParOf" srcId="{E6611226-A955-498A-9A94-AE22060283BD}" destId="{9B2D802E-38DC-4DE9-974A-F04ED30CCD1B}" srcOrd="0" destOrd="0" presId="urn:microsoft.com/office/officeart/2005/8/layout/orgChart1"/>
    <dgm:cxn modelId="{90F79818-A80B-4CCC-B41B-76A671ECA0B8}" type="presParOf" srcId="{E6611226-A955-498A-9A94-AE22060283BD}" destId="{DF93A7F4-FC3E-4336-9149-6710E3BED394}" srcOrd="1" destOrd="0" presId="urn:microsoft.com/office/officeart/2005/8/layout/orgChart1"/>
    <dgm:cxn modelId="{FA463993-C7C3-4009-8235-F2A5ACAF7F8E}" type="presParOf" srcId="{B5F522FF-E446-465C-8477-FCE6FA4AD424}" destId="{654987D0-69E5-4276-8ABD-865D5CBB8E25}" srcOrd="1" destOrd="0" presId="urn:microsoft.com/office/officeart/2005/8/layout/orgChart1"/>
    <dgm:cxn modelId="{DFF60D14-D626-45CE-B568-552D14F248C5}" type="presParOf" srcId="{654987D0-69E5-4276-8ABD-865D5CBB8E25}" destId="{DBAAB706-5630-412C-AAF7-1112015AAF35}" srcOrd="0" destOrd="0" presId="urn:microsoft.com/office/officeart/2005/8/layout/orgChart1"/>
    <dgm:cxn modelId="{6EB842FB-0AE8-4B7E-8605-402439C55380}" type="presParOf" srcId="{654987D0-69E5-4276-8ABD-865D5CBB8E25}" destId="{B2FD351F-E5CC-4057-8CA3-5CA2C60D2607}" srcOrd="1" destOrd="0" presId="urn:microsoft.com/office/officeart/2005/8/layout/orgChart1"/>
    <dgm:cxn modelId="{A127CF25-CE56-4444-A16B-AD0C5CF7CF62}" type="presParOf" srcId="{B2FD351F-E5CC-4057-8CA3-5CA2C60D2607}" destId="{F3C30F76-A11F-4E90-B6FD-C7CEC5D7BF5E}" srcOrd="0" destOrd="0" presId="urn:microsoft.com/office/officeart/2005/8/layout/orgChart1"/>
    <dgm:cxn modelId="{AFBB9203-ED92-46D0-BE65-4524F68DCEF3}" type="presParOf" srcId="{F3C30F76-A11F-4E90-B6FD-C7CEC5D7BF5E}" destId="{33602186-017A-4322-9FF1-1293B0AD33C5}" srcOrd="0" destOrd="0" presId="urn:microsoft.com/office/officeart/2005/8/layout/orgChart1"/>
    <dgm:cxn modelId="{62D729A9-7AF5-4639-B3F4-2D7EA5CA51EE}" type="presParOf" srcId="{F3C30F76-A11F-4E90-B6FD-C7CEC5D7BF5E}" destId="{C63540B7-3806-46DA-9746-E74A9145C274}" srcOrd="1" destOrd="0" presId="urn:microsoft.com/office/officeart/2005/8/layout/orgChart1"/>
    <dgm:cxn modelId="{7F6B7004-872C-49B9-9BF1-76862F85C2A5}" type="presParOf" srcId="{B2FD351F-E5CC-4057-8CA3-5CA2C60D2607}" destId="{A6B5E753-0257-4BB6-A7BB-02A1A197C44E}" srcOrd="1" destOrd="0" presId="urn:microsoft.com/office/officeart/2005/8/layout/orgChart1"/>
    <dgm:cxn modelId="{DAE8AC65-4132-4567-8ADB-60D90400F700}" type="presParOf" srcId="{A6B5E753-0257-4BB6-A7BB-02A1A197C44E}" destId="{B0A335D5-A898-4C2E-815C-7A03628627D5}" srcOrd="0" destOrd="0" presId="urn:microsoft.com/office/officeart/2005/8/layout/orgChart1"/>
    <dgm:cxn modelId="{4500C57C-1468-4A9C-87B8-1F69A24CE89C}" type="presParOf" srcId="{A6B5E753-0257-4BB6-A7BB-02A1A197C44E}" destId="{5E5F9EB6-367A-4D8E-9276-2D28FF8F31CF}" srcOrd="1" destOrd="0" presId="urn:microsoft.com/office/officeart/2005/8/layout/orgChart1"/>
    <dgm:cxn modelId="{6E9CC715-BBFD-4326-8A10-7B1C9EC2028A}" type="presParOf" srcId="{5E5F9EB6-367A-4D8E-9276-2D28FF8F31CF}" destId="{AEBB215E-1E1C-4D64-8745-6E34ED616D94}" srcOrd="0" destOrd="0" presId="urn:microsoft.com/office/officeart/2005/8/layout/orgChart1"/>
    <dgm:cxn modelId="{31B377D7-647F-4930-A245-A5DE9CC7EF15}" type="presParOf" srcId="{AEBB215E-1E1C-4D64-8745-6E34ED616D94}" destId="{D65E26F9-6AEC-46C4-82AF-144F12FBF4A1}" srcOrd="0" destOrd="0" presId="urn:microsoft.com/office/officeart/2005/8/layout/orgChart1"/>
    <dgm:cxn modelId="{22C016BB-DDB9-449C-A64E-6CB86BB823FE}" type="presParOf" srcId="{AEBB215E-1E1C-4D64-8745-6E34ED616D94}" destId="{01EE7CEE-E8C6-4DA9-B586-485A6EE2FBC9}" srcOrd="1" destOrd="0" presId="urn:microsoft.com/office/officeart/2005/8/layout/orgChart1"/>
    <dgm:cxn modelId="{136D1B1A-471D-404C-9C0C-50A260546BC0}" type="presParOf" srcId="{5E5F9EB6-367A-4D8E-9276-2D28FF8F31CF}" destId="{B99A98E2-CB1D-4059-A0CF-70B55A3524E7}" srcOrd="1" destOrd="0" presId="urn:microsoft.com/office/officeart/2005/8/layout/orgChart1"/>
    <dgm:cxn modelId="{D0636D7F-96EB-4B35-9163-B72FF79D2FE3}" type="presParOf" srcId="{5E5F9EB6-367A-4D8E-9276-2D28FF8F31CF}" destId="{43823F9A-9844-4E34-BF8D-EB52B383EC41}" srcOrd="2" destOrd="0" presId="urn:microsoft.com/office/officeart/2005/8/layout/orgChart1"/>
    <dgm:cxn modelId="{7D32E459-13C8-4B96-92E6-668F0855172B}" type="presParOf" srcId="{A6B5E753-0257-4BB6-A7BB-02A1A197C44E}" destId="{7281DAD1-FD8B-41EA-9AEF-5409C6FC7003}" srcOrd="2" destOrd="0" presId="urn:microsoft.com/office/officeart/2005/8/layout/orgChart1"/>
    <dgm:cxn modelId="{9B84FE7B-A3AD-42D3-8693-0C07DD453BA4}" type="presParOf" srcId="{A6B5E753-0257-4BB6-A7BB-02A1A197C44E}" destId="{17C0F12D-42DB-410D-ACE8-E55CF0292C9E}" srcOrd="3" destOrd="0" presId="urn:microsoft.com/office/officeart/2005/8/layout/orgChart1"/>
    <dgm:cxn modelId="{85F5507A-5C5C-4A30-8E00-58110616A3D8}" type="presParOf" srcId="{17C0F12D-42DB-410D-ACE8-E55CF0292C9E}" destId="{791D2769-8D9A-4C81-A20A-B260B431C444}" srcOrd="0" destOrd="0" presId="urn:microsoft.com/office/officeart/2005/8/layout/orgChart1"/>
    <dgm:cxn modelId="{7DCDB610-96FB-4EBF-BC4F-C88AF613A995}" type="presParOf" srcId="{791D2769-8D9A-4C81-A20A-B260B431C444}" destId="{47E180A2-6D4C-48C5-B90D-88AEB7AD198F}" srcOrd="0" destOrd="0" presId="urn:microsoft.com/office/officeart/2005/8/layout/orgChart1"/>
    <dgm:cxn modelId="{B1BBAC0F-7B64-4D84-978B-BEFA715998E4}" type="presParOf" srcId="{791D2769-8D9A-4C81-A20A-B260B431C444}" destId="{323C8BE4-227F-45D6-BF8A-5FE065AECA16}" srcOrd="1" destOrd="0" presId="urn:microsoft.com/office/officeart/2005/8/layout/orgChart1"/>
    <dgm:cxn modelId="{9A0F12CC-7EE5-4CDB-BA85-439FBB5FBD28}" type="presParOf" srcId="{17C0F12D-42DB-410D-ACE8-E55CF0292C9E}" destId="{D98C5824-77D7-478B-8E25-201221D6000B}" srcOrd="1" destOrd="0" presId="urn:microsoft.com/office/officeart/2005/8/layout/orgChart1"/>
    <dgm:cxn modelId="{79C578EC-C917-4076-8515-276640ADEFFF}" type="presParOf" srcId="{17C0F12D-42DB-410D-ACE8-E55CF0292C9E}" destId="{A232C851-3884-4B9B-849A-75D0D29AE40E}" srcOrd="2" destOrd="0" presId="urn:microsoft.com/office/officeart/2005/8/layout/orgChart1"/>
    <dgm:cxn modelId="{2D71EDFE-44C4-45E1-913E-E2663346F69B}" type="presParOf" srcId="{B2FD351F-E5CC-4057-8CA3-5CA2C60D2607}" destId="{105B08BE-CC5B-4640-A6FA-C6A9D01592FB}" srcOrd="2" destOrd="0" presId="urn:microsoft.com/office/officeart/2005/8/layout/orgChart1"/>
    <dgm:cxn modelId="{C990D289-D5A9-4734-8418-D86EC02BEA71}" type="presParOf" srcId="{654987D0-69E5-4276-8ABD-865D5CBB8E25}" destId="{770D721B-61B7-4D50-AE66-EB9216D67548}" srcOrd="2" destOrd="0" presId="urn:microsoft.com/office/officeart/2005/8/layout/orgChart1"/>
    <dgm:cxn modelId="{DA4CCB60-3504-4782-B3D6-8A00E501B655}" type="presParOf" srcId="{654987D0-69E5-4276-8ABD-865D5CBB8E25}" destId="{29525C59-D5C3-4519-88E6-2D4D00FEF291}" srcOrd="3" destOrd="0" presId="urn:microsoft.com/office/officeart/2005/8/layout/orgChart1"/>
    <dgm:cxn modelId="{8E93AEF4-E276-4902-B27A-01D6C62F95EE}" type="presParOf" srcId="{29525C59-D5C3-4519-88E6-2D4D00FEF291}" destId="{7B745E37-5D04-4A62-89A9-0EC2530C6506}" srcOrd="0" destOrd="0" presId="urn:microsoft.com/office/officeart/2005/8/layout/orgChart1"/>
    <dgm:cxn modelId="{A8722599-A7D2-4468-9622-15880C7CA659}" type="presParOf" srcId="{7B745E37-5D04-4A62-89A9-0EC2530C6506}" destId="{9FA9406A-0B71-4CB2-A96B-D514F4AD5D42}" srcOrd="0" destOrd="0" presId="urn:microsoft.com/office/officeart/2005/8/layout/orgChart1"/>
    <dgm:cxn modelId="{120E3C99-9DEA-4469-BA45-E1A76B82EADE}" type="presParOf" srcId="{7B745E37-5D04-4A62-89A9-0EC2530C6506}" destId="{CDE2423D-085A-4D3B-A675-D631384A73C7}" srcOrd="1" destOrd="0" presId="urn:microsoft.com/office/officeart/2005/8/layout/orgChart1"/>
    <dgm:cxn modelId="{7533A0B2-1C58-4C50-9FE4-11E450218F22}" type="presParOf" srcId="{29525C59-D5C3-4519-88E6-2D4D00FEF291}" destId="{76579072-4F51-4B10-BFF3-40B1A1D83EB1}" srcOrd="1" destOrd="0" presId="urn:microsoft.com/office/officeart/2005/8/layout/orgChart1"/>
    <dgm:cxn modelId="{6E807428-87BA-414B-8D8F-3F2F232A90DA}" type="presParOf" srcId="{76579072-4F51-4B10-BFF3-40B1A1D83EB1}" destId="{A8C7A472-97D6-4DF6-BBFA-8B1BD61B022C}" srcOrd="0" destOrd="0" presId="urn:microsoft.com/office/officeart/2005/8/layout/orgChart1"/>
    <dgm:cxn modelId="{0B4AB997-BE61-44E6-AF9C-AA77BE0B0C81}" type="presParOf" srcId="{76579072-4F51-4B10-BFF3-40B1A1D83EB1}" destId="{0B89F568-9F0B-431B-B28B-86A6EA29D85B}" srcOrd="1" destOrd="0" presId="urn:microsoft.com/office/officeart/2005/8/layout/orgChart1"/>
    <dgm:cxn modelId="{93462FCA-D7EB-4355-AE6A-D535B6F6446D}" type="presParOf" srcId="{0B89F568-9F0B-431B-B28B-86A6EA29D85B}" destId="{FFE2F60E-3092-4DEA-8DD2-B76FCA13B10E}" srcOrd="0" destOrd="0" presId="urn:microsoft.com/office/officeart/2005/8/layout/orgChart1"/>
    <dgm:cxn modelId="{9E1A551C-E92B-4DC8-99A9-514CCDE2D41A}" type="presParOf" srcId="{FFE2F60E-3092-4DEA-8DD2-B76FCA13B10E}" destId="{8ABC415B-0BE5-4D83-B6E8-FD637AC1EEE0}" srcOrd="0" destOrd="0" presId="urn:microsoft.com/office/officeart/2005/8/layout/orgChart1"/>
    <dgm:cxn modelId="{9BA5B565-70E2-4B77-BAB5-909A03C8FE74}" type="presParOf" srcId="{FFE2F60E-3092-4DEA-8DD2-B76FCA13B10E}" destId="{5F63C8EE-D143-425F-A5EF-B7A314BD79F9}" srcOrd="1" destOrd="0" presId="urn:microsoft.com/office/officeart/2005/8/layout/orgChart1"/>
    <dgm:cxn modelId="{01A8E86C-872C-4321-80AC-735FBD380632}" type="presParOf" srcId="{0B89F568-9F0B-431B-B28B-86A6EA29D85B}" destId="{255B7085-AB7C-4647-96E5-4662D9308CE6}" srcOrd="1" destOrd="0" presId="urn:microsoft.com/office/officeart/2005/8/layout/orgChart1"/>
    <dgm:cxn modelId="{50D2D94D-0D3F-4194-9749-2B4A109B0289}" type="presParOf" srcId="{0B89F568-9F0B-431B-B28B-86A6EA29D85B}" destId="{A28951C6-2B8E-4721-8D0D-743706B50ABD}" srcOrd="2" destOrd="0" presId="urn:microsoft.com/office/officeart/2005/8/layout/orgChart1"/>
    <dgm:cxn modelId="{B1905F24-0895-4879-842A-665A269FFDDD}" type="presParOf" srcId="{29525C59-D5C3-4519-88E6-2D4D00FEF291}" destId="{376DF73D-EB55-4C35-ACA3-37467E2E1F19}" srcOrd="2" destOrd="0" presId="urn:microsoft.com/office/officeart/2005/8/layout/orgChart1"/>
    <dgm:cxn modelId="{C09AE8C1-B68E-4800-A27E-A72789611C21}" type="presParOf" srcId="{654987D0-69E5-4276-8ABD-865D5CBB8E25}" destId="{486535FB-8A8E-4598-82A1-584239E916EB}" srcOrd="4" destOrd="0" presId="urn:microsoft.com/office/officeart/2005/8/layout/orgChart1"/>
    <dgm:cxn modelId="{999E67B3-DFAD-4BB0-AE8A-94916353ACF3}" type="presParOf" srcId="{654987D0-69E5-4276-8ABD-865D5CBB8E25}" destId="{ABCF9098-EC91-42AB-984A-C91DE6F4CDFE}" srcOrd="5" destOrd="0" presId="urn:microsoft.com/office/officeart/2005/8/layout/orgChart1"/>
    <dgm:cxn modelId="{AEC92B59-53EF-41D8-8517-A4BCE20749E9}" type="presParOf" srcId="{ABCF9098-EC91-42AB-984A-C91DE6F4CDFE}" destId="{C5CE3A46-3DDC-4EF9-9A34-0874F1213BE1}" srcOrd="0" destOrd="0" presId="urn:microsoft.com/office/officeart/2005/8/layout/orgChart1"/>
    <dgm:cxn modelId="{F87A192B-F1F8-4BCE-98E1-9A071BBB8B3B}" type="presParOf" srcId="{C5CE3A46-3DDC-4EF9-9A34-0874F1213BE1}" destId="{4221D0B5-3E2F-464B-9798-307E73A4CCCC}" srcOrd="0" destOrd="0" presId="urn:microsoft.com/office/officeart/2005/8/layout/orgChart1"/>
    <dgm:cxn modelId="{732D5491-C0C1-4F4B-A24F-ED8FB1C61E52}" type="presParOf" srcId="{C5CE3A46-3DDC-4EF9-9A34-0874F1213BE1}" destId="{A911181C-B5D0-49BA-9F3D-20779E0B1076}" srcOrd="1" destOrd="0" presId="urn:microsoft.com/office/officeart/2005/8/layout/orgChart1"/>
    <dgm:cxn modelId="{3650AA7D-DE93-47D3-A491-7DFC41DF7391}" type="presParOf" srcId="{ABCF9098-EC91-42AB-984A-C91DE6F4CDFE}" destId="{B634855F-5C76-473C-B11F-B7D14B75D72B}" srcOrd="1" destOrd="0" presId="urn:microsoft.com/office/officeart/2005/8/layout/orgChart1"/>
    <dgm:cxn modelId="{3BA99CEE-CA72-459D-824B-3E487284E17C}" type="presParOf" srcId="{B634855F-5C76-473C-B11F-B7D14B75D72B}" destId="{F453E258-C5A1-489B-A5BE-BB7FA85EB6C7}" srcOrd="0" destOrd="0" presId="urn:microsoft.com/office/officeart/2005/8/layout/orgChart1"/>
    <dgm:cxn modelId="{0092EEA5-6A6F-4B4A-8CD6-8034D0AAF1B5}" type="presParOf" srcId="{B634855F-5C76-473C-B11F-B7D14B75D72B}" destId="{1D427324-3DBA-4F31-94F1-957E18C135D4}" srcOrd="1" destOrd="0" presId="urn:microsoft.com/office/officeart/2005/8/layout/orgChart1"/>
    <dgm:cxn modelId="{8C885BC6-F289-4503-8B52-167F08306EE6}" type="presParOf" srcId="{1D427324-3DBA-4F31-94F1-957E18C135D4}" destId="{5D1F0BC3-42D5-4C53-9209-FE6CA65CB3CC}" srcOrd="0" destOrd="0" presId="urn:microsoft.com/office/officeart/2005/8/layout/orgChart1"/>
    <dgm:cxn modelId="{EC88BFE4-D7F9-4148-882E-63329EE441D9}" type="presParOf" srcId="{5D1F0BC3-42D5-4C53-9209-FE6CA65CB3CC}" destId="{9A7CE911-A409-4648-B9DB-C61DB6951370}" srcOrd="0" destOrd="0" presId="urn:microsoft.com/office/officeart/2005/8/layout/orgChart1"/>
    <dgm:cxn modelId="{270A56D0-EF5C-4880-B88A-4D6569205297}" type="presParOf" srcId="{5D1F0BC3-42D5-4C53-9209-FE6CA65CB3CC}" destId="{20CB0B40-1D0F-40F8-85AE-B0E2517EB955}" srcOrd="1" destOrd="0" presId="urn:microsoft.com/office/officeart/2005/8/layout/orgChart1"/>
    <dgm:cxn modelId="{34BBC0A0-3840-4AB9-A0C0-8E2F27AA9D24}" type="presParOf" srcId="{1D427324-3DBA-4F31-94F1-957E18C135D4}" destId="{B713B73C-F1A2-4086-88B1-7897FFD69802}" srcOrd="1" destOrd="0" presId="urn:microsoft.com/office/officeart/2005/8/layout/orgChart1"/>
    <dgm:cxn modelId="{FD26C65D-A36C-462B-99DB-A696DAF195C1}" type="presParOf" srcId="{1D427324-3DBA-4F31-94F1-957E18C135D4}" destId="{1C78093B-BF07-4C83-9C47-E0534C9539A5}" srcOrd="2" destOrd="0" presId="urn:microsoft.com/office/officeart/2005/8/layout/orgChart1"/>
    <dgm:cxn modelId="{B81F83CB-3A5D-4FBF-861F-965B53DB65AC}" type="presParOf" srcId="{B634855F-5C76-473C-B11F-B7D14B75D72B}" destId="{6A997A9F-9584-411C-BB6A-34721D4C0319}" srcOrd="2" destOrd="0" presId="urn:microsoft.com/office/officeart/2005/8/layout/orgChart1"/>
    <dgm:cxn modelId="{9F5F6712-EA40-4FA7-A861-AA7226810AEF}" type="presParOf" srcId="{B634855F-5C76-473C-B11F-B7D14B75D72B}" destId="{DD6906FA-3291-424B-AEFE-A2103331B789}" srcOrd="3" destOrd="0" presId="urn:microsoft.com/office/officeart/2005/8/layout/orgChart1"/>
    <dgm:cxn modelId="{8C6475DF-710C-4DFE-9AD9-1D9F234E9F65}" type="presParOf" srcId="{DD6906FA-3291-424B-AEFE-A2103331B789}" destId="{CA8D8FC6-7A80-4B8E-8B8E-3BDBB1CCD2A0}" srcOrd="0" destOrd="0" presId="urn:microsoft.com/office/officeart/2005/8/layout/orgChart1"/>
    <dgm:cxn modelId="{C6DD7CF7-8DBA-4BA0-A698-2A87E6676247}" type="presParOf" srcId="{CA8D8FC6-7A80-4B8E-8B8E-3BDBB1CCD2A0}" destId="{4CC6424D-B6BB-451E-B427-A28BFE724D82}" srcOrd="0" destOrd="0" presId="urn:microsoft.com/office/officeart/2005/8/layout/orgChart1"/>
    <dgm:cxn modelId="{CA91D46D-802F-4F9C-BFAF-03D0CA3789ED}" type="presParOf" srcId="{CA8D8FC6-7A80-4B8E-8B8E-3BDBB1CCD2A0}" destId="{E19D8CD5-2D82-4F8F-99C4-FEC3C81768D3}" srcOrd="1" destOrd="0" presId="urn:microsoft.com/office/officeart/2005/8/layout/orgChart1"/>
    <dgm:cxn modelId="{508E1648-5BD2-4C81-AF5B-C41E5D885153}" type="presParOf" srcId="{DD6906FA-3291-424B-AEFE-A2103331B789}" destId="{C04EA0A4-1DCE-44C0-88DF-98396463E0AB}" srcOrd="1" destOrd="0" presId="urn:microsoft.com/office/officeart/2005/8/layout/orgChart1"/>
    <dgm:cxn modelId="{BA52A9D2-6D7F-4C09-8D8C-3D5AD93BACB7}" type="presParOf" srcId="{DD6906FA-3291-424B-AEFE-A2103331B789}" destId="{D13EBD1F-B5D6-4C6F-B2F1-B028E2136BCB}" srcOrd="2" destOrd="0" presId="urn:microsoft.com/office/officeart/2005/8/layout/orgChart1"/>
    <dgm:cxn modelId="{42B8EB89-6E1D-48E6-8E04-C6D532A9E2C3}" type="presParOf" srcId="{ABCF9098-EC91-42AB-984A-C91DE6F4CDFE}" destId="{B614B5CA-FB33-498B-B18D-045E919A53D3}" srcOrd="2" destOrd="0" presId="urn:microsoft.com/office/officeart/2005/8/layout/orgChart1"/>
    <dgm:cxn modelId="{AFECED8A-2887-4688-8774-79217FABE442}" type="presParOf" srcId="{654987D0-69E5-4276-8ABD-865D5CBB8E25}" destId="{0A94CD44-1536-4E26-91F3-F3124B1543B4}" srcOrd="6" destOrd="0" presId="urn:microsoft.com/office/officeart/2005/8/layout/orgChart1"/>
    <dgm:cxn modelId="{D989A104-4681-4A12-8BE6-FC6B0CFFEFAE}" type="presParOf" srcId="{654987D0-69E5-4276-8ABD-865D5CBB8E25}" destId="{07213AC4-0B8E-41AA-AC22-A64E9C48B99E}" srcOrd="7" destOrd="0" presId="urn:microsoft.com/office/officeart/2005/8/layout/orgChart1"/>
    <dgm:cxn modelId="{41364414-56D5-46BB-91CA-965265EF392F}" type="presParOf" srcId="{07213AC4-0B8E-41AA-AC22-A64E9C48B99E}" destId="{9D639297-70F8-4F16-A6DB-80FD73BC9FEF}" srcOrd="0" destOrd="0" presId="urn:microsoft.com/office/officeart/2005/8/layout/orgChart1"/>
    <dgm:cxn modelId="{E693C825-4592-4FED-BD84-C2D09638DFDD}" type="presParOf" srcId="{9D639297-70F8-4F16-A6DB-80FD73BC9FEF}" destId="{4EF891F1-B470-43B9-9046-C317AC872A09}" srcOrd="0" destOrd="0" presId="urn:microsoft.com/office/officeart/2005/8/layout/orgChart1"/>
    <dgm:cxn modelId="{EDABA666-C6B6-417E-9E2A-507229C29FCD}" type="presParOf" srcId="{9D639297-70F8-4F16-A6DB-80FD73BC9FEF}" destId="{75EED9F4-551B-4A08-98B4-9EB066DB935E}" srcOrd="1" destOrd="0" presId="urn:microsoft.com/office/officeart/2005/8/layout/orgChart1"/>
    <dgm:cxn modelId="{686111B4-0575-48AC-BE3D-C1F1A50FF545}" type="presParOf" srcId="{07213AC4-0B8E-41AA-AC22-A64E9C48B99E}" destId="{0CC7BF8A-C88C-4077-B55E-9A023BA4E04B}" srcOrd="1" destOrd="0" presId="urn:microsoft.com/office/officeart/2005/8/layout/orgChart1"/>
    <dgm:cxn modelId="{C6E68A63-47EF-443D-996B-0D638C102EA6}" type="presParOf" srcId="{0CC7BF8A-C88C-4077-B55E-9A023BA4E04B}" destId="{6C05FE3C-20AA-490A-8D50-275606881563}" srcOrd="0" destOrd="0" presId="urn:microsoft.com/office/officeart/2005/8/layout/orgChart1"/>
    <dgm:cxn modelId="{D857A389-B982-47E1-9A4B-FB1478545D58}" type="presParOf" srcId="{0CC7BF8A-C88C-4077-B55E-9A023BA4E04B}" destId="{8FCBF53B-2134-4F8F-8991-FF8079EC9504}" srcOrd="1" destOrd="0" presId="urn:microsoft.com/office/officeart/2005/8/layout/orgChart1"/>
    <dgm:cxn modelId="{D856EE78-BDDB-43D6-B1F3-1549E3E6C80F}" type="presParOf" srcId="{8FCBF53B-2134-4F8F-8991-FF8079EC9504}" destId="{8ADEB4A1-7777-4AF0-BDB3-B20E58449368}" srcOrd="0" destOrd="0" presId="urn:microsoft.com/office/officeart/2005/8/layout/orgChart1"/>
    <dgm:cxn modelId="{83FF05D5-ADF7-4A3E-8292-B13F4B08A80E}" type="presParOf" srcId="{8ADEB4A1-7777-4AF0-BDB3-B20E58449368}" destId="{A2DE6511-CAE6-4596-BAB0-09A99682FF89}" srcOrd="0" destOrd="0" presId="urn:microsoft.com/office/officeart/2005/8/layout/orgChart1"/>
    <dgm:cxn modelId="{CF4FE82F-027C-4018-B770-4DBF85F2EB8F}" type="presParOf" srcId="{8ADEB4A1-7777-4AF0-BDB3-B20E58449368}" destId="{42C54DF0-4E00-4787-B16F-E0E3AE94CA7C}" srcOrd="1" destOrd="0" presId="urn:microsoft.com/office/officeart/2005/8/layout/orgChart1"/>
    <dgm:cxn modelId="{B94AC9D6-8900-4C9F-9FF4-9202FBC55F8C}" type="presParOf" srcId="{8FCBF53B-2134-4F8F-8991-FF8079EC9504}" destId="{EA4955A0-3B34-4E0D-A6D3-FAC1517D7738}" srcOrd="1" destOrd="0" presId="urn:microsoft.com/office/officeart/2005/8/layout/orgChart1"/>
    <dgm:cxn modelId="{FC2F61F8-2F78-4DD5-A9ED-69A112E662BC}" type="presParOf" srcId="{EA4955A0-3B34-4E0D-A6D3-FAC1517D7738}" destId="{23261679-E13B-47F1-A593-38EF144E58E6}" srcOrd="0" destOrd="0" presId="urn:microsoft.com/office/officeart/2005/8/layout/orgChart1"/>
    <dgm:cxn modelId="{72DB46B7-D6F5-48ED-A22A-83575554EEAF}" type="presParOf" srcId="{EA4955A0-3B34-4E0D-A6D3-FAC1517D7738}" destId="{D5407D75-E6C6-41C8-AB39-47C8B5A47078}" srcOrd="1" destOrd="0" presId="urn:microsoft.com/office/officeart/2005/8/layout/orgChart1"/>
    <dgm:cxn modelId="{D5806D23-BB8D-4B6A-897F-6EB421BA2121}" type="presParOf" srcId="{D5407D75-E6C6-41C8-AB39-47C8B5A47078}" destId="{4DD2442C-338A-4133-84C6-FB8E14E07930}" srcOrd="0" destOrd="0" presId="urn:microsoft.com/office/officeart/2005/8/layout/orgChart1"/>
    <dgm:cxn modelId="{285244A9-EE3A-4F98-AD42-82D91B7E63D8}" type="presParOf" srcId="{4DD2442C-338A-4133-84C6-FB8E14E07930}" destId="{D748FAE3-883E-48D7-BF16-C2EF3B19B353}" srcOrd="0" destOrd="0" presId="urn:microsoft.com/office/officeart/2005/8/layout/orgChart1"/>
    <dgm:cxn modelId="{9DFDE79A-0993-4D68-A354-E39917A2C755}" type="presParOf" srcId="{4DD2442C-338A-4133-84C6-FB8E14E07930}" destId="{6BBA85A1-A7C3-47DC-96E6-65E0697BA752}" srcOrd="1" destOrd="0" presId="urn:microsoft.com/office/officeart/2005/8/layout/orgChart1"/>
    <dgm:cxn modelId="{DF427AFC-7121-4E8A-A116-627C4118694B}" type="presParOf" srcId="{D5407D75-E6C6-41C8-AB39-47C8B5A47078}" destId="{FD6005B5-F110-4CA8-A8D0-DE2167D7D501}" srcOrd="1" destOrd="0" presId="urn:microsoft.com/office/officeart/2005/8/layout/orgChart1"/>
    <dgm:cxn modelId="{F4B4C940-C3E4-451F-9EFD-1553EBB06E8F}" type="presParOf" srcId="{D5407D75-E6C6-41C8-AB39-47C8B5A47078}" destId="{7A5EB4D0-060D-4F50-8FE9-8D899B04164F}" srcOrd="2" destOrd="0" presId="urn:microsoft.com/office/officeart/2005/8/layout/orgChart1"/>
    <dgm:cxn modelId="{3CCF0AC8-0A1B-4AE5-9E4C-46789F3D22D7}" type="presParOf" srcId="{EA4955A0-3B34-4E0D-A6D3-FAC1517D7738}" destId="{2575353E-E397-4E1C-A3A2-2B436181CC56}" srcOrd="2" destOrd="0" presId="urn:microsoft.com/office/officeart/2005/8/layout/orgChart1"/>
    <dgm:cxn modelId="{F1D2EFBD-A441-4C68-A0F9-9E0E4A2700ED}" type="presParOf" srcId="{EA4955A0-3B34-4E0D-A6D3-FAC1517D7738}" destId="{FCBDE245-02A1-4A3E-8328-7D274B8B40C6}" srcOrd="3" destOrd="0" presId="urn:microsoft.com/office/officeart/2005/8/layout/orgChart1"/>
    <dgm:cxn modelId="{0EAD87EE-C6A4-4A17-B7F6-EE17D42CC1E5}" type="presParOf" srcId="{FCBDE245-02A1-4A3E-8328-7D274B8B40C6}" destId="{6A93CE31-9B83-4720-A7A4-ED3AD451DA2B}" srcOrd="0" destOrd="0" presId="urn:microsoft.com/office/officeart/2005/8/layout/orgChart1"/>
    <dgm:cxn modelId="{DBC73AD6-B151-437C-B7AE-15A7484D4DDD}" type="presParOf" srcId="{6A93CE31-9B83-4720-A7A4-ED3AD451DA2B}" destId="{2DB68CA7-C57F-48A9-BB9C-420AAF477A26}" srcOrd="0" destOrd="0" presId="urn:microsoft.com/office/officeart/2005/8/layout/orgChart1"/>
    <dgm:cxn modelId="{9A1D384D-5491-49A7-A88C-88F6EE056CA7}" type="presParOf" srcId="{6A93CE31-9B83-4720-A7A4-ED3AD451DA2B}" destId="{1DCBAA54-37A2-4F4F-ADDB-AB3B02C8FF81}" srcOrd="1" destOrd="0" presId="urn:microsoft.com/office/officeart/2005/8/layout/orgChart1"/>
    <dgm:cxn modelId="{3D2D2C41-72CE-4310-AE78-779E2B7B7AEF}" type="presParOf" srcId="{FCBDE245-02A1-4A3E-8328-7D274B8B40C6}" destId="{1E641B67-5539-4EBB-961B-DBAD11B32BDA}" srcOrd="1" destOrd="0" presId="urn:microsoft.com/office/officeart/2005/8/layout/orgChart1"/>
    <dgm:cxn modelId="{06DE0B88-B29A-4078-BCD6-3F948AA1A644}" type="presParOf" srcId="{FCBDE245-02A1-4A3E-8328-7D274B8B40C6}" destId="{57E72E67-25B8-4F4C-B92C-47D0B272B549}" srcOrd="2" destOrd="0" presId="urn:microsoft.com/office/officeart/2005/8/layout/orgChart1"/>
    <dgm:cxn modelId="{8860603D-CBBD-4340-9D12-7F7005511712}" type="presParOf" srcId="{8FCBF53B-2134-4F8F-8991-FF8079EC9504}" destId="{B772EA85-3E03-42DD-87EF-E6AF1BB525C6}" srcOrd="2" destOrd="0" presId="urn:microsoft.com/office/officeart/2005/8/layout/orgChart1"/>
    <dgm:cxn modelId="{BFBC943E-D8A0-404C-B151-9BBFEE06A057}" type="presParOf" srcId="{07213AC4-0B8E-41AA-AC22-A64E9C48B99E}" destId="{BC24AC72-31F0-4FE1-86D7-52339E9CD078}" srcOrd="2" destOrd="0" presId="urn:microsoft.com/office/officeart/2005/8/layout/orgChart1"/>
    <dgm:cxn modelId="{4C4D19D4-76B9-4BCC-96E8-83A8BE4232DF}" type="presParOf" srcId="{654987D0-69E5-4276-8ABD-865D5CBB8E25}" destId="{DA1650F9-E4FF-46A0-BE12-132C433A46CB}" srcOrd="8" destOrd="0" presId="urn:microsoft.com/office/officeart/2005/8/layout/orgChart1"/>
    <dgm:cxn modelId="{5E57E8F0-7B33-4364-8E25-7EEF6FFECFB7}" type="presParOf" srcId="{654987D0-69E5-4276-8ABD-865D5CBB8E25}" destId="{E7EEC182-57F1-4334-BB0F-8F24137E631F}" srcOrd="9" destOrd="0" presId="urn:microsoft.com/office/officeart/2005/8/layout/orgChart1"/>
    <dgm:cxn modelId="{2606544C-4D04-4468-92DD-6E800BDC7C97}" type="presParOf" srcId="{E7EEC182-57F1-4334-BB0F-8F24137E631F}" destId="{F0B641B4-05F0-4A54-9C04-1FDE1C93E297}" srcOrd="0" destOrd="0" presId="urn:microsoft.com/office/officeart/2005/8/layout/orgChart1"/>
    <dgm:cxn modelId="{FC217B9F-D6CB-40AE-8932-A6319FA7AB7C}" type="presParOf" srcId="{F0B641B4-05F0-4A54-9C04-1FDE1C93E297}" destId="{8A08E003-739A-4A28-B50D-EF416674235B}" srcOrd="0" destOrd="0" presId="urn:microsoft.com/office/officeart/2005/8/layout/orgChart1"/>
    <dgm:cxn modelId="{A0C584F4-EC3F-4227-8869-5E5C0551D8E3}" type="presParOf" srcId="{F0B641B4-05F0-4A54-9C04-1FDE1C93E297}" destId="{CD50B569-EDB2-4FB4-8063-BBA7B99D24D9}" srcOrd="1" destOrd="0" presId="urn:microsoft.com/office/officeart/2005/8/layout/orgChart1"/>
    <dgm:cxn modelId="{6846B577-E064-4059-8C66-0F840EF6FEA1}" type="presParOf" srcId="{E7EEC182-57F1-4334-BB0F-8F24137E631F}" destId="{3A0F00DA-AE2E-44D2-ABCA-4755BEB18DCE}" srcOrd="1" destOrd="0" presId="urn:microsoft.com/office/officeart/2005/8/layout/orgChart1"/>
    <dgm:cxn modelId="{1CD971DC-CD20-4D14-B5F5-82D083004B73}" type="presParOf" srcId="{3A0F00DA-AE2E-44D2-ABCA-4755BEB18DCE}" destId="{74A7A5A9-02FD-4FB4-B0B0-4F881CC9899B}" srcOrd="0" destOrd="0" presId="urn:microsoft.com/office/officeart/2005/8/layout/orgChart1"/>
    <dgm:cxn modelId="{2E37A134-2FE1-4858-ADE0-4B61FEC7C1F1}" type="presParOf" srcId="{3A0F00DA-AE2E-44D2-ABCA-4755BEB18DCE}" destId="{DE01F48F-F520-4EC8-B41F-0A5E7509F78D}" srcOrd="1" destOrd="0" presId="urn:microsoft.com/office/officeart/2005/8/layout/orgChart1"/>
    <dgm:cxn modelId="{735F906B-4D41-4966-86B1-50644E03377A}" type="presParOf" srcId="{DE01F48F-F520-4EC8-B41F-0A5E7509F78D}" destId="{F5B41122-CC9D-4546-8CCD-9A19CB65BCEF}" srcOrd="0" destOrd="0" presId="urn:microsoft.com/office/officeart/2005/8/layout/orgChart1"/>
    <dgm:cxn modelId="{0F3E0528-C9FF-4CE9-9925-3FCB5ED04FE7}" type="presParOf" srcId="{F5B41122-CC9D-4546-8CCD-9A19CB65BCEF}" destId="{BC636E3B-9D63-4154-AC43-865A8EE61487}" srcOrd="0" destOrd="0" presId="urn:microsoft.com/office/officeart/2005/8/layout/orgChart1"/>
    <dgm:cxn modelId="{B0539B75-A4C3-489A-92B4-17CD0BED4632}" type="presParOf" srcId="{F5B41122-CC9D-4546-8CCD-9A19CB65BCEF}" destId="{F4FBBF5D-78C0-44D8-8D25-0CB882447D2B}" srcOrd="1" destOrd="0" presId="urn:microsoft.com/office/officeart/2005/8/layout/orgChart1"/>
    <dgm:cxn modelId="{65192863-903C-435F-ADF4-63F01C55831D}" type="presParOf" srcId="{DE01F48F-F520-4EC8-B41F-0A5E7509F78D}" destId="{CFDD77B9-8742-4B56-8B7D-0BF3E716268A}" srcOrd="1" destOrd="0" presId="urn:microsoft.com/office/officeart/2005/8/layout/orgChart1"/>
    <dgm:cxn modelId="{0F9A2256-C874-406B-B0D5-3EC3C2BFD189}" type="presParOf" srcId="{DE01F48F-F520-4EC8-B41F-0A5E7509F78D}" destId="{68CA8D96-3247-4D85-A8A1-B6E1878F15C8}" srcOrd="2" destOrd="0" presId="urn:microsoft.com/office/officeart/2005/8/layout/orgChart1"/>
    <dgm:cxn modelId="{9900DD46-FB22-41F1-88F9-99E1FA7F87AF}" type="presParOf" srcId="{3A0F00DA-AE2E-44D2-ABCA-4755BEB18DCE}" destId="{1022C362-2998-4129-A372-35C622B667E2}" srcOrd="2" destOrd="0" presId="urn:microsoft.com/office/officeart/2005/8/layout/orgChart1"/>
    <dgm:cxn modelId="{37001FDF-2F88-415C-9633-DAE2F92A3BA6}" type="presParOf" srcId="{3A0F00DA-AE2E-44D2-ABCA-4755BEB18DCE}" destId="{535455B4-045E-473F-8F42-78FA3B1B027C}" srcOrd="3" destOrd="0" presId="urn:microsoft.com/office/officeart/2005/8/layout/orgChart1"/>
    <dgm:cxn modelId="{F5D38BD0-CF58-4BEC-92AB-8580F7CC57EA}" type="presParOf" srcId="{535455B4-045E-473F-8F42-78FA3B1B027C}" destId="{3CF58746-A57B-43A0-9F83-16D3C637292E}" srcOrd="0" destOrd="0" presId="urn:microsoft.com/office/officeart/2005/8/layout/orgChart1"/>
    <dgm:cxn modelId="{1D0E3A6A-DEC0-4B41-B3AD-95E2D71C7B3F}" type="presParOf" srcId="{3CF58746-A57B-43A0-9F83-16D3C637292E}" destId="{9185C672-CA76-4DAB-9675-885BC50119F8}" srcOrd="0" destOrd="0" presId="urn:microsoft.com/office/officeart/2005/8/layout/orgChart1"/>
    <dgm:cxn modelId="{6D64AAEF-9DA3-46C4-A8EE-0338F59A8DDC}" type="presParOf" srcId="{3CF58746-A57B-43A0-9F83-16D3C637292E}" destId="{B484F9DC-2658-4E1F-AE3D-DBEFFD5D9B1B}" srcOrd="1" destOrd="0" presId="urn:microsoft.com/office/officeart/2005/8/layout/orgChart1"/>
    <dgm:cxn modelId="{2CFD08AB-8C63-48CB-91E5-0C1B9932B027}" type="presParOf" srcId="{535455B4-045E-473F-8F42-78FA3B1B027C}" destId="{70BE2E12-3190-4E52-9466-873205FF87EF}" srcOrd="1" destOrd="0" presId="urn:microsoft.com/office/officeart/2005/8/layout/orgChart1"/>
    <dgm:cxn modelId="{E9724759-DE81-4C7B-A943-811F3FB30F80}" type="presParOf" srcId="{535455B4-045E-473F-8F42-78FA3B1B027C}" destId="{49AAE158-3846-4A72-A884-3482C0894FB7}" srcOrd="2" destOrd="0" presId="urn:microsoft.com/office/officeart/2005/8/layout/orgChart1"/>
    <dgm:cxn modelId="{D2F0C42F-A5D6-47C0-90B2-A40BD1AF2FE4}" type="presParOf" srcId="{E7EEC182-57F1-4334-BB0F-8F24137E631F}" destId="{0DC3D606-73A3-4E21-B2F5-5DF3AB4E46F5}" srcOrd="2" destOrd="0" presId="urn:microsoft.com/office/officeart/2005/8/layout/orgChart1"/>
    <dgm:cxn modelId="{AFB79AC4-E675-4ECF-B90E-E302A2EE42F1}" type="presParOf" srcId="{654987D0-69E5-4276-8ABD-865D5CBB8E25}" destId="{B4DF9596-E7E3-492F-B779-6C05E682F6FD}" srcOrd="10" destOrd="0" presId="urn:microsoft.com/office/officeart/2005/8/layout/orgChart1"/>
    <dgm:cxn modelId="{62E6B1B7-0E4A-4B1B-AD1A-03AE2B182F94}" type="presParOf" srcId="{654987D0-69E5-4276-8ABD-865D5CBB8E25}" destId="{939F1A08-54E0-4E78-B431-57E5A891DA9E}" srcOrd="11" destOrd="0" presId="urn:microsoft.com/office/officeart/2005/8/layout/orgChart1"/>
    <dgm:cxn modelId="{7A3216E4-62DC-4994-8F40-6DD5C52C2DC4}" type="presParOf" srcId="{939F1A08-54E0-4E78-B431-57E5A891DA9E}" destId="{B815212B-0D5B-4673-A3CE-27EA1B105F37}" srcOrd="0" destOrd="0" presId="urn:microsoft.com/office/officeart/2005/8/layout/orgChart1"/>
    <dgm:cxn modelId="{9E1204C5-BF61-4AE3-96A1-528F91A9C021}" type="presParOf" srcId="{B815212B-0D5B-4673-A3CE-27EA1B105F37}" destId="{4BDEE139-0567-410A-9C62-CDF3285E4D9F}" srcOrd="0" destOrd="0" presId="urn:microsoft.com/office/officeart/2005/8/layout/orgChart1"/>
    <dgm:cxn modelId="{9E72B0C3-F567-4319-8508-672D4E772124}" type="presParOf" srcId="{B815212B-0D5B-4673-A3CE-27EA1B105F37}" destId="{0A29CF2C-E4FC-44D4-B111-A328FF0154BA}" srcOrd="1" destOrd="0" presId="urn:microsoft.com/office/officeart/2005/8/layout/orgChart1"/>
    <dgm:cxn modelId="{29B88451-DA30-40D8-848E-68E9A0594DF8}" type="presParOf" srcId="{939F1A08-54E0-4E78-B431-57E5A891DA9E}" destId="{03DAB561-4A13-47AF-AFFC-8FFD9199416C}" srcOrd="1" destOrd="0" presId="urn:microsoft.com/office/officeart/2005/8/layout/orgChart1"/>
    <dgm:cxn modelId="{883F1C5E-CDC9-44B8-8087-F55BC214EB36}" type="presParOf" srcId="{03DAB561-4A13-47AF-AFFC-8FFD9199416C}" destId="{994938D5-5EE1-4C68-BAE4-07B898445F2A}" srcOrd="0" destOrd="0" presId="urn:microsoft.com/office/officeart/2005/8/layout/orgChart1"/>
    <dgm:cxn modelId="{9074CCF4-8FFC-4CFD-9C22-0FAEC495692B}" type="presParOf" srcId="{03DAB561-4A13-47AF-AFFC-8FFD9199416C}" destId="{AE241604-8664-41DC-ADB1-8875A8B6DBB1}" srcOrd="1" destOrd="0" presId="urn:microsoft.com/office/officeart/2005/8/layout/orgChart1"/>
    <dgm:cxn modelId="{92DA2E60-B83E-482D-A3FC-4A34AF7B2DB5}" type="presParOf" srcId="{AE241604-8664-41DC-ADB1-8875A8B6DBB1}" destId="{9FCCBC30-479E-4DFA-8505-1AC392FCDD97}" srcOrd="0" destOrd="0" presId="urn:microsoft.com/office/officeart/2005/8/layout/orgChart1"/>
    <dgm:cxn modelId="{9D458663-9C79-45F9-971A-9DE7AE6B2B8F}" type="presParOf" srcId="{9FCCBC30-479E-4DFA-8505-1AC392FCDD97}" destId="{E5A2A97C-255B-4FC4-BA46-80E0676B98B2}" srcOrd="0" destOrd="0" presId="urn:microsoft.com/office/officeart/2005/8/layout/orgChart1"/>
    <dgm:cxn modelId="{0F48A3E7-F5C4-4BBD-A554-BE84F013BA4F}" type="presParOf" srcId="{9FCCBC30-479E-4DFA-8505-1AC392FCDD97}" destId="{5C093666-74CD-4B76-B435-0CD1F4A2DAC0}" srcOrd="1" destOrd="0" presId="urn:microsoft.com/office/officeart/2005/8/layout/orgChart1"/>
    <dgm:cxn modelId="{AE23CB1C-F8DD-4363-AF73-FE4DD8F8288A}" type="presParOf" srcId="{AE241604-8664-41DC-ADB1-8875A8B6DBB1}" destId="{739C3FE1-B5BE-46C4-B0F6-5FF33C459837}" srcOrd="1" destOrd="0" presId="urn:microsoft.com/office/officeart/2005/8/layout/orgChart1"/>
    <dgm:cxn modelId="{788C2F77-CBB1-4A29-8005-5EF5BB380838}" type="presParOf" srcId="{739C3FE1-B5BE-46C4-B0F6-5FF33C459837}" destId="{31C71711-44C0-4C8E-81F8-F5718164AB63}" srcOrd="0" destOrd="0" presId="urn:microsoft.com/office/officeart/2005/8/layout/orgChart1"/>
    <dgm:cxn modelId="{39DA5364-FE64-45C8-B8C7-782405E9D5DF}" type="presParOf" srcId="{739C3FE1-B5BE-46C4-B0F6-5FF33C459837}" destId="{72203DAD-5667-4EE6-8F9F-909FD707EDD4}" srcOrd="1" destOrd="0" presId="urn:microsoft.com/office/officeart/2005/8/layout/orgChart1"/>
    <dgm:cxn modelId="{B1CEA6A0-98D6-48AC-95F7-8FF3482E5D06}" type="presParOf" srcId="{72203DAD-5667-4EE6-8F9F-909FD707EDD4}" destId="{DD23DC65-5602-4001-8D5A-5DB24D0A5FBE}" srcOrd="0" destOrd="0" presId="urn:microsoft.com/office/officeart/2005/8/layout/orgChart1"/>
    <dgm:cxn modelId="{97EABBF6-5771-44D3-A874-CF50F9DF1383}" type="presParOf" srcId="{DD23DC65-5602-4001-8D5A-5DB24D0A5FBE}" destId="{3E1B46FC-11DF-4A93-AFC7-0C03C5D52A78}" srcOrd="0" destOrd="0" presId="urn:microsoft.com/office/officeart/2005/8/layout/orgChart1"/>
    <dgm:cxn modelId="{8E30B7C9-6F30-44EA-9A4D-C79A0CCBA84D}" type="presParOf" srcId="{DD23DC65-5602-4001-8D5A-5DB24D0A5FBE}" destId="{EE67D21A-3C53-444C-8BCE-0FD82151CB10}" srcOrd="1" destOrd="0" presId="urn:microsoft.com/office/officeart/2005/8/layout/orgChart1"/>
    <dgm:cxn modelId="{E4A704DB-505D-4607-B492-14A95B4F1FB5}" type="presParOf" srcId="{72203DAD-5667-4EE6-8F9F-909FD707EDD4}" destId="{78CA19B3-E6A7-48AA-840D-3FDF0D77C5A4}" srcOrd="1" destOrd="0" presId="urn:microsoft.com/office/officeart/2005/8/layout/orgChart1"/>
    <dgm:cxn modelId="{2EA77052-E82B-41FB-8F47-6A9267E8E637}" type="presParOf" srcId="{72203DAD-5667-4EE6-8F9F-909FD707EDD4}" destId="{D4C8785E-C37A-4E92-90DF-2156C927AAFB}" srcOrd="2" destOrd="0" presId="urn:microsoft.com/office/officeart/2005/8/layout/orgChart1"/>
    <dgm:cxn modelId="{FE14ECA8-511F-4EA4-8B25-4446B697539B}" type="presParOf" srcId="{739C3FE1-B5BE-46C4-B0F6-5FF33C459837}" destId="{434A159F-1D77-477A-9FBC-4C9884FBAE09}" srcOrd="2" destOrd="0" presId="urn:microsoft.com/office/officeart/2005/8/layout/orgChart1"/>
    <dgm:cxn modelId="{98C32D6A-3011-40DF-BD6B-6AB19E421519}" type="presParOf" srcId="{739C3FE1-B5BE-46C4-B0F6-5FF33C459837}" destId="{BFCDDA91-9F38-4E8C-82B6-D5E43483EA09}" srcOrd="3" destOrd="0" presId="urn:microsoft.com/office/officeart/2005/8/layout/orgChart1"/>
    <dgm:cxn modelId="{DE9AD19E-C67C-4393-9557-30D1DA972E9C}" type="presParOf" srcId="{BFCDDA91-9F38-4E8C-82B6-D5E43483EA09}" destId="{A65436B4-2A15-481F-9982-DEF2B32E9092}" srcOrd="0" destOrd="0" presId="urn:microsoft.com/office/officeart/2005/8/layout/orgChart1"/>
    <dgm:cxn modelId="{FEDDF002-BE1F-43D7-96FF-7D6C079188C9}" type="presParOf" srcId="{A65436B4-2A15-481F-9982-DEF2B32E9092}" destId="{91E33A53-1128-4811-AE92-05BD81AE5941}" srcOrd="0" destOrd="0" presId="urn:microsoft.com/office/officeart/2005/8/layout/orgChart1"/>
    <dgm:cxn modelId="{0EA8CC02-9835-47C2-A619-9DA6929E023E}" type="presParOf" srcId="{A65436B4-2A15-481F-9982-DEF2B32E9092}" destId="{D621F63E-9D52-4E22-A463-BA1D8571E6CF}" srcOrd="1" destOrd="0" presId="urn:microsoft.com/office/officeart/2005/8/layout/orgChart1"/>
    <dgm:cxn modelId="{B7F4079C-5460-4120-8E2F-D73A95AC23A4}" type="presParOf" srcId="{BFCDDA91-9F38-4E8C-82B6-D5E43483EA09}" destId="{0B85C1FF-1321-465D-988D-2B250D8D9836}" srcOrd="1" destOrd="0" presId="urn:microsoft.com/office/officeart/2005/8/layout/orgChart1"/>
    <dgm:cxn modelId="{6D989DB2-6052-47CE-9AA0-FEA0C93B8DB2}" type="presParOf" srcId="{BFCDDA91-9F38-4E8C-82B6-D5E43483EA09}" destId="{383264E5-21E5-4325-932C-970283DC4FF0}" srcOrd="2" destOrd="0" presId="urn:microsoft.com/office/officeart/2005/8/layout/orgChart1"/>
    <dgm:cxn modelId="{46E3C04B-5471-404C-B3D9-34A85F28DC4F}" type="presParOf" srcId="{AE241604-8664-41DC-ADB1-8875A8B6DBB1}" destId="{A1669B82-5392-444F-AEFA-F19D072E5940}" srcOrd="2" destOrd="0" presId="urn:microsoft.com/office/officeart/2005/8/layout/orgChart1"/>
    <dgm:cxn modelId="{EE2A66EC-741A-4D73-84B3-E097ABDD8CD4}" type="presParOf" srcId="{03DAB561-4A13-47AF-AFFC-8FFD9199416C}" destId="{7C77E367-534B-488D-B147-189E42E606FF}" srcOrd="2" destOrd="0" presId="urn:microsoft.com/office/officeart/2005/8/layout/orgChart1"/>
    <dgm:cxn modelId="{5FD59DEA-67FD-404E-834B-170E9290036A}" type="presParOf" srcId="{03DAB561-4A13-47AF-AFFC-8FFD9199416C}" destId="{5663E90E-75F5-4727-92DF-F90259681149}" srcOrd="3" destOrd="0" presId="urn:microsoft.com/office/officeart/2005/8/layout/orgChart1"/>
    <dgm:cxn modelId="{87E30457-CB55-4E74-BE8C-F96BE0FF30D5}" type="presParOf" srcId="{5663E90E-75F5-4727-92DF-F90259681149}" destId="{66B6909F-3480-46EB-89BE-74126FFD7249}" srcOrd="0" destOrd="0" presId="urn:microsoft.com/office/officeart/2005/8/layout/orgChart1"/>
    <dgm:cxn modelId="{1D26D90B-E298-44F7-BB44-07C6555975EA}" type="presParOf" srcId="{66B6909F-3480-46EB-89BE-74126FFD7249}" destId="{F65EBBCA-A67D-40C8-99BC-45B733A75ED9}" srcOrd="0" destOrd="0" presId="urn:microsoft.com/office/officeart/2005/8/layout/orgChart1"/>
    <dgm:cxn modelId="{A76CAAB9-F7F6-4522-883F-5F7E642DC287}" type="presParOf" srcId="{66B6909F-3480-46EB-89BE-74126FFD7249}" destId="{CF304C5A-A75C-4AAD-AC11-F89AF93CB095}" srcOrd="1" destOrd="0" presId="urn:microsoft.com/office/officeart/2005/8/layout/orgChart1"/>
    <dgm:cxn modelId="{0E4C1CB7-F707-4217-9A6D-4736FF9D4A16}" type="presParOf" srcId="{5663E90E-75F5-4727-92DF-F90259681149}" destId="{C74737ED-1D06-4FB9-AD8E-6A638343A18E}" srcOrd="1" destOrd="0" presId="urn:microsoft.com/office/officeart/2005/8/layout/orgChart1"/>
    <dgm:cxn modelId="{532F1D25-7407-41F8-81F6-7B24567A7491}" type="presParOf" srcId="{C74737ED-1D06-4FB9-AD8E-6A638343A18E}" destId="{C017D374-807C-48A0-BF1B-32A347095A05}" srcOrd="0" destOrd="0" presId="urn:microsoft.com/office/officeart/2005/8/layout/orgChart1"/>
    <dgm:cxn modelId="{3076B473-97DA-41AE-9AEB-8C32D34A5BC9}" type="presParOf" srcId="{C74737ED-1D06-4FB9-AD8E-6A638343A18E}" destId="{66074D93-FF85-44D3-A252-E9EAE7C8BF07}" srcOrd="1" destOrd="0" presId="urn:microsoft.com/office/officeart/2005/8/layout/orgChart1"/>
    <dgm:cxn modelId="{B48FE22D-EBD7-4076-ACAA-67D2DC401866}" type="presParOf" srcId="{66074D93-FF85-44D3-A252-E9EAE7C8BF07}" destId="{6BB662AF-C01E-4BD6-B25E-88F2896B9E41}" srcOrd="0" destOrd="0" presId="urn:microsoft.com/office/officeart/2005/8/layout/orgChart1"/>
    <dgm:cxn modelId="{2C15F548-892F-4D0A-840E-332854CAE758}" type="presParOf" srcId="{6BB662AF-C01E-4BD6-B25E-88F2896B9E41}" destId="{5331ADB5-2AE7-4EA8-8A7E-6BF76479C377}" srcOrd="0" destOrd="0" presId="urn:microsoft.com/office/officeart/2005/8/layout/orgChart1"/>
    <dgm:cxn modelId="{3ED10588-093B-48ED-8CB4-3FC44758766C}" type="presParOf" srcId="{6BB662AF-C01E-4BD6-B25E-88F2896B9E41}" destId="{467DC232-8A48-42E1-AA6E-915218211BAE}" srcOrd="1" destOrd="0" presId="urn:microsoft.com/office/officeart/2005/8/layout/orgChart1"/>
    <dgm:cxn modelId="{E9BFC617-4777-47B7-BF6A-0F05206CF4F7}" type="presParOf" srcId="{66074D93-FF85-44D3-A252-E9EAE7C8BF07}" destId="{3FF88280-7B8F-404C-BAC9-3AF30A73C3CE}" srcOrd="1" destOrd="0" presId="urn:microsoft.com/office/officeart/2005/8/layout/orgChart1"/>
    <dgm:cxn modelId="{61FBCF55-9AB9-4090-B3B0-6D6A8DC77BF2}" type="presParOf" srcId="{66074D93-FF85-44D3-A252-E9EAE7C8BF07}" destId="{145AE096-850E-4EE2-A4B3-9F65DF334B7C}" srcOrd="2" destOrd="0" presId="urn:microsoft.com/office/officeart/2005/8/layout/orgChart1"/>
    <dgm:cxn modelId="{583C4E72-97DA-4981-BA9F-E1817CF02EA1}" type="presParOf" srcId="{C74737ED-1D06-4FB9-AD8E-6A638343A18E}" destId="{21CA0911-CB86-4DF9-A5A7-DCF9090DE19A}" srcOrd="2" destOrd="0" presId="urn:microsoft.com/office/officeart/2005/8/layout/orgChart1"/>
    <dgm:cxn modelId="{E136406B-CF6F-46AB-938B-8B84DDCAB7BE}" type="presParOf" srcId="{C74737ED-1D06-4FB9-AD8E-6A638343A18E}" destId="{EA383A25-B4CE-432F-9C4E-231F8BE701D2}" srcOrd="3" destOrd="0" presId="urn:microsoft.com/office/officeart/2005/8/layout/orgChart1"/>
    <dgm:cxn modelId="{E04FE114-20F7-4141-83E9-0B478194628A}" type="presParOf" srcId="{EA383A25-B4CE-432F-9C4E-231F8BE701D2}" destId="{A1F634BB-811F-431E-9A91-5EC70D2EF77B}" srcOrd="0" destOrd="0" presId="urn:microsoft.com/office/officeart/2005/8/layout/orgChart1"/>
    <dgm:cxn modelId="{84056335-9274-4A67-9A80-04A38E80E2B1}" type="presParOf" srcId="{A1F634BB-811F-431E-9A91-5EC70D2EF77B}" destId="{DF07C08B-1D16-4684-AA46-4C81BD177ED7}" srcOrd="0" destOrd="0" presId="urn:microsoft.com/office/officeart/2005/8/layout/orgChart1"/>
    <dgm:cxn modelId="{42CD6C31-994D-40E4-BA17-921486BC19EF}" type="presParOf" srcId="{A1F634BB-811F-431E-9A91-5EC70D2EF77B}" destId="{5D82BC5F-7B7E-4298-9431-F1B37949D80C}" srcOrd="1" destOrd="0" presId="urn:microsoft.com/office/officeart/2005/8/layout/orgChart1"/>
    <dgm:cxn modelId="{CDBFF981-34FF-435A-8313-0A3B0767A6F3}" type="presParOf" srcId="{EA383A25-B4CE-432F-9C4E-231F8BE701D2}" destId="{9E077C7D-F570-49FD-A1ED-F40ECFF58700}" srcOrd="1" destOrd="0" presId="urn:microsoft.com/office/officeart/2005/8/layout/orgChart1"/>
    <dgm:cxn modelId="{372C7983-0889-4FB1-8103-A4E2DC224B09}" type="presParOf" srcId="{EA383A25-B4CE-432F-9C4E-231F8BE701D2}" destId="{B23C4E4D-B82E-4666-8A88-C8C461A6AC12}" srcOrd="2" destOrd="0" presId="urn:microsoft.com/office/officeart/2005/8/layout/orgChart1"/>
    <dgm:cxn modelId="{93A7F5F1-EF84-4ED3-A3C4-BFBB04A689D7}" type="presParOf" srcId="{5663E90E-75F5-4727-92DF-F90259681149}" destId="{FC0B3391-FDE0-4CBB-9946-C61EB4D16E8B}" srcOrd="2" destOrd="0" presId="urn:microsoft.com/office/officeart/2005/8/layout/orgChart1"/>
    <dgm:cxn modelId="{6851BFDD-B9C5-4902-BD50-7FB94169EEBD}" type="presParOf" srcId="{939F1A08-54E0-4E78-B431-57E5A891DA9E}" destId="{757F15DA-B674-459B-9006-00D34CC6905A}" srcOrd="2" destOrd="0" presId="urn:microsoft.com/office/officeart/2005/8/layout/orgChart1"/>
    <dgm:cxn modelId="{B5017D5B-D483-427E-8866-003F87EDD74C}" type="presParOf" srcId="{654987D0-69E5-4276-8ABD-865D5CBB8E25}" destId="{71EC33CB-54EE-4A70-AC55-51FC86D6CDBA}" srcOrd="12" destOrd="0" presId="urn:microsoft.com/office/officeart/2005/8/layout/orgChart1"/>
    <dgm:cxn modelId="{90867DE9-4B08-46C6-B19F-1809F873A19D}" type="presParOf" srcId="{654987D0-69E5-4276-8ABD-865D5CBB8E25}" destId="{20852A23-19A1-41A9-81E0-2D87B14FC3B1}" srcOrd="13" destOrd="0" presId="urn:microsoft.com/office/officeart/2005/8/layout/orgChart1"/>
    <dgm:cxn modelId="{F6DC40AC-E715-4C46-8FD0-641D01EF2B6A}" type="presParOf" srcId="{20852A23-19A1-41A9-81E0-2D87B14FC3B1}" destId="{C64BFF50-553C-4BD8-9A5B-F646BC79CCE2}" srcOrd="0" destOrd="0" presId="urn:microsoft.com/office/officeart/2005/8/layout/orgChart1"/>
    <dgm:cxn modelId="{5F301E04-EFAC-4711-80C7-15C2D43544CE}" type="presParOf" srcId="{C64BFF50-553C-4BD8-9A5B-F646BC79CCE2}" destId="{84B3A58A-7E5D-4F92-83D0-58FE570E21AE}" srcOrd="0" destOrd="0" presId="urn:microsoft.com/office/officeart/2005/8/layout/orgChart1"/>
    <dgm:cxn modelId="{15B79476-4B1B-48DD-808B-92BE31DA7253}" type="presParOf" srcId="{C64BFF50-553C-4BD8-9A5B-F646BC79CCE2}" destId="{AF2178C2-4E7F-4D1C-8E4C-C57BBCE6DD8A}" srcOrd="1" destOrd="0" presId="urn:microsoft.com/office/officeart/2005/8/layout/orgChart1"/>
    <dgm:cxn modelId="{A9F6A91D-5608-412D-9748-979F941EB93A}" type="presParOf" srcId="{20852A23-19A1-41A9-81E0-2D87B14FC3B1}" destId="{09DE0285-8C05-4F06-9725-D0FAE19EC68F}" srcOrd="1" destOrd="0" presId="urn:microsoft.com/office/officeart/2005/8/layout/orgChart1"/>
    <dgm:cxn modelId="{EF3A5AA7-C488-4B33-A4F9-88AB91F3E221}" type="presParOf" srcId="{09DE0285-8C05-4F06-9725-D0FAE19EC68F}" destId="{EA6ED624-890D-4B02-810E-57D779E45EEA}" srcOrd="0" destOrd="0" presId="urn:microsoft.com/office/officeart/2005/8/layout/orgChart1"/>
    <dgm:cxn modelId="{6F7BD67C-0054-4D70-BBE3-4C5DF170A803}" type="presParOf" srcId="{09DE0285-8C05-4F06-9725-D0FAE19EC68F}" destId="{697515FD-ED91-4180-90EF-AA7DB2AB611D}" srcOrd="1" destOrd="0" presId="urn:microsoft.com/office/officeart/2005/8/layout/orgChart1"/>
    <dgm:cxn modelId="{98276735-596B-470F-8555-2C545ACA1CDE}" type="presParOf" srcId="{697515FD-ED91-4180-90EF-AA7DB2AB611D}" destId="{DFCF0E2E-5BB6-44AA-9C4C-1056F8926063}" srcOrd="0" destOrd="0" presId="urn:microsoft.com/office/officeart/2005/8/layout/orgChart1"/>
    <dgm:cxn modelId="{6365DD4E-4E31-4796-968E-69B3577CACEC}" type="presParOf" srcId="{DFCF0E2E-5BB6-44AA-9C4C-1056F8926063}" destId="{0CA4589A-741F-42B6-A76A-3ABC72AA9378}" srcOrd="0" destOrd="0" presId="urn:microsoft.com/office/officeart/2005/8/layout/orgChart1"/>
    <dgm:cxn modelId="{137E3F10-ACAC-4091-88AA-18F204CB4F4C}" type="presParOf" srcId="{DFCF0E2E-5BB6-44AA-9C4C-1056F8926063}" destId="{1BA0EBC8-4E48-4D36-8006-5AB9CB573968}" srcOrd="1" destOrd="0" presId="urn:microsoft.com/office/officeart/2005/8/layout/orgChart1"/>
    <dgm:cxn modelId="{72154FAB-CC33-4EAD-BE5F-B7DA422F3855}" type="presParOf" srcId="{697515FD-ED91-4180-90EF-AA7DB2AB611D}" destId="{E97F789C-17B3-43DD-A20F-3BF922331AF9}" srcOrd="1" destOrd="0" presId="urn:microsoft.com/office/officeart/2005/8/layout/orgChart1"/>
    <dgm:cxn modelId="{B310AC08-122A-4F1B-B98C-9F96E48A2D84}" type="presParOf" srcId="{697515FD-ED91-4180-90EF-AA7DB2AB611D}" destId="{BC68BCB3-1DAA-481B-9CDE-9CEE8E89A916}" srcOrd="2" destOrd="0" presId="urn:microsoft.com/office/officeart/2005/8/layout/orgChart1"/>
    <dgm:cxn modelId="{51200EB3-EE80-4F05-BDFA-DAEEF57C351B}" type="presParOf" srcId="{09DE0285-8C05-4F06-9725-D0FAE19EC68F}" destId="{432AA7FF-E7A9-4EF4-9755-C06B57E24111}" srcOrd="2" destOrd="0" presId="urn:microsoft.com/office/officeart/2005/8/layout/orgChart1"/>
    <dgm:cxn modelId="{4F0B01EC-A221-4D85-B6AD-6D06962C2B80}" type="presParOf" srcId="{09DE0285-8C05-4F06-9725-D0FAE19EC68F}" destId="{FAD341DE-68BD-4552-92EF-3232D46C183A}" srcOrd="3" destOrd="0" presId="urn:microsoft.com/office/officeart/2005/8/layout/orgChart1"/>
    <dgm:cxn modelId="{B8E380DC-176F-443B-9463-0C32BE214D60}" type="presParOf" srcId="{FAD341DE-68BD-4552-92EF-3232D46C183A}" destId="{B3ABCB88-BDDA-4FA1-A0EE-60CC09A654BC}" srcOrd="0" destOrd="0" presId="urn:microsoft.com/office/officeart/2005/8/layout/orgChart1"/>
    <dgm:cxn modelId="{78F20C65-FD23-4470-99BC-FCBF4A19898D}" type="presParOf" srcId="{B3ABCB88-BDDA-4FA1-A0EE-60CC09A654BC}" destId="{122B9F12-3B86-4017-86F8-0F0021299304}" srcOrd="0" destOrd="0" presId="urn:microsoft.com/office/officeart/2005/8/layout/orgChart1"/>
    <dgm:cxn modelId="{217CF31B-114F-4FA4-B667-56DC031C844C}" type="presParOf" srcId="{B3ABCB88-BDDA-4FA1-A0EE-60CC09A654BC}" destId="{BDA93D08-C7CA-4908-B112-9B549DCDD0B4}" srcOrd="1" destOrd="0" presId="urn:microsoft.com/office/officeart/2005/8/layout/orgChart1"/>
    <dgm:cxn modelId="{811F6D35-4FA8-4A9B-A4A3-F1FBD0AD527F}" type="presParOf" srcId="{FAD341DE-68BD-4552-92EF-3232D46C183A}" destId="{8D38D0D2-CEFE-404D-A7FB-201E88B7460C}" srcOrd="1" destOrd="0" presId="urn:microsoft.com/office/officeart/2005/8/layout/orgChart1"/>
    <dgm:cxn modelId="{A80B17CD-11BA-4D91-B61C-30D10D861059}" type="presParOf" srcId="{FAD341DE-68BD-4552-92EF-3232D46C183A}" destId="{3B2311A0-0537-44FE-B7A7-8E5EBBD57E14}" srcOrd="2" destOrd="0" presId="urn:microsoft.com/office/officeart/2005/8/layout/orgChart1"/>
    <dgm:cxn modelId="{FFBD6ECC-9FE1-44B2-9BB4-A78B23FDD1E3}" type="presParOf" srcId="{09DE0285-8C05-4F06-9725-D0FAE19EC68F}" destId="{8D39B4B3-48BE-43EE-A1DD-2E27C3FA3D44}" srcOrd="4" destOrd="0" presId="urn:microsoft.com/office/officeart/2005/8/layout/orgChart1"/>
    <dgm:cxn modelId="{74FBDC2C-C122-489F-B552-5278254EDBC3}" type="presParOf" srcId="{09DE0285-8C05-4F06-9725-D0FAE19EC68F}" destId="{EDF646A3-FB32-41C4-B805-CA73E8F88E6B}" srcOrd="5" destOrd="0" presId="urn:microsoft.com/office/officeart/2005/8/layout/orgChart1"/>
    <dgm:cxn modelId="{B9E5A256-BCDD-4AB5-9364-B78F9D3A38A9}" type="presParOf" srcId="{EDF646A3-FB32-41C4-B805-CA73E8F88E6B}" destId="{AE3328BC-1FE5-4FD5-A752-75A9EA5D835D}" srcOrd="0" destOrd="0" presId="urn:microsoft.com/office/officeart/2005/8/layout/orgChart1"/>
    <dgm:cxn modelId="{CE69F4A5-AF4E-45E4-A280-4B7B5BF40BCB}" type="presParOf" srcId="{AE3328BC-1FE5-4FD5-A752-75A9EA5D835D}" destId="{4CFA71A4-BC35-4ACD-BCCE-BCB9E4CC20D3}" srcOrd="0" destOrd="0" presId="urn:microsoft.com/office/officeart/2005/8/layout/orgChart1"/>
    <dgm:cxn modelId="{26EC9F83-41E2-4091-9A16-C6822135ED3C}" type="presParOf" srcId="{AE3328BC-1FE5-4FD5-A752-75A9EA5D835D}" destId="{833E6664-3522-4CB6-9260-C0B1B794F760}" srcOrd="1" destOrd="0" presId="urn:microsoft.com/office/officeart/2005/8/layout/orgChart1"/>
    <dgm:cxn modelId="{DBE01EA5-F37F-4B8A-956A-A5F314D7200D}" type="presParOf" srcId="{EDF646A3-FB32-41C4-B805-CA73E8F88E6B}" destId="{84B910DC-CAC1-42C7-BFE2-6C3CB5B56D4D}" srcOrd="1" destOrd="0" presId="urn:microsoft.com/office/officeart/2005/8/layout/orgChart1"/>
    <dgm:cxn modelId="{C5A0D066-5B59-492A-AA0F-B2A28C812B9D}" type="presParOf" srcId="{EDF646A3-FB32-41C4-B805-CA73E8F88E6B}" destId="{84879405-8CAF-4F9F-8C83-9C51B58F9B4C}" srcOrd="2" destOrd="0" presId="urn:microsoft.com/office/officeart/2005/8/layout/orgChart1"/>
    <dgm:cxn modelId="{4C0E98FD-E771-4686-B1F3-2597C627F2A7}" type="presParOf" srcId="{09DE0285-8C05-4F06-9725-D0FAE19EC68F}" destId="{D98A3C97-12EB-4CB9-9F80-C60262FD9319}" srcOrd="6" destOrd="0" presId="urn:microsoft.com/office/officeart/2005/8/layout/orgChart1"/>
    <dgm:cxn modelId="{1D7CE686-F2E9-48FB-B1BB-A93F16CC7859}" type="presParOf" srcId="{09DE0285-8C05-4F06-9725-D0FAE19EC68F}" destId="{F0DB80B2-373C-48B8-BF01-EDEF59F55337}" srcOrd="7" destOrd="0" presId="urn:microsoft.com/office/officeart/2005/8/layout/orgChart1"/>
    <dgm:cxn modelId="{0E586DEA-AB5E-454A-B5D2-DE7C7A0CA0F9}" type="presParOf" srcId="{F0DB80B2-373C-48B8-BF01-EDEF59F55337}" destId="{A6A4306D-3285-4D6E-B989-B9EA182E7696}" srcOrd="0" destOrd="0" presId="urn:microsoft.com/office/officeart/2005/8/layout/orgChart1"/>
    <dgm:cxn modelId="{B0DAD116-208D-41CF-BE35-D05AC8A77F80}" type="presParOf" srcId="{A6A4306D-3285-4D6E-B989-B9EA182E7696}" destId="{3C6E0E03-0E7E-49BF-A6AF-69A6660BEE30}" srcOrd="0" destOrd="0" presId="urn:microsoft.com/office/officeart/2005/8/layout/orgChart1"/>
    <dgm:cxn modelId="{ADCC2F71-0E4D-40A1-8EB8-E0AE0BADD2EA}" type="presParOf" srcId="{A6A4306D-3285-4D6E-B989-B9EA182E7696}" destId="{54E90A25-439F-451D-AA7A-4F7DE1AD4852}" srcOrd="1" destOrd="0" presId="urn:microsoft.com/office/officeart/2005/8/layout/orgChart1"/>
    <dgm:cxn modelId="{B37645E5-B29B-4D7C-8259-CE16497536F0}" type="presParOf" srcId="{F0DB80B2-373C-48B8-BF01-EDEF59F55337}" destId="{73DDF66E-0101-49B0-BAD9-E3035CB06A3E}" srcOrd="1" destOrd="0" presId="urn:microsoft.com/office/officeart/2005/8/layout/orgChart1"/>
    <dgm:cxn modelId="{3D421E24-CF61-4B31-9A63-8D859E5C8E00}" type="presParOf" srcId="{F0DB80B2-373C-48B8-BF01-EDEF59F55337}" destId="{E4BC6B4C-E5FE-49DD-8F56-0F53BC8D78A3}" srcOrd="2" destOrd="0" presId="urn:microsoft.com/office/officeart/2005/8/layout/orgChart1"/>
    <dgm:cxn modelId="{FB5FFFCA-FB80-4ACD-92F5-653E1FB4D3E3}" type="presParOf" srcId="{20852A23-19A1-41A9-81E0-2D87B14FC3B1}" destId="{B9D91088-75D8-4B39-8432-B3A40BCD90D9}" srcOrd="2" destOrd="0" presId="urn:microsoft.com/office/officeart/2005/8/layout/orgChart1"/>
    <dgm:cxn modelId="{F40506AE-A43E-4249-818A-F54DEABB49BF}" type="presParOf" srcId="{B5F522FF-E446-465C-8477-FCE6FA4AD424}" destId="{81911278-3C19-4778-875B-5CDA30BD28EA}" srcOrd="2" destOrd="0" presId="urn:microsoft.com/office/officeart/2005/8/layout/orgChart1"/>
    <dgm:cxn modelId="{810B5402-317C-47EC-98CF-AB448B1EA9B3}" type="presParOf" srcId="{81911278-3C19-4778-875B-5CDA30BD28EA}" destId="{0458B3CE-E39D-42E2-8CE6-F0F85EE71F69}" srcOrd="0" destOrd="0" presId="urn:microsoft.com/office/officeart/2005/8/layout/orgChart1"/>
    <dgm:cxn modelId="{16818C4F-E5DE-4ED8-A373-C3808B6E9C4E}" type="presParOf" srcId="{81911278-3C19-4778-875B-5CDA30BD28EA}" destId="{AC319A60-E018-4013-992E-09D5F5EAE34C}" srcOrd="1" destOrd="0" presId="urn:microsoft.com/office/officeart/2005/8/layout/orgChart1"/>
    <dgm:cxn modelId="{D55C1AEA-AFF3-48E0-B297-C9C2B54230EF}" type="presParOf" srcId="{AC319A60-E018-4013-992E-09D5F5EAE34C}" destId="{E99D3AEE-896B-471F-9AA3-6603065FFDFE}" srcOrd="0" destOrd="0" presId="urn:microsoft.com/office/officeart/2005/8/layout/orgChart1"/>
    <dgm:cxn modelId="{056BF627-FF70-4683-B644-05DC54A1B450}" type="presParOf" srcId="{E99D3AEE-896B-471F-9AA3-6603065FFDFE}" destId="{4357AFDC-6559-4F0B-A5DC-1EBCE0008B3B}" srcOrd="0" destOrd="0" presId="urn:microsoft.com/office/officeart/2005/8/layout/orgChart1"/>
    <dgm:cxn modelId="{59F9ABC7-FFA9-4A50-9A91-E9588DCF1A62}" type="presParOf" srcId="{E99D3AEE-896B-471F-9AA3-6603065FFDFE}" destId="{16879A24-19E6-470F-990D-10224BF2AE63}" srcOrd="1" destOrd="0" presId="urn:microsoft.com/office/officeart/2005/8/layout/orgChart1"/>
    <dgm:cxn modelId="{0BC9864D-A2E9-4175-8DDE-8B4C4F161194}" type="presParOf" srcId="{AC319A60-E018-4013-992E-09D5F5EAE34C}" destId="{E11822D3-E726-49F5-9AD2-63D2B420EE4D}" srcOrd="1" destOrd="0" presId="urn:microsoft.com/office/officeart/2005/8/layout/orgChart1"/>
    <dgm:cxn modelId="{6B865A60-C5CA-413E-B8AB-FEECDE682459}" type="presParOf" srcId="{E11822D3-E726-49F5-9AD2-63D2B420EE4D}" destId="{C6E985C3-243C-4AC7-9BC8-B0336ACD381D}" srcOrd="0" destOrd="0" presId="urn:microsoft.com/office/officeart/2005/8/layout/orgChart1"/>
    <dgm:cxn modelId="{7D48CD2F-A878-4FBD-99A0-A5863284EA40}" type="presParOf" srcId="{E11822D3-E726-49F5-9AD2-63D2B420EE4D}" destId="{43FB01BC-6FA4-4521-B54D-9DD93750B444}" srcOrd="1" destOrd="0" presId="urn:microsoft.com/office/officeart/2005/8/layout/orgChart1"/>
    <dgm:cxn modelId="{D67B5F07-0C1F-4266-A46F-2589C7552754}" type="presParOf" srcId="{43FB01BC-6FA4-4521-B54D-9DD93750B444}" destId="{88FC8181-42DA-4C4D-8881-68801AC187B1}" srcOrd="0" destOrd="0" presId="urn:microsoft.com/office/officeart/2005/8/layout/orgChart1"/>
    <dgm:cxn modelId="{C2D2A40C-B48B-42A6-A00A-20AEE29DCCD0}" type="presParOf" srcId="{88FC8181-42DA-4C4D-8881-68801AC187B1}" destId="{7806FAE4-8000-4380-92DB-E39130956322}" srcOrd="0" destOrd="0" presId="urn:microsoft.com/office/officeart/2005/8/layout/orgChart1"/>
    <dgm:cxn modelId="{26EC4E41-0F64-411F-8919-B74AF835B5BC}" type="presParOf" srcId="{88FC8181-42DA-4C4D-8881-68801AC187B1}" destId="{F7BCE9EA-92EF-4C4E-BA67-10DF7DA3D431}" srcOrd="1" destOrd="0" presId="urn:microsoft.com/office/officeart/2005/8/layout/orgChart1"/>
    <dgm:cxn modelId="{83BBB98A-5794-4F88-9106-4B88B13B13E3}" type="presParOf" srcId="{43FB01BC-6FA4-4521-B54D-9DD93750B444}" destId="{7DC2E89D-00A6-47B2-A4DE-555E04596FF6}" srcOrd="1" destOrd="0" presId="urn:microsoft.com/office/officeart/2005/8/layout/orgChart1"/>
    <dgm:cxn modelId="{5B0AEB2A-B19E-4E39-9C99-F1517D4DED39}" type="presParOf" srcId="{7DC2E89D-00A6-47B2-A4DE-555E04596FF6}" destId="{EE1FA3CF-0AF8-41DC-8AFD-AFDCF81D5459}" srcOrd="0" destOrd="0" presId="urn:microsoft.com/office/officeart/2005/8/layout/orgChart1"/>
    <dgm:cxn modelId="{40CD8616-7719-416B-A845-7404DDE6E488}" type="presParOf" srcId="{7DC2E89D-00A6-47B2-A4DE-555E04596FF6}" destId="{A4023E0D-3B17-45BA-A4F4-4248B588806E}" srcOrd="1" destOrd="0" presId="urn:microsoft.com/office/officeart/2005/8/layout/orgChart1"/>
    <dgm:cxn modelId="{84E2090D-DA38-41CD-8245-FA9CFA48F088}" type="presParOf" srcId="{A4023E0D-3B17-45BA-A4F4-4248B588806E}" destId="{825C09B9-BB1F-44D9-A23D-AD276F5E9C26}" srcOrd="0" destOrd="0" presId="urn:microsoft.com/office/officeart/2005/8/layout/orgChart1"/>
    <dgm:cxn modelId="{4717B6FD-4A61-4CE4-AF2E-901AF97CF8E0}" type="presParOf" srcId="{825C09B9-BB1F-44D9-A23D-AD276F5E9C26}" destId="{ADBA7920-4528-489C-94A5-797F666DCF8C}" srcOrd="0" destOrd="0" presId="urn:microsoft.com/office/officeart/2005/8/layout/orgChart1"/>
    <dgm:cxn modelId="{1EC44999-97CD-4D9D-AF46-0FC97E3BFE29}" type="presParOf" srcId="{825C09B9-BB1F-44D9-A23D-AD276F5E9C26}" destId="{F5768D96-9611-4B2F-B58E-63E778FD092E}" srcOrd="1" destOrd="0" presId="urn:microsoft.com/office/officeart/2005/8/layout/orgChart1"/>
    <dgm:cxn modelId="{A526E479-0047-4DA2-9B18-405143E686A7}" type="presParOf" srcId="{A4023E0D-3B17-45BA-A4F4-4248B588806E}" destId="{95A1212B-CD85-4FF1-B24B-3F8D75CE9CD5}" srcOrd="1" destOrd="0" presId="urn:microsoft.com/office/officeart/2005/8/layout/orgChart1"/>
    <dgm:cxn modelId="{20103157-2F81-4750-AA43-4DE466AC04EE}" type="presParOf" srcId="{A4023E0D-3B17-45BA-A4F4-4248B588806E}" destId="{76430899-97CD-49C6-B754-B0FD45157C0C}" srcOrd="2" destOrd="0" presId="urn:microsoft.com/office/officeart/2005/8/layout/orgChart1"/>
    <dgm:cxn modelId="{67666717-8135-4687-8E8E-003FF9961CBC}" type="presParOf" srcId="{43FB01BC-6FA4-4521-B54D-9DD93750B444}" destId="{603B6B8C-9C48-482B-98E6-D864057AFF03}" srcOrd="2" destOrd="0" presId="urn:microsoft.com/office/officeart/2005/8/layout/orgChart1"/>
    <dgm:cxn modelId="{CE3D8DF2-C609-4757-8502-B4C3BA9F5FA0}" type="presParOf" srcId="{E11822D3-E726-49F5-9AD2-63D2B420EE4D}" destId="{CFF34C17-BA3D-4EFD-B27A-CE3AC3160BF4}" srcOrd="2" destOrd="0" presId="urn:microsoft.com/office/officeart/2005/8/layout/orgChart1"/>
    <dgm:cxn modelId="{DD940628-7FDB-47F8-853B-DC7B5C487DB6}" type="presParOf" srcId="{E11822D3-E726-49F5-9AD2-63D2B420EE4D}" destId="{F9D6FABA-96C3-46E1-828D-7D4693726990}" srcOrd="3" destOrd="0" presId="urn:microsoft.com/office/officeart/2005/8/layout/orgChart1"/>
    <dgm:cxn modelId="{3A8F5EE7-DEBC-4588-B505-D2E933C6C331}" type="presParOf" srcId="{F9D6FABA-96C3-46E1-828D-7D4693726990}" destId="{FE539F8C-D107-4C2B-AF86-063FC9AB4C51}" srcOrd="0" destOrd="0" presId="urn:microsoft.com/office/officeart/2005/8/layout/orgChart1"/>
    <dgm:cxn modelId="{CCC5425B-31C0-4FEC-B90B-CB9DA8610857}" type="presParOf" srcId="{FE539F8C-D107-4C2B-AF86-063FC9AB4C51}" destId="{E73EEEF6-3B4F-4D61-8DA8-C5BE52D8078E}" srcOrd="0" destOrd="0" presId="urn:microsoft.com/office/officeart/2005/8/layout/orgChart1"/>
    <dgm:cxn modelId="{EE845043-9BF4-41A0-8818-5B159BFB2E87}" type="presParOf" srcId="{FE539F8C-D107-4C2B-AF86-063FC9AB4C51}" destId="{3947C1AA-5DA4-4878-BA78-38C01EC18A4A}" srcOrd="1" destOrd="0" presId="urn:microsoft.com/office/officeart/2005/8/layout/orgChart1"/>
    <dgm:cxn modelId="{B1955855-B010-4BD7-8AF4-15542E032879}" type="presParOf" srcId="{F9D6FABA-96C3-46E1-828D-7D4693726990}" destId="{89B963D5-48A2-441D-A1A3-092EA1FA8EB7}" srcOrd="1" destOrd="0" presId="urn:microsoft.com/office/officeart/2005/8/layout/orgChart1"/>
    <dgm:cxn modelId="{7C175E99-D223-4996-B37A-E14A66475E38}" type="presParOf" srcId="{F9D6FABA-96C3-46E1-828D-7D4693726990}" destId="{645FFA7A-0211-45C1-BAE0-2FA80828C469}" srcOrd="2" destOrd="0" presId="urn:microsoft.com/office/officeart/2005/8/layout/orgChart1"/>
    <dgm:cxn modelId="{BE37E0A7-F83C-419A-801C-C5694E7A7E5F}" type="presParOf" srcId="{E11822D3-E726-49F5-9AD2-63D2B420EE4D}" destId="{80A8BD1B-2CF0-4A26-B794-C011A7D711C5}" srcOrd="4" destOrd="0" presId="urn:microsoft.com/office/officeart/2005/8/layout/orgChart1"/>
    <dgm:cxn modelId="{810609BB-7677-4F8B-8BE6-1DB60F7A93DA}" type="presParOf" srcId="{E11822D3-E726-49F5-9AD2-63D2B420EE4D}" destId="{9618E598-F07C-43BA-84E9-16D80C50745A}" srcOrd="5" destOrd="0" presId="urn:microsoft.com/office/officeart/2005/8/layout/orgChart1"/>
    <dgm:cxn modelId="{10621C51-CEE0-4C08-A5F3-FD1062F99F9E}" type="presParOf" srcId="{9618E598-F07C-43BA-84E9-16D80C50745A}" destId="{3FF58093-3EED-4861-9881-67CE37A0CA33}" srcOrd="0" destOrd="0" presId="urn:microsoft.com/office/officeart/2005/8/layout/orgChart1"/>
    <dgm:cxn modelId="{D38C7D2D-86E7-483D-96F9-F3EFEA782D6D}" type="presParOf" srcId="{3FF58093-3EED-4861-9881-67CE37A0CA33}" destId="{2EEAE39C-B586-448E-AA0F-2DC6944FF061}" srcOrd="0" destOrd="0" presId="urn:microsoft.com/office/officeart/2005/8/layout/orgChart1"/>
    <dgm:cxn modelId="{24A592A3-CEDD-40FA-B654-EF7999E31512}" type="presParOf" srcId="{3FF58093-3EED-4861-9881-67CE37A0CA33}" destId="{5C97773A-C6B2-43A7-A335-7DE1A0963547}" srcOrd="1" destOrd="0" presId="urn:microsoft.com/office/officeart/2005/8/layout/orgChart1"/>
    <dgm:cxn modelId="{F8FF6343-4226-48A5-8B39-50B32F04F8A4}" type="presParOf" srcId="{9618E598-F07C-43BA-84E9-16D80C50745A}" destId="{FF9D72E6-70C5-4200-BF7B-DD83CFF433A5}" srcOrd="1" destOrd="0" presId="urn:microsoft.com/office/officeart/2005/8/layout/orgChart1"/>
    <dgm:cxn modelId="{905B15BB-5C57-459C-A8F0-9F60D3767614}" type="presParOf" srcId="{9618E598-F07C-43BA-84E9-16D80C50745A}" destId="{BAAC3A12-78AE-41D9-8E03-CD0525D3DED8}" srcOrd="2" destOrd="0" presId="urn:microsoft.com/office/officeart/2005/8/layout/orgChart1"/>
    <dgm:cxn modelId="{776D3329-6371-4361-A34C-275BDF221CE7}" type="presParOf" srcId="{AC319A60-E018-4013-992E-09D5F5EAE34C}" destId="{89E6EAF6-8F1A-4D71-B8E6-FD2791949B99}" srcOrd="2" destOrd="0" presId="urn:microsoft.com/office/officeart/2005/8/layout/orgChart1"/>
  </dgm:cxnLst>
  <dgm:bg>
    <a:effectLst/>
  </dgm:bg>
  <dgm:whole>
    <a:ln w="6350">
      <a:noFill/>
      <a:prstDash val="sysDash"/>
    </a:ln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8BD1B-2CF0-4A26-B794-C011A7D711C5}">
      <dsp:nvSpPr>
        <dsp:cNvPr id="0" name=""/>
        <dsp:cNvSpPr/>
      </dsp:nvSpPr>
      <dsp:spPr>
        <a:xfrm>
          <a:off x="1542946" y="1102748"/>
          <a:ext cx="935748" cy="171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686"/>
              </a:lnTo>
              <a:lnTo>
                <a:pt x="935748" y="85686"/>
              </a:lnTo>
              <a:lnTo>
                <a:pt x="935748" y="171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34C17-BA3D-4EFD-B27A-CE3AC3160BF4}">
      <dsp:nvSpPr>
        <dsp:cNvPr id="0" name=""/>
        <dsp:cNvSpPr/>
      </dsp:nvSpPr>
      <dsp:spPr>
        <a:xfrm>
          <a:off x="1486723" y="1102748"/>
          <a:ext cx="91440" cy="171372"/>
        </a:xfrm>
        <a:custGeom>
          <a:avLst/>
          <a:gdLst/>
          <a:ahLst/>
          <a:cxnLst/>
          <a:rect l="0" t="0" r="0" b="0"/>
          <a:pathLst>
            <a:path>
              <a:moveTo>
                <a:pt x="56222" y="0"/>
              </a:moveTo>
              <a:lnTo>
                <a:pt x="56222" y="85686"/>
              </a:lnTo>
              <a:lnTo>
                <a:pt x="45720" y="85686"/>
              </a:lnTo>
              <a:lnTo>
                <a:pt x="45720" y="171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FA3CF-0AF8-41DC-8AFD-AFDCF81D5459}">
      <dsp:nvSpPr>
        <dsp:cNvPr id="0" name=""/>
        <dsp:cNvSpPr/>
      </dsp:nvSpPr>
      <dsp:spPr>
        <a:xfrm>
          <a:off x="196520" y="1682149"/>
          <a:ext cx="91440" cy="309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38"/>
              </a:lnTo>
              <a:lnTo>
                <a:pt x="100828" y="309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985C3-243C-4AC7-9BC8-B0336ACD381D}">
      <dsp:nvSpPr>
        <dsp:cNvPr id="0" name=""/>
        <dsp:cNvSpPr/>
      </dsp:nvSpPr>
      <dsp:spPr>
        <a:xfrm>
          <a:off x="568663" y="1102748"/>
          <a:ext cx="974282" cy="171372"/>
        </a:xfrm>
        <a:custGeom>
          <a:avLst/>
          <a:gdLst/>
          <a:ahLst/>
          <a:cxnLst/>
          <a:rect l="0" t="0" r="0" b="0"/>
          <a:pathLst>
            <a:path>
              <a:moveTo>
                <a:pt x="974282" y="0"/>
              </a:moveTo>
              <a:lnTo>
                <a:pt x="974282" y="85686"/>
              </a:lnTo>
              <a:lnTo>
                <a:pt x="0" y="85686"/>
              </a:lnTo>
              <a:lnTo>
                <a:pt x="0" y="171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8B3CE-E39D-42E2-8CE6-F0F85EE71F69}">
      <dsp:nvSpPr>
        <dsp:cNvPr id="0" name=""/>
        <dsp:cNvSpPr/>
      </dsp:nvSpPr>
      <dsp:spPr>
        <a:xfrm>
          <a:off x="1950975" y="523348"/>
          <a:ext cx="2118713" cy="375386"/>
        </a:xfrm>
        <a:custGeom>
          <a:avLst/>
          <a:gdLst/>
          <a:ahLst/>
          <a:cxnLst/>
          <a:rect l="0" t="0" r="0" b="0"/>
          <a:pathLst>
            <a:path>
              <a:moveTo>
                <a:pt x="2118713" y="0"/>
              </a:moveTo>
              <a:lnTo>
                <a:pt x="2118713" y="375386"/>
              </a:lnTo>
              <a:lnTo>
                <a:pt x="0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A3C97-12EB-4CB9-9F80-C60262FD9319}">
      <dsp:nvSpPr>
        <dsp:cNvPr id="0" name=""/>
        <dsp:cNvSpPr/>
      </dsp:nvSpPr>
      <dsp:spPr>
        <a:xfrm>
          <a:off x="7403283" y="2840951"/>
          <a:ext cx="122408" cy="2113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88"/>
              </a:lnTo>
              <a:lnTo>
                <a:pt x="122408" y="21135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9B4B3-48BE-43EE-A1DD-2E27C3FA3D44}">
      <dsp:nvSpPr>
        <dsp:cNvPr id="0" name=""/>
        <dsp:cNvSpPr/>
      </dsp:nvSpPr>
      <dsp:spPr>
        <a:xfrm>
          <a:off x="7403283" y="2840951"/>
          <a:ext cx="122408" cy="1534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4188"/>
              </a:lnTo>
              <a:lnTo>
                <a:pt x="122408" y="15341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A7FF-E7A9-4EF4-9755-C06B57E24111}">
      <dsp:nvSpPr>
        <dsp:cNvPr id="0" name=""/>
        <dsp:cNvSpPr/>
      </dsp:nvSpPr>
      <dsp:spPr>
        <a:xfrm>
          <a:off x="7403283" y="2840951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ED624-890D-4B02-810E-57D779E45EEA}">
      <dsp:nvSpPr>
        <dsp:cNvPr id="0" name=""/>
        <dsp:cNvSpPr/>
      </dsp:nvSpPr>
      <dsp:spPr>
        <a:xfrm>
          <a:off x="7403283" y="2840951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C33CB-54EE-4A70-AC55-51FC86D6CDBA}">
      <dsp:nvSpPr>
        <dsp:cNvPr id="0" name=""/>
        <dsp:cNvSpPr/>
      </dsp:nvSpPr>
      <dsp:spPr>
        <a:xfrm>
          <a:off x="4069688" y="523348"/>
          <a:ext cx="3660017" cy="1909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888"/>
              </a:lnTo>
              <a:lnTo>
                <a:pt x="3660017" y="1823888"/>
              </a:lnTo>
              <a:lnTo>
                <a:pt x="3660017" y="19095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A0911-CB86-4DF9-A5A7-DCF9090DE19A}">
      <dsp:nvSpPr>
        <dsp:cNvPr id="0" name=""/>
        <dsp:cNvSpPr/>
      </dsp:nvSpPr>
      <dsp:spPr>
        <a:xfrm>
          <a:off x="6415854" y="3420352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7D374-807C-48A0-BF1B-32A347095A05}">
      <dsp:nvSpPr>
        <dsp:cNvPr id="0" name=""/>
        <dsp:cNvSpPr/>
      </dsp:nvSpPr>
      <dsp:spPr>
        <a:xfrm>
          <a:off x="6415854" y="3420352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7E367-534B-488D-B147-189E42E606FF}">
      <dsp:nvSpPr>
        <dsp:cNvPr id="0" name=""/>
        <dsp:cNvSpPr/>
      </dsp:nvSpPr>
      <dsp:spPr>
        <a:xfrm>
          <a:off x="6248562" y="2840951"/>
          <a:ext cx="493714" cy="171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686"/>
              </a:lnTo>
              <a:lnTo>
                <a:pt x="493714" y="85686"/>
              </a:lnTo>
              <a:lnTo>
                <a:pt x="493714" y="17137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A159F-1D77-477A-9FBC-4C9884FBAE09}">
      <dsp:nvSpPr>
        <dsp:cNvPr id="0" name=""/>
        <dsp:cNvSpPr/>
      </dsp:nvSpPr>
      <dsp:spPr>
        <a:xfrm>
          <a:off x="5428424" y="3420352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71711-44C0-4C8E-81F8-F5718164AB63}">
      <dsp:nvSpPr>
        <dsp:cNvPr id="0" name=""/>
        <dsp:cNvSpPr/>
      </dsp:nvSpPr>
      <dsp:spPr>
        <a:xfrm>
          <a:off x="5428424" y="3420352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38D5-5EE1-4C68-BAE4-07B898445F2A}">
      <dsp:nvSpPr>
        <dsp:cNvPr id="0" name=""/>
        <dsp:cNvSpPr/>
      </dsp:nvSpPr>
      <dsp:spPr>
        <a:xfrm>
          <a:off x="5754847" y="2840951"/>
          <a:ext cx="493714" cy="171372"/>
        </a:xfrm>
        <a:custGeom>
          <a:avLst/>
          <a:gdLst/>
          <a:ahLst/>
          <a:cxnLst/>
          <a:rect l="0" t="0" r="0" b="0"/>
          <a:pathLst>
            <a:path>
              <a:moveTo>
                <a:pt x="493714" y="0"/>
              </a:moveTo>
              <a:lnTo>
                <a:pt x="493714" y="85686"/>
              </a:lnTo>
              <a:lnTo>
                <a:pt x="0" y="85686"/>
              </a:lnTo>
              <a:lnTo>
                <a:pt x="0" y="17137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F9596-E7E3-492F-B779-6C05E682F6FD}">
      <dsp:nvSpPr>
        <dsp:cNvPr id="0" name=""/>
        <dsp:cNvSpPr/>
      </dsp:nvSpPr>
      <dsp:spPr>
        <a:xfrm>
          <a:off x="4069688" y="523348"/>
          <a:ext cx="2178873" cy="1909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888"/>
              </a:lnTo>
              <a:lnTo>
                <a:pt x="2178873" y="1823888"/>
              </a:lnTo>
              <a:lnTo>
                <a:pt x="2178873" y="19095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2C362-2998-4129-A372-35C622B667E2}">
      <dsp:nvSpPr>
        <dsp:cNvPr id="0" name=""/>
        <dsp:cNvSpPr/>
      </dsp:nvSpPr>
      <dsp:spPr>
        <a:xfrm>
          <a:off x="4236980" y="2840951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7A5A9-02FD-4FB4-B0B0-4F881CC9899B}">
      <dsp:nvSpPr>
        <dsp:cNvPr id="0" name=""/>
        <dsp:cNvSpPr/>
      </dsp:nvSpPr>
      <dsp:spPr>
        <a:xfrm>
          <a:off x="4236980" y="2840951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650F9-E4FF-46A0-BE12-132C433A46CB}">
      <dsp:nvSpPr>
        <dsp:cNvPr id="0" name=""/>
        <dsp:cNvSpPr/>
      </dsp:nvSpPr>
      <dsp:spPr>
        <a:xfrm>
          <a:off x="4069688" y="523348"/>
          <a:ext cx="493714" cy="1909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888"/>
              </a:lnTo>
              <a:lnTo>
                <a:pt x="493714" y="1823888"/>
              </a:lnTo>
              <a:lnTo>
                <a:pt x="493714" y="19095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5353E-E397-4E1C-A3A2-2B436181CC56}">
      <dsp:nvSpPr>
        <dsp:cNvPr id="0" name=""/>
        <dsp:cNvSpPr/>
      </dsp:nvSpPr>
      <dsp:spPr>
        <a:xfrm>
          <a:off x="3249551" y="3420352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1679-E13B-47F1-A593-38EF144E58E6}">
      <dsp:nvSpPr>
        <dsp:cNvPr id="0" name=""/>
        <dsp:cNvSpPr/>
      </dsp:nvSpPr>
      <dsp:spPr>
        <a:xfrm>
          <a:off x="3249551" y="3420352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5FE3C-20AA-490A-8D50-275606881563}">
      <dsp:nvSpPr>
        <dsp:cNvPr id="0" name=""/>
        <dsp:cNvSpPr/>
      </dsp:nvSpPr>
      <dsp:spPr>
        <a:xfrm>
          <a:off x="3530254" y="2840951"/>
          <a:ext cx="91440" cy="171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37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4CD44-1536-4E26-91F3-F3124B1543B4}">
      <dsp:nvSpPr>
        <dsp:cNvPr id="0" name=""/>
        <dsp:cNvSpPr/>
      </dsp:nvSpPr>
      <dsp:spPr>
        <a:xfrm>
          <a:off x="3575974" y="523348"/>
          <a:ext cx="493714" cy="1909574"/>
        </a:xfrm>
        <a:custGeom>
          <a:avLst/>
          <a:gdLst/>
          <a:ahLst/>
          <a:cxnLst/>
          <a:rect l="0" t="0" r="0" b="0"/>
          <a:pathLst>
            <a:path>
              <a:moveTo>
                <a:pt x="493714" y="0"/>
              </a:moveTo>
              <a:lnTo>
                <a:pt x="493714" y="1823888"/>
              </a:lnTo>
              <a:lnTo>
                <a:pt x="0" y="1823888"/>
              </a:lnTo>
              <a:lnTo>
                <a:pt x="0" y="19095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97A9F-9584-411C-BB6A-34721D4C0319}">
      <dsp:nvSpPr>
        <dsp:cNvPr id="0" name=""/>
        <dsp:cNvSpPr/>
      </dsp:nvSpPr>
      <dsp:spPr>
        <a:xfrm>
          <a:off x="2058107" y="2840951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3E258-C5A1-489B-A5BE-BB7FA85EB6C7}">
      <dsp:nvSpPr>
        <dsp:cNvPr id="0" name=""/>
        <dsp:cNvSpPr/>
      </dsp:nvSpPr>
      <dsp:spPr>
        <a:xfrm>
          <a:off x="2058107" y="2840951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535FB-8A8E-4598-82A1-584239E916EB}">
      <dsp:nvSpPr>
        <dsp:cNvPr id="0" name=""/>
        <dsp:cNvSpPr/>
      </dsp:nvSpPr>
      <dsp:spPr>
        <a:xfrm>
          <a:off x="2384530" y="523348"/>
          <a:ext cx="1685158" cy="1909574"/>
        </a:xfrm>
        <a:custGeom>
          <a:avLst/>
          <a:gdLst/>
          <a:ahLst/>
          <a:cxnLst/>
          <a:rect l="0" t="0" r="0" b="0"/>
          <a:pathLst>
            <a:path>
              <a:moveTo>
                <a:pt x="1685158" y="0"/>
              </a:moveTo>
              <a:lnTo>
                <a:pt x="1685158" y="1823888"/>
              </a:lnTo>
              <a:lnTo>
                <a:pt x="0" y="1823888"/>
              </a:lnTo>
              <a:lnTo>
                <a:pt x="0" y="19095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7A472-97D6-4DF6-BBFA-8B1BD61B022C}">
      <dsp:nvSpPr>
        <dsp:cNvPr id="0" name=""/>
        <dsp:cNvSpPr/>
      </dsp:nvSpPr>
      <dsp:spPr>
        <a:xfrm>
          <a:off x="1070677" y="2840951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721B-61B7-4D50-AE66-EB9216D67548}">
      <dsp:nvSpPr>
        <dsp:cNvPr id="0" name=""/>
        <dsp:cNvSpPr/>
      </dsp:nvSpPr>
      <dsp:spPr>
        <a:xfrm>
          <a:off x="1397100" y="523348"/>
          <a:ext cx="2672588" cy="1909574"/>
        </a:xfrm>
        <a:custGeom>
          <a:avLst/>
          <a:gdLst/>
          <a:ahLst/>
          <a:cxnLst/>
          <a:rect l="0" t="0" r="0" b="0"/>
          <a:pathLst>
            <a:path>
              <a:moveTo>
                <a:pt x="2672588" y="0"/>
              </a:moveTo>
              <a:lnTo>
                <a:pt x="2672588" y="1823888"/>
              </a:lnTo>
              <a:lnTo>
                <a:pt x="0" y="1823888"/>
              </a:lnTo>
              <a:lnTo>
                <a:pt x="0" y="19095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1DAD1-FD8B-41EA-9AEF-5409C6FC7003}">
      <dsp:nvSpPr>
        <dsp:cNvPr id="0" name=""/>
        <dsp:cNvSpPr/>
      </dsp:nvSpPr>
      <dsp:spPr>
        <a:xfrm>
          <a:off x="83248" y="2840951"/>
          <a:ext cx="122408" cy="95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787"/>
              </a:lnTo>
              <a:lnTo>
                <a:pt x="122408" y="95478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35D5-A898-4C2E-815C-7A03628627D5}">
      <dsp:nvSpPr>
        <dsp:cNvPr id="0" name=""/>
        <dsp:cNvSpPr/>
      </dsp:nvSpPr>
      <dsp:spPr>
        <a:xfrm>
          <a:off x="83248" y="2840951"/>
          <a:ext cx="122408" cy="3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86"/>
              </a:lnTo>
              <a:lnTo>
                <a:pt x="122408" y="3753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AB706-5630-412C-AAF7-1112015AAF35}">
      <dsp:nvSpPr>
        <dsp:cNvPr id="0" name=""/>
        <dsp:cNvSpPr/>
      </dsp:nvSpPr>
      <dsp:spPr>
        <a:xfrm>
          <a:off x="409671" y="523348"/>
          <a:ext cx="3660017" cy="1909574"/>
        </a:xfrm>
        <a:custGeom>
          <a:avLst/>
          <a:gdLst/>
          <a:ahLst/>
          <a:cxnLst/>
          <a:rect l="0" t="0" r="0" b="0"/>
          <a:pathLst>
            <a:path>
              <a:moveTo>
                <a:pt x="3660017" y="0"/>
              </a:moveTo>
              <a:lnTo>
                <a:pt x="3660017" y="1823888"/>
              </a:lnTo>
              <a:lnTo>
                <a:pt x="0" y="1823888"/>
              </a:lnTo>
              <a:lnTo>
                <a:pt x="0" y="19095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D802E-38DC-4DE9-974A-F04ED30CCD1B}">
      <dsp:nvSpPr>
        <dsp:cNvPr id="0" name=""/>
        <dsp:cNvSpPr/>
      </dsp:nvSpPr>
      <dsp:spPr>
        <a:xfrm>
          <a:off x="3661660" y="115319"/>
          <a:ext cx="816057" cy="4080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메인</a:t>
          </a:r>
          <a:endParaRPr lang="en-US" altLang="ko-KR" sz="14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3681578" y="135237"/>
        <a:ext cx="776221" cy="368192"/>
      </dsp:txXfrm>
    </dsp:sp>
    <dsp:sp modelId="{33602186-017A-4322-9FF1-1293B0AD33C5}">
      <dsp:nvSpPr>
        <dsp:cNvPr id="0" name=""/>
        <dsp:cNvSpPr/>
      </dsp:nvSpPr>
      <dsp:spPr>
        <a:xfrm>
          <a:off x="1642" y="2432922"/>
          <a:ext cx="816057" cy="40802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ID</a:t>
          </a: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r>
            <a:rPr lang="en-US" altLang="ko-KR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/</a:t>
          </a:r>
        </a:p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PW</a:t>
          </a: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endParaRPr lang="en-US" altLang="ko-KR" sz="9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21560" y="2452840"/>
        <a:ext cx="776221" cy="368192"/>
      </dsp:txXfrm>
    </dsp:sp>
    <dsp:sp modelId="{D65E26F9-6AEC-46C4-82AF-144F12FBF4A1}">
      <dsp:nvSpPr>
        <dsp:cNvPr id="0" name=""/>
        <dsp:cNvSpPr/>
      </dsp:nvSpPr>
      <dsp:spPr>
        <a:xfrm>
          <a:off x="205656" y="3012323"/>
          <a:ext cx="816057" cy="40802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E-MAIL</a:t>
          </a: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로 찾기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225574" y="3032241"/>
        <a:ext cx="776221" cy="368192"/>
      </dsp:txXfrm>
    </dsp:sp>
    <dsp:sp modelId="{47E180A2-6D4C-48C5-B90D-88AEB7AD198F}">
      <dsp:nvSpPr>
        <dsp:cNvPr id="0" name=""/>
        <dsp:cNvSpPr/>
      </dsp:nvSpPr>
      <dsp:spPr>
        <a:xfrm>
          <a:off x="205656" y="3591724"/>
          <a:ext cx="816057" cy="40802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휴대폰 번호로 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찾기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225574" y="3611642"/>
        <a:ext cx="776221" cy="368192"/>
      </dsp:txXfrm>
    </dsp:sp>
    <dsp:sp modelId="{9FA9406A-0B71-4CB2-A96B-D514F4AD5D42}">
      <dsp:nvSpPr>
        <dsp:cNvPr id="0" name=""/>
        <dsp:cNvSpPr/>
      </dsp:nvSpPr>
      <dsp:spPr>
        <a:xfrm>
          <a:off x="989071" y="2432922"/>
          <a:ext cx="816057" cy="40802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검색</a:t>
          </a:r>
        </a:p>
      </dsp:txBody>
      <dsp:txXfrm>
        <a:off x="1008989" y="2452840"/>
        <a:ext cx="776221" cy="368192"/>
      </dsp:txXfrm>
    </dsp:sp>
    <dsp:sp modelId="{8ABC415B-0BE5-4D83-B6E8-FD637AC1EEE0}">
      <dsp:nvSpPr>
        <dsp:cNvPr id="0" name=""/>
        <dsp:cNvSpPr/>
      </dsp:nvSpPr>
      <dsp:spPr>
        <a:xfrm>
          <a:off x="1193086" y="3012323"/>
          <a:ext cx="816057" cy="40802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검색결과</a:t>
          </a:r>
        </a:p>
      </dsp:txBody>
      <dsp:txXfrm>
        <a:off x="1213004" y="3032241"/>
        <a:ext cx="776221" cy="368192"/>
      </dsp:txXfrm>
    </dsp:sp>
    <dsp:sp modelId="{4221D0B5-3E2F-464B-9798-307E73A4CCCC}">
      <dsp:nvSpPr>
        <dsp:cNvPr id="0" name=""/>
        <dsp:cNvSpPr/>
      </dsp:nvSpPr>
      <dsp:spPr>
        <a:xfrm>
          <a:off x="1976501" y="2432922"/>
          <a:ext cx="816057" cy="408028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회원가입</a:t>
          </a:r>
        </a:p>
      </dsp:txBody>
      <dsp:txXfrm>
        <a:off x="1996419" y="2452840"/>
        <a:ext cx="776221" cy="368192"/>
      </dsp:txXfrm>
    </dsp:sp>
    <dsp:sp modelId="{9A7CE911-A409-4648-B9DB-C61DB6951370}">
      <dsp:nvSpPr>
        <dsp:cNvPr id="0" name=""/>
        <dsp:cNvSpPr/>
      </dsp:nvSpPr>
      <dsp:spPr>
        <a:xfrm>
          <a:off x="2180515" y="3012323"/>
          <a:ext cx="816057" cy="408028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일반가입</a:t>
          </a:r>
        </a:p>
      </dsp:txBody>
      <dsp:txXfrm>
        <a:off x="2200433" y="3032241"/>
        <a:ext cx="776221" cy="368192"/>
      </dsp:txXfrm>
    </dsp:sp>
    <dsp:sp modelId="{4CC6424D-B6BB-451E-B427-A28BFE724D82}">
      <dsp:nvSpPr>
        <dsp:cNvPr id="0" name=""/>
        <dsp:cNvSpPr/>
      </dsp:nvSpPr>
      <dsp:spPr>
        <a:xfrm>
          <a:off x="2180515" y="3591724"/>
          <a:ext cx="816057" cy="408028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비즈니스 가입</a:t>
          </a:r>
        </a:p>
      </dsp:txBody>
      <dsp:txXfrm>
        <a:off x="2200433" y="3611642"/>
        <a:ext cx="776221" cy="368192"/>
      </dsp:txXfrm>
    </dsp:sp>
    <dsp:sp modelId="{4EF891F1-B470-43B9-9046-C317AC872A09}">
      <dsp:nvSpPr>
        <dsp:cNvPr id="0" name=""/>
        <dsp:cNvSpPr/>
      </dsp:nvSpPr>
      <dsp:spPr>
        <a:xfrm>
          <a:off x="3167945" y="2432922"/>
          <a:ext cx="816057" cy="40802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주제별 게시판</a:t>
          </a:r>
        </a:p>
      </dsp:txBody>
      <dsp:txXfrm>
        <a:off x="3187863" y="2452840"/>
        <a:ext cx="776221" cy="368192"/>
      </dsp:txXfrm>
    </dsp:sp>
    <dsp:sp modelId="{A2DE6511-CAE6-4596-BAB0-09A99682FF89}">
      <dsp:nvSpPr>
        <dsp:cNvPr id="0" name=""/>
        <dsp:cNvSpPr/>
      </dsp:nvSpPr>
      <dsp:spPr>
        <a:xfrm>
          <a:off x="3167945" y="3012323"/>
          <a:ext cx="816057" cy="40802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 목록</a:t>
          </a:r>
        </a:p>
      </dsp:txBody>
      <dsp:txXfrm>
        <a:off x="3187863" y="3032241"/>
        <a:ext cx="776221" cy="368192"/>
      </dsp:txXfrm>
    </dsp:sp>
    <dsp:sp modelId="{D748FAE3-883E-48D7-BF16-C2EF3B19B353}">
      <dsp:nvSpPr>
        <dsp:cNvPr id="0" name=""/>
        <dsp:cNvSpPr/>
      </dsp:nvSpPr>
      <dsp:spPr>
        <a:xfrm>
          <a:off x="3371959" y="3591724"/>
          <a:ext cx="816057" cy="40802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endParaRPr lang="ko-KR" altLang="en-US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3391877" y="3611642"/>
        <a:ext cx="776221" cy="368192"/>
      </dsp:txXfrm>
    </dsp:sp>
    <dsp:sp modelId="{2DB68CA7-C57F-48A9-BB9C-420AAF477A26}">
      <dsp:nvSpPr>
        <dsp:cNvPr id="0" name=""/>
        <dsp:cNvSpPr/>
      </dsp:nvSpPr>
      <dsp:spPr>
        <a:xfrm>
          <a:off x="3371959" y="4171125"/>
          <a:ext cx="816057" cy="40802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댓글</a:t>
          </a:r>
          <a:endParaRPr lang="ko-KR" altLang="en-US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3391877" y="4191043"/>
        <a:ext cx="776221" cy="368192"/>
      </dsp:txXfrm>
    </dsp:sp>
    <dsp:sp modelId="{8A08E003-739A-4A28-B50D-EF416674235B}">
      <dsp:nvSpPr>
        <dsp:cNvPr id="0" name=""/>
        <dsp:cNvSpPr/>
      </dsp:nvSpPr>
      <dsp:spPr>
        <a:xfrm>
          <a:off x="4155374" y="2432922"/>
          <a:ext cx="816057" cy="408028"/>
        </a:xfrm>
        <a:prstGeom prst="roundRect">
          <a:avLst/>
        </a:prstGeom>
        <a:solidFill>
          <a:srgbClr val="E09C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여행</a:t>
          </a:r>
        </a:p>
      </dsp:txBody>
      <dsp:txXfrm>
        <a:off x="4175292" y="2452840"/>
        <a:ext cx="776221" cy="368192"/>
      </dsp:txXfrm>
    </dsp:sp>
    <dsp:sp modelId="{BC636E3B-9D63-4154-AC43-865A8EE61487}">
      <dsp:nvSpPr>
        <dsp:cNvPr id="0" name=""/>
        <dsp:cNvSpPr/>
      </dsp:nvSpPr>
      <dsp:spPr>
        <a:xfrm>
          <a:off x="4359389" y="3012323"/>
          <a:ext cx="816057" cy="408028"/>
        </a:xfrm>
        <a:prstGeom prst="roundRect">
          <a:avLst/>
        </a:prstGeom>
        <a:solidFill>
          <a:srgbClr val="E09C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예약</a:t>
          </a:r>
        </a:p>
      </dsp:txBody>
      <dsp:txXfrm>
        <a:off x="4379307" y="3032241"/>
        <a:ext cx="776221" cy="368192"/>
      </dsp:txXfrm>
    </dsp:sp>
    <dsp:sp modelId="{9185C672-CA76-4DAB-9675-885BC50119F8}">
      <dsp:nvSpPr>
        <dsp:cNvPr id="0" name=""/>
        <dsp:cNvSpPr/>
      </dsp:nvSpPr>
      <dsp:spPr>
        <a:xfrm>
          <a:off x="4359389" y="3591724"/>
          <a:ext cx="816057" cy="408028"/>
        </a:xfrm>
        <a:prstGeom prst="roundRect">
          <a:avLst/>
        </a:prstGeom>
        <a:solidFill>
          <a:srgbClr val="E09C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리뷰 및 후기</a:t>
          </a:r>
        </a:p>
      </dsp:txBody>
      <dsp:txXfrm>
        <a:off x="4379307" y="3611642"/>
        <a:ext cx="776221" cy="368192"/>
      </dsp:txXfrm>
    </dsp:sp>
    <dsp:sp modelId="{4BDEE139-0567-410A-9C62-CDF3285E4D9F}">
      <dsp:nvSpPr>
        <dsp:cNvPr id="0" name=""/>
        <dsp:cNvSpPr/>
      </dsp:nvSpPr>
      <dsp:spPr>
        <a:xfrm>
          <a:off x="5840533" y="2432922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</a:t>
          </a:r>
        </a:p>
      </dsp:txBody>
      <dsp:txXfrm>
        <a:off x="5860451" y="2452840"/>
        <a:ext cx="776221" cy="368192"/>
      </dsp:txXfrm>
    </dsp:sp>
    <dsp:sp modelId="{E5A2A97C-255B-4FC4-BA46-80E0676B98B2}">
      <dsp:nvSpPr>
        <dsp:cNvPr id="0" name=""/>
        <dsp:cNvSpPr/>
      </dsp:nvSpPr>
      <dsp:spPr>
        <a:xfrm>
          <a:off x="5346818" y="3012323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게시판</a:t>
          </a:r>
        </a:p>
      </dsp:txBody>
      <dsp:txXfrm>
        <a:off x="5366736" y="3032241"/>
        <a:ext cx="776221" cy="368192"/>
      </dsp:txXfrm>
    </dsp:sp>
    <dsp:sp modelId="{3E1B46FC-11DF-4A93-AFC7-0C03C5D52A78}">
      <dsp:nvSpPr>
        <dsp:cNvPr id="0" name=""/>
        <dsp:cNvSpPr/>
      </dsp:nvSpPr>
      <dsp:spPr>
        <a:xfrm>
          <a:off x="5550833" y="3591724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게시글</a:t>
          </a:r>
          <a:endParaRPr lang="ko-KR" altLang="en-US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5570751" y="3611642"/>
        <a:ext cx="776221" cy="368192"/>
      </dsp:txXfrm>
    </dsp:sp>
    <dsp:sp modelId="{91E33A53-1128-4811-AE92-05BD81AE5941}">
      <dsp:nvSpPr>
        <dsp:cNvPr id="0" name=""/>
        <dsp:cNvSpPr/>
      </dsp:nvSpPr>
      <dsp:spPr>
        <a:xfrm>
          <a:off x="5550833" y="4171125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댓글</a:t>
          </a:r>
          <a:endParaRPr lang="ko-KR" altLang="en-US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5570751" y="4191043"/>
        <a:ext cx="776221" cy="368192"/>
      </dsp:txXfrm>
    </dsp:sp>
    <dsp:sp modelId="{F65EBBCA-A67D-40C8-99BC-45B733A75ED9}">
      <dsp:nvSpPr>
        <dsp:cNvPr id="0" name=""/>
        <dsp:cNvSpPr/>
      </dsp:nvSpPr>
      <dsp:spPr>
        <a:xfrm>
          <a:off x="6334248" y="3012323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백과</a:t>
          </a:r>
        </a:p>
      </dsp:txBody>
      <dsp:txXfrm>
        <a:off x="6354166" y="3032241"/>
        <a:ext cx="776221" cy="368192"/>
      </dsp:txXfrm>
    </dsp:sp>
    <dsp:sp modelId="{5331ADB5-2AE7-4EA8-8A7E-6BF76479C377}">
      <dsp:nvSpPr>
        <dsp:cNvPr id="0" name=""/>
        <dsp:cNvSpPr/>
      </dsp:nvSpPr>
      <dsp:spPr>
        <a:xfrm>
          <a:off x="6538262" y="3591724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업체 정보</a:t>
          </a:r>
        </a:p>
      </dsp:txBody>
      <dsp:txXfrm>
        <a:off x="6558180" y="3611642"/>
        <a:ext cx="776221" cy="368192"/>
      </dsp:txXfrm>
    </dsp:sp>
    <dsp:sp modelId="{DF07C08B-1D16-4684-AA46-4C81BD177ED7}">
      <dsp:nvSpPr>
        <dsp:cNvPr id="0" name=""/>
        <dsp:cNvSpPr/>
      </dsp:nvSpPr>
      <dsp:spPr>
        <a:xfrm>
          <a:off x="6538262" y="4171125"/>
          <a:ext cx="816057" cy="40802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자동차 상세정보</a:t>
          </a:r>
        </a:p>
      </dsp:txBody>
      <dsp:txXfrm>
        <a:off x="6558180" y="4191043"/>
        <a:ext cx="776221" cy="368192"/>
      </dsp:txXfrm>
    </dsp:sp>
    <dsp:sp modelId="{84B3A58A-7E5D-4F92-83D0-58FE570E21AE}">
      <dsp:nvSpPr>
        <dsp:cNvPr id="0" name=""/>
        <dsp:cNvSpPr/>
      </dsp:nvSpPr>
      <dsp:spPr>
        <a:xfrm>
          <a:off x="7321677" y="2432922"/>
          <a:ext cx="816057" cy="40802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고객센터</a:t>
          </a:r>
        </a:p>
      </dsp:txBody>
      <dsp:txXfrm>
        <a:off x="7341595" y="2452840"/>
        <a:ext cx="776221" cy="368192"/>
      </dsp:txXfrm>
    </dsp:sp>
    <dsp:sp modelId="{0CA4589A-741F-42B6-A76A-3ABC72AA9378}">
      <dsp:nvSpPr>
        <dsp:cNvPr id="0" name=""/>
        <dsp:cNvSpPr/>
      </dsp:nvSpPr>
      <dsp:spPr>
        <a:xfrm>
          <a:off x="7525692" y="3012323"/>
          <a:ext cx="816057" cy="40802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서비스 소개</a:t>
          </a:r>
        </a:p>
      </dsp:txBody>
      <dsp:txXfrm>
        <a:off x="7545610" y="3032241"/>
        <a:ext cx="776221" cy="368192"/>
      </dsp:txXfrm>
    </dsp:sp>
    <dsp:sp modelId="{122B9F12-3B86-4017-86F8-0F0021299304}">
      <dsp:nvSpPr>
        <dsp:cNvPr id="0" name=""/>
        <dsp:cNvSpPr/>
      </dsp:nvSpPr>
      <dsp:spPr>
        <a:xfrm>
          <a:off x="7525692" y="3591724"/>
          <a:ext cx="816057" cy="40802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이용약관</a:t>
          </a:r>
        </a:p>
      </dsp:txBody>
      <dsp:txXfrm>
        <a:off x="7545610" y="3611642"/>
        <a:ext cx="776221" cy="368192"/>
      </dsp:txXfrm>
    </dsp:sp>
    <dsp:sp modelId="{4CFA71A4-BC35-4ACD-BCCE-BCB9E4CC20D3}">
      <dsp:nvSpPr>
        <dsp:cNvPr id="0" name=""/>
        <dsp:cNvSpPr/>
      </dsp:nvSpPr>
      <dsp:spPr>
        <a:xfrm>
          <a:off x="7525692" y="4171125"/>
          <a:ext cx="816057" cy="40802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개인정보취급</a:t>
          </a:r>
        </a:p>
      </dsp:txBody>
      <dsp:txXfrm>
        <a:off x="7545610" y="4191043"/>
        <a:ext cx="776221" cy="368192"/>
      </dsp:txXfrm>
    </dsp:sp>
    <dsp:sp modelId="{3C6E0E03-0E7E-49BF-A6AF-69A6660BEE30}">
      <dsp:nvSpPr>
        <dsp:cNvPr id="0" name=""/>
        <dsp:cNvSpPr/>
      </dsp:nvSpPr>
      <dsp:spPr>
        <a:xfrm>
          <a:off x="7525692" y="4750525"/>
          <a:ext cx="816057" cy="40802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문의하기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(</a:t>
          </a: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외부 서비스 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연결</a:t>
          </a:r>
          <a:r>
            <a:rPr lang="en-US" altLang="ko-KR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)</a:t>
          </a:r>
          <a:endParaRPr lang="ko-KR" altLang="en-US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7545610" y="4770443"/>
        <a:ext cx="776221" cy="368192"/>
      </dsp:txXfrm>
    </dsp:sp>
    <dsp:sp modelId="{4357AFDC-6559-4F0B-A5DC-1EBCE0008B3B}">
      <dsp:nvSpPr>
        <dsp:cNvPr id="0" name=""/>
        <dsp:cNvSpPr/>
      </dsp:nvSpPr>
      <dsp:spPr>
        <a:xfrm>
          <a:off x="1134917" y="694720"/>
          <a:ext cx="816057" cy="408028"/>
        </a:xfrm>
        <a:prstGeom prst="roundRect">
          <a:avLst/>
        </a:prstGeom>
        <a:solidFill>
          <a:srgbClr val="B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로그인</a:t>
          </a:r>
        </a:p>
      </dsp:txBody>
      <dsp:txXfrm>
        <a:off x="1154835" y="714638"/>
        <a:ext cx="776221" cy="368192"/>
      </dsp:txXfrm>
    </dsp:sp>
    <dsp:sp modelId="{7806FAE4-8000-4380-92DB-E39130956322}">
      <dsp:nvSpPr>
        <dsp:cNvPr id="0" name=""/>
        <dsp:cNvSpPr/>
      </dsp:nvSpPr>
      <dsp:spPr>
        <a:xfrm>
          <a:off x="160634" y="1274121"/>
          <a:ext cx="816057" cy="408028"/>
        </a:xfrm>
        <a:prstGeom prst="roundRect">
          <a:avLst/>
        </a:prstGeom>
        <a:solidFill>
          <a:srgbClr val="B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마이 페이지</a:t>
          </a:r>
        </a:p>
      </dsp:txBody>
      <dsp:txXfrm>
        <a:off x="180552" y="1294039"/>
        <a:ext cx="776221" cy="368192"/>
      </dsp:txXfrm>
    </dsp:sp>
    <dsp:sp modelId="{ADBA7920-4528-489C-94A5-797F666DCF8C}">
      <dsp:nvSpPr>
        <dsp:cNvPr id="0" name=""/>
        <dsp:cNvSpPr/>
      </dsp:nvSpPr>
      <dsp:spPr>
        <a:xfrm>
          <a:off x="297348" y="1787274"/>
          <a:ext cx="816057" cy="408028"/>
        </a:xfrm>
        <a:prstGeom prst="roundRect">
          <a:avLst/>
        </a:prstGeom>
        <a:solidFill>
          <a:srgbClr val="B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개인정보수정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  <a:p>
          <a:pPr marL="0" lvl="0" indent="0" algn="ctr" defTabSz="3556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차단</a:t>
          </a:r>
          <a:endParaRPr lang="en-US" altLang="ko-KR" sz="800" kern="1200" dirty="0">
            <a:solidFill>
              <a:schemeClr val="tx1"/>
            </a:solidFill>
            <a:latin typeface="나눔바른고딕" panose="020B0603020101020101"/>
            <a:ea typeface="나눔바른고딕" panose="020B0603020101020101"/>
          </a:endParaRPr>
        </a:p>
      </dsp:txBody>
      <dsp:txXfrm>
        <a:off x="317266" y="1807192"/>
        <a:ext cx="776221" cy="368192"/>
      </dsp:txXfrm>
    </dsp:sp>
    <dsp:sp modelId="{E73EEEF6-3B4F-4D61-8DA8-C5BE52D8078E}">
      <dsp:nvSpPr>
        <dsp:cNvPr id="0" name=""/>
        <dsp:cNvSpPr/>
      </dsp:nvSpPr>
      <dsp:spPr>
        <a:xfrm>
          <a:off x="1124414" y="1274121"/>
          <a:ext cx="816057" cy="408028"/>
        </a:xfrm>
        <a:prstGeom prst="roundRect">
          <a:avLst/>
        </a:prstGeom>
        <a:solidFill>
          <a:srgbClr val="B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회원탈퇴</a:t>
          </a:r>
        </a:p>
      </dsp:txBody>
      <dsp:txXfrm>
        <a:off x="1144332" y="1294039"/>
        <a:ext cx="776221" cy="368192"/>
      </dsp:txXfrm>
    </dsp:sp>
    <dsp:sp modelId="{2EEAE39C-B586-448E-AA0F-2DC6944FF061}">
      <dsp:nvSpPr>
        <dsp:cNvPr id="0" name=""/>
        <dsp:cNvSpPr/>
      </dsp:nvSpPr>
      <dsp:spPr>
        <a:xfrm>
          <a:off x="2070666" y="1274121"/>
          <a:ext cx="816057" cy="408028"/>
        </a:xfrm>
        <a:prstGeom prst="roundRect">
          <a:avLst/>
        </a:prstGeom>
        <a:solidFill>
          <a:srgbClr val="B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solidFill>
                <a:schemeClr val="tx1"/>
              </a:solidFill>
              <a:latin typeface="나눔바른고딕" panose="020B0603020101020101"/>
              <a:ea typeface="나눔바른고딕" panose="020B0603020101020101"/>
            </a:rPr>
            <a:t>쪽지</a:t>
          </a:r>
        </a:p>
      </dsp:txBody>
      <dsp:txXfrm>
        <a:off x="2090584" y="1294039"/>
        <a:ext cx="776221" cy="36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006EAB4-9153-46AD-BAFA-D2960EDBF0A9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D174BEF-4C97-4746-AE23-58BFB56F8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421"/>
            <a:ext cx="7772400" cy="792163"/>
          </a:xfrm>
        </p:spPr>
        <p:txBody>
          <a:bodyPr anchor="b">
            <a:normAutofit/>
          </a:bodyPr>
          <a:lstStyle>
            <a:lvl1pPr algn="ctr"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248" y="2522538"/>
            <a:ext cx="3621504" cy="424732"/>
          </a:xfr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15419" y="199024"/>
            <a:ext cx="184731" cy="490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2585" b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75147" y="241984"/>
            <a:ext cx="8168054" cy="523875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spcBef>
                <a:spcPts val="171"/>
              </a:spcBef>
              <a:buNone/>
              <a:tabLst>
                <a:tab pos="60873" algn="l"/>
                <a:tab pos="97396" algn="l"/>
              </a:tabLst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38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67" y="101759"/>
            <a:ext cx="7924634" cy="519373"/>
          </a:xfrm>
          <a:noFill/>
        </p:spPr>
        <p:txBody>
          <a:bodyPr wrap="square" rtlCol="0">
            <a:spAutoFit/>
          </a:bodyPr>
          <a:lstStyle>
            <a:lvl1pPr algn="l">
              <a:defRPr lang="en-US" sz="3000" b="1" kern="1200" spc="-1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6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1C92-7E38-43A5-AB84-9DB4E9BA64B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A52E-965E-4E3E-B7A1-00FA0713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9AC1E"/>
                </a:solidFill>
              </a:rPr>
              <a:t>S</a:t>
            </a:r>
            <a:r>
              <a:rPr lang="en-US" altLang="ko-KR" dirty="0"/>
              <a:t>OLAR EMBASSY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741" y="2522538"/>
            <a:ext cx="2672526" cy="424732"/>
          </a:xfrm>
        </p:spPr>
        <p:txBody>
          <a:bodyPr/>
          <a:lstStyle/>
          <a:p>
            <a:r>
              <a:rPr lang="ko-KR" altLang="en-US" dirty="0"/>
              <a:t>커뮤니티 웹 사이트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55068" y="0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자바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풀스택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빅데이터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AI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융합 개발자 양성과정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(6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회차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ko-KR" altLang="en-US" sz="800" spc="-100" dirty="0" err="1">
                <a:solidFill>
                  <a:schemeClr val="bg1">
                    <a:lumMod val="75000"/>
                  </a:schemeClr>
                </a:solidFill>
              </a:rPr>
              <a:t>에이콘</a:t>
            </a:r>
            <a:r>
              <a:rPr lang="ko-KR" altLang="en-US" sz="800" spc="-100" dirty="0">
                <a:solidFill>
                  <a:schemeClr val="bg1">
                    <a:lumMod val="75000"/>
                  </a:schemeClr>
                </a:solidFill>
              </a:rPr>
              <a:t>  아카데미  </a:t>
            </a:r>
            <a:r>
              <a:rPr lang="ko-KR" altLang="en-US" sz="800" spc="-100" dirty="0" err="1">
                <a:solidFill>
                  <a:schemeClr val="bg1">
                    <a:lumMod val="75000"/>
                  </a:schemeClr>
                </a:solidFill>
              </a:rPr>
              <a:t>홍대학원</a:t>
            </a:r>
            <a:endParaRPr lang="en-US" altLang="ko-KR" sz="800" spc="-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altLang="ko-KR" sz="800" spc="-100" dirty="0">
                <a:solidFill>
                  <a:schemeClr val="bg1">
                    <a:lumMod val="75000"/>
                  </a:schemeClr>
                </a:solidFill>
              </a:rPr>
              <a:t>2022. 09.15  ~ 2023. 03.07</a:t>
            </a:r>
            <a:endParaRPr lang="ko-KR" altLang="en-US" sz="8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2534" y="5103674"/>
            <a:ext cx="19608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 팀원 </a:t>
            </a:r>
            <a:r>
              <a:rPr lang="en-US" altLang="ko-KR" dirty="0">
                <a:solidFill>
                  <a:schemeClr val="bg1"/>
                </a:solidFill>
              </a:rPr>
              <a:t>:  </a:t>
            </a:r>
            <a:r>
              <a:rPr lang="ko-KR" altLang="en-US" dirty="0">
                <a:solidFill>
                  <a:schemeClr val="bg1"/>
                </a:solidFill>
              </a:rPr>
              <a:t>김성범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문현희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안성현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윤한성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정승연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정효빈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8643" y="461665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지도 교수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김현룡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멘토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전경표</a:t>
            </a:r>
          </a:p>
        </p:txBody>
      </p:sp>
      <p:sp>
        <p:nvSpPr>
          <p:cNvPr id="8" name="구름 7"/>
          <p:cNvSpPr/>
          <p:nvPr/>
        </p:nvSpPr>
        <p:spPr>
          <a:xfrm rot="1354860">
            <a:off x="5801837" y="-671290"/>
            <a:ext cx="4391025" cy="2286000"/>
          </a:xfrm>
          <a:prstGeom prst="cloud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81653" y="5807274"/>
            <a:ext cx="2461656" cy="1629011"/>
            <a:chOff x="3081653" y="5807274"/>
            <a:chExt cx="2461656" cy="1629011"/>
          </a:xfrm>
        </p:grpSpPr>
        <p:sp>
          <p:nvSpPr>
            <p:cNvPr id="11" name="구름 10"/>
            <p:cNvSpPr/>
            <p:nvPr/>
          </p:nvSpPr>
          <p:spPr>
            <a:xfrm rot="1354860">
              <a:off x="3081653" y="6093925"/>
              <a:ext cx="1671370" cy="1342360"/>
            </a:xfrm>
            <a:prstGeom prst="cloud">
              <a:avLst/>
            </a:prstGeom>
            <a:solidFill>
              <a:schemeClr val="bg1">
                <a:lumMod val="9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구름 11"/>
            <p:cNvSpPr/>
            <p:nvPr/>
          </p:nvSpPr>
          <p:spPr>
            <a:xfrm rot="20245140" flipH="1">
              <a:off x="4629096" y="5807274"/>
              <a:ext cx="914213" cy="734250"/>
            </a:xfrm>
            <a:prstGeom prst="cloud">
              <a:avLst/>
            </a:prstGeom>
            <a:solidFill>
              <a:schemeClr val="bg1">
                <a:lumMod val="9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688714" y="4726145"/>
            <a:ext cx="4543425" cy="3287699"/>
            <a:chOff x="6688714" y="4726145"/>
            <a:chExt cx="4543425" cy="3287699"/>
          </a:xfrm>
        </p:grpSpPr>
        <p:sp>
          <p:nvSpPr>
            <p:cNvPr id="10" name="구름 9"/>
            <p:cNvSpPr/>
            <p:nvPr/>
          </p:nvSpPr>
          <p:spPr>
            <a:xfrm rot="1354860">
              <a:off x="6688714" y="4726145"/>
              <a:ext cx="4391025" cy="3135299"/>
            </a:xfrm>
            <a:prstGeom prst="cloud">
              <a:avLst/>
            </a:prstGeom>
            <a:solidFill>
              <a:schemeClr val="bg1">
                <a:lumMod val="9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구름 13"/>
            <p:cNvSpPr/>
            <p:nvPr/>
          </p:nvSpPr>
          <p:spPr>
            <a:xfrm rot="1354860">
              <a:off x="6841114" y="4878545"/>
              <a:ext cx="4391025" cy="3135299"/>
            </a:xfrm>
            <a:prstGeom prst="cloud">
              <a:avLst/>
            </a:prstGeom>
            <a:solidFill>
              <a:schemeClr val="bg1">
                <a:lumMod val="9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구름 15"/>
          <p:cNvSpPr/>
          <p:nvPr/>
        </p:nvSpPr>
        <p:spPr>
          <a:xfrm rot="1354860">
            <a:off x="-2754268" y="5290350"/>
            <a:ext cx="4391025" cy="3135299"/>
          </a:xfrm>
          <a:prstGeom prst="cloud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5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  <a:r>
              <a:rPr lang="en-US" altLang="ko-KR" dirty="0"/>
              <a:t>(</a:t>
            </a:r>
            <a:r>
              <a:rPr lang="ko-KR" altLang="en-US" dirty="0"/>
              <a:t>화면 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22" y="1790246"/>
            <a:ext cx="4014833" cy="4961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531" y="101131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8AB1D"/>
                </a:solidFill>
                <a:ea typeface="나눔바른고딕" panose="020B0603020101020101"/>
              </a:rPr>
              <a:t>화면 설계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10248" y="3530634"/>
            <a:ext cx="681850" cy="537028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3736" t="13723" r="13187" b="4734"/>
          <a:stretch/>
        </p:blipFill>
        <p:spPr>
          <a:xfrm>
            <a:off x="357594" y="2318994"/>
            <a:ext cx="3860800" cy="2423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374" y="19158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Figma</a:t>
            </a:r>
            <a:r>
              <a:rPr lang="ko-KR" altLang="en-US" dirty="0"/>
              <a:t>를 통해 디자인 초안 작성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9343" y="992169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디자인을 토대로 수정</a:t>
            </a:r>
            <a:r>
              <a:rPr lang="en-US" altLang="ko-KR" dirty="0"/>
              <a:t>, </a:t>
            </a:r>
            <a:r>
              <a:rPr lang="ko-KR" altLang="en-US" dirty="0"/>
              <a:t>보완하여 </a:t>
            </a:r>
            <a:endParaRPr lang="en-US" altLang="ko-KR" dirty="0"/>
          </a:p>
          <a:p>
            <a:pPr algn="ctr"/>
            <a:r>
              <a:rPr lang="en-US" altLang="ko-KR" dirty="0"/>
              <a:t>HTML, CSS</a:t>
            </a:r>
            <a:r>
              <a:rPr lang="ko-KR" altLang="en-US" dirty="0"/>
              <a:t> 작성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29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  <a:r>
              <a:rPr lang="en-US" altLang="ko-KR" dirty="0"/>
              <a:t> (</a:t>
            </a:r>
            <a:r>
              <a:rPr lang="ko-KR" altLang="en-US" dirty="0"/>
              <a:t>화면설계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7998" y="1716205"/>
            <a:ext cx="8488003" cy="50143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0263" y="104145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나눔바른고딕"/>
              </a:rPr>
              <a:t>작성된 화면</a:t>
            </a:r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532" y="2191322"/>
            <a:ext cx="724675" cy="466744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4898" y="2177268"/>
            <a:ext cx="817692" cy="466512"/>
          </a:xfrm>
          <a:prstGeom prst="rect">
            <a:avLst/>
          </a:prstGeom>
        </p:spPr>
      </p:pic>
      <p:pic>
        <p:nvPicPr>
          <p:cNvPr id="2053" name="그림 20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9561" y="2688433"/>
            <a:ext cx="767507" cy="481833"/>
          </a:xfrm>
          <a:prstGeom prst="rect">
            <a:avLst/>
          </a:prstGeom>
        </p:spPr>
      </p:pic>
      <p:pic>
        <p:nvPicPr>
          <p:cNvPr id="2054" name="그림 20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67370" y="2697607"/>
            <a:ext cx="778905" cy="441704"/>
          </a:xfrm>
          <a:prstGeom prst="rect">
            <a:avLst/>
          </a:prstGeom>
        </p:spPr>
      </p:pic>
      <p:sp>
        <p:nvSpPr>
          <p:cNvPr id="2055" name="가로 글상자 2054"/>
          <p:cNvSpPr txBox="1"/>
          <p:nvPr/>
        </p:nvSpPr>
        <p:spPr>
          <a:xfrm>
            <a:off x="978476" y="1796761"/>
            <a:ext cx="785900" cy="282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/>
              <a:t>camping</a:t>
            </a:r>
          </a:p>
        </p:txBody>
      </p:sp>
    </p:spTree>
    <p:extLst>
      <p:ext uri="{BB962C8B-B14F-4D97-AF65-F5344CB8AC3E}">
        <p14:creationId xmlns:p14="http://schemas.microsoft.com/office/powerpoint/2010/main" val="358214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  <a:r>
              <a:rPr lang="en-US" altLang="ko-KR" dirty="0"/>
              <a:t>(DB</a:t>
            </a:r>
            <a:r>
              <a:rPr lang="ko-KR" altLang="en-US" dirty="0"/>
              <a:t> 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73" y="107947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ea typeface="나눔바른고딕"/>
              </a:rPr>
              <a:t>BD </a:t>
            </a:r>
            <a:r>
              <a:rPr lang="ko-KR" altLang="en-US" b="1" dirty="0">
                <a:solidFill>
                  <a:srgbClr val="FFC000"/>
                </a:solidFill>
                <a:ea typeface="나눔바른고딕"/>
              </a:rPr>
              <a:t>설계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1079476"/>
            <a:ext cx="6156176" cy="54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51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066" y="100836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8AB1D"/>
                </a:solidFill>
                <a:latin typeface="나눔바른고딕" panose="020B0603020101020101"/>
                <a:ea typeface="나눔바른고딕" panose="020B0603020101020101"/>
              </a:rPr>
              <a:t>사이트맵</a:t>
            </a:r>
            <a:endParaRPr lang="ko-KR" altLang="en-US" sz="2000" b="1" dirty="0">
              <a:solidFill>
                <a:srgbClr val="F8AB1D"/>
              </a:solidFill>
              <a:latin typeface="나눔바른고딕"/>
              <a:ea typeface="나눔바른고딕" panose="020B0603020101020101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846245763"/>
              </p:ext>
            </p:extLst>
          </p:nvPr>
        </p:nvGraphicFramePr>
        <p:xfrm>
          <a:off x="445009" y="1466560"/>
          <a:ext cx="8343392" cy="527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1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기능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54523" y="1558898"/>
            <a:ext cx="2227977" cy="1286879"/>
            <a:chOff x="198923" y="1558898"/>
            <a:chExt cx="2227977" cy="1286879"/>
          </a:xfrm>
        </p:grpSpPr>
        <p:sp>
          <p:nvSpPr>
            <p:cNvPr id="6" name="직사각형 5"/>
            <p:cNvSpPr/>
            <p:nvPr/>
          </p:nvSpPr>
          <p:spPr>
            <a:xfrm>
              <a:off x="256657" y="1558898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 페이지</a:t>
              </a:r>
              <a:endPara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8923" y="1942797"/>
              <a:ext cx="2227977" cy="858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58270" indent="-158270" latinLnBrk="0">
                <a:spcBef>
                  <a:spcPts val="171"/>
                </a:spcBef>
                <a:buFont typeface="Arial" panose="020B0604020202020204" pitchFamily="34" charset="0"/>
                <a:buChar char="•"/>
                <a:tabLst>
                  <a:tab pos="60873" algn="l"/>
                  <a:tab pos="97396" algn="l"/>
                </a:tabLst>
              </a:pPr>
              <a:r>
                <a:rPr lang="en-US" altLang="ko-KR" sz="1193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rgbClr val="211D1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193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rgbClr val="211D1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별로 자동차와 제조사의 세부 내용을 각각 다르게 출력 및 구현​</a:t>
              </a:r>
              <a:endPara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6657" y="2806821"/>
              <a:ext cx="2112508" cy="38956"/>
            </a:xfrm>
            <a:prstGeom prst="rect">
              <a:avLst/>
            </a:prstGeom>
            <a:solidFill>
              <a:srgbClr val="3E3D43"/>
            </a:solidFill>
            <a:ln>
              <a:solidFill>
                <a:srgbClr val="3E3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193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4523" y="3195613"/>
            <a:ext cx="2227977" cy="1286879"/>
            <a:chOff x="198923" y="3121093"/>
            <a:chExt cx="2227977" cy="1286879"/>
          </a:xfrm>
        </p:grpSpPr>
        <p:sp>
          <p:nvSpPr>
            <p:cNvPr id="7" name="직사각형 6"/>
            <p:cNvSpPr/>
            <p:nvPr/>
          </p:nvSpPr>
          <p:spPr>
            <a:xfrm>
              <a:off x="256657" y="3121093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8923" y="3504992"/>
              <a:ext cx="2227977" cy="858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58270" indent="-158270" latinLnBrk="0">
                <a:spcBef>
                  <a:spcPts val="171"/>
                </a:spcBef>
                <a:buFont typeface="Arial" panose="020B0604020202020204" pitchFamily="34" charset="0"/>
                <a:buChar char="•"/>
                <a:tabLst>
                  <a:tab pos="60873" algn="l"/>
                  <a:tab pos="97396" algn="l"/>
                </a:tabLst>
              </a:pPr>
              <a:r>
                <a:rPr lang="ko-KR" altLang="en-US" sz="1193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rgbClr val="211D1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사이트 버튼 클릭 시 해당 사이트로 새 페이지를 열어 이동하도록 구현​</a:t>
              </a:r>
              <a:endPara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6657" y="4369016"/>
              <a:ext cx="2112508" cy="38956"/>
            </a:xfrm>
            <a:prstGeom prst="rect">
              <a:avLst/>
            </a:prstGeom>
            <a:solidFill>
              <a:srgbClr val="3E3D43"/>
            </a:solidFill>
            <a:ln>
              <a:solidFill>
                <a:srgbClr val="3E3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363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4523" y="4832327"/>
            <a:ext cx="2227977" cy="1286879"/>
            <a:chOff x="198923" y="4832327"/>
            <a:chExt cx="2227977" cy="1286879"/>
          </a:xfrm>
        </p:grpSpPr>
        <p:sp>
          <p:nvSpPr>
            <p:cNvPr id="8" name="직사각형 7"/>
            <p:cNvSpPr/>
            <p:nvPr/>
          </p:nvSpPr>
          <p:spPr>
            <a:xfrm>
              <a:off x="256657" y="4832327"/>
              <a:ext cx="2112508" cy="30908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</a:t>
              </a:r>
              <a:endPara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8923" y="5216226"/>
              <a:ext cx="2227977" cy="858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58270" indent="-158270" latinLnBrk="0">
                <a:spcBef>
                  <a:spcPts val="171"/>
                </a:spcBef>
                <a:buFont typeface="Arial" panose="020B0604020202020204" pitchFamily="34" charset="0"/>
                <a:buChar char="•"/>
                <a:tabLst>
                  <a:tab pos="60873" algn="l"/>
                  <a:tab pos="97396" algn="l"/>
                </a:tabLst>
              </a:pPr>
              <a:r>
                <a:rPr lang="en-US" altLang="ko-KR" sz="1193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rgbClr val="211D1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193" spc="-60" dirty="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rgbClr val="211D1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자동차와 제조사에 맞는 이미지 출력​</a:t>
              </a:r>
              <a:endPara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6657" y="6080250"/>
              <a:ext cx="2112508" cy="38956"/>
            </a:xfrm>
            <a:prstGeom prst="rect">
              <a:avLst/>
            </a:prstGeom>
            <a:solidFill>
              <a:srgbClr val="3E3D43"/>
            </a:solidFill>
            <a:ln>
              <a:solidFill>
                <a:srgbClr val="3E3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363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538435" y="5773188"/>
            <a:ext cx="2919666" cy="85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가지의 제조사와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종의 차종을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BD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5077" y="101349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ea typeface="나눔바른고딕"/>
              </a:rPr>
              <a:t>자동차 백과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36" y="1558898"/>
            <a:ext cx="1700237" cy="46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280432" y="1558898"/>
            <a:ext cx="3435672" cy="3981911"/>
            <a:chOff x="3280432" y="1558898"/>
            <a:chExt cx="3435672" cy="39819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6" r="6142"/>
            <a:stretch/>
          </p:blipFill>
          <p:spPr bwMode="auto">
            <a:xfrm>
              <a:off x="3280432" y="1558898"/>
              <a:ext cx="3435672" cy="3981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직선 화살표 연결선 16"/>
            <p:cNvCxnSpPr/>
            <p:nvPr/>
          </p:nvCxnSpPr>
          <p:spPr>
            <a:xfrm flipH="1">
              <a:off x="4591049" y="2281238"/>
              <a:ext cx="50482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4624387" y="3449232"/>
              <a:ext cx="47148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41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 및 발전 방향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35" y="901140"/>
            <a:ext cx="8632930" cy="58939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  <a:defRPr/>
            </a:pPr>
            <a:r>
              <a:rPr lang="ko-KR" altLang="en-US" sz="2000" b="1" dirty="0">
                <a:solidFill>
                  <a:srgbClr val="F8AB1D"/>
                </a:solidFill>
                <a:latin typeface="나눔바른고딕"/>
              </a:rPr>
              <a:t>보완사항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F8AB1D"/>
                </a:solidFill>
                <a:latin typeface="나눔바른고딕"/>
              </a:rPr>
              <a:t>    </a:t>
            </a:r>
            <a:r>
              <a:rPr lang="en-US" altLang="ko-KR" sz="1600" b="1" dirty="0">
                <a:solidFill>
                  <a:schemeClr val="accent5"/>
                </a:solidFill>
                <a:latin typeface="나눔바른고딕"/>
              </a:rPr>
              <a:t>Front-end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 - </a:t>
            </a:r>
            <a:r>
              <a:rPr lang="ko-KR" altLang="en-US" sz="1400" dirty="0">
                <a:latin typeface="나눔바른고딕"/>
              </a:rPr>
              <a:t>로그인 화면이 별도 페이지 없이 해당 페이지에서 바로 로그인 가능하도록 구현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	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→ 팝업 기능을 활용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 - </a:t>
            </a:r>
            <a:r>
              <a:rPr lang="ko-KR" altLang="en-US" sz="1400" dirty="0">
                <a:latin typeface="나눔바른고딕"/>
              </a:rPr>
              <a:t>사소한 이벤트 페이지 강화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	</a:t>
            </a:r>
            <a:r>
              <a:rPr lang="en-US" altLang="ko-KR" sz="1400" dirty="0">
                <a:solidFill>
                  <a:schemeClr val="accent2"/>
                </a:solidFill>
                <a:latin typeface="나눔바른고딕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→ 기획 구체화 후 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JS DOM 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기능이나 화면 구성 후 작성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 - </a:t>
            </a:r>
            <a:r>
              <a:rPr lang="ko-KR" altLang="en-US" sz="1400" dirty="0">
                <a:latin typeface="나눔바른고딕"/>
              </a:rPr>
              <a:t>메인 프로필 사진을 </a:t>
            </a:r>
            <a:r>
              <a:rPr lang="ko-KR" altLang="en-US" sz="1400" dirty="0" err="1">
                <a:latin typeface="나눔바른고딕"/>
              </a:rPr>
              <a:t>바꿀수</a:t>
            </a:r>
            <a:r>
              <a:rPr lang="ko-KR" altLang="en-US" sz="1400" dirty="0">
                <a:latin typeface="나눔바른고딕"/>
              </a:rPr>
              <a:t> 있도록 </a:t>
            </a:r>
            <a:r>
              <a:rPr lang="ko-KR" altLang="en-US" sz="1400" dirty="0" err="1">
                <a:latin typeface="나눔바른고딕"/>
              </a:rPr>
              <a:t>해야함</a:t>
            </a:r>
            <a:r>
              <a:rPr lang="en-US" altLang="ko-KR" sz="1400" dirty="0"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accent2"/>
                </a:solidFill>
                <a:latin typeface="나눔바른고딕"/>
              </a:rPr>
              <a:t>	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→ 마이 페이지에서 이미지를 업로드 할 수 있도록 개선</a:t>
            </a:r>
            <a:r>
              <a:rPr lang="ko-KR" altLang="en-US" sz="1400" b="1" dirty="0">
                <a:latin typeface="나눔바른고딕"/>
              </a:rPr>
              <a:t>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 - JS</a:t>
            </a:r>
            <a:r>
              <a:rPr lang="ko-KR" altLang="en-US" sz="1400" dirty="0">
                <a:latin typeface="나눔바른고딕"/>
              </a:rPr>
              <a:t>를 적극 활용해서 홈페이지에서 다양한 동작이 가능하도록 구현</a:t>
            </a:r>
            <a:r>
              <a:rPr lang="en-US" altLang="ko-KR" sz="1400" dirty="0"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latin typeface="나눔바른고딕"/>
              </a:rPr>
              <a:t>	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→ 필요한 페이지에서 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JS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를 활용하여 작성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accent2"/>
                </a:solidFill>
                <a:latin typeface="나눔바른고딕"/>
              </a:rPr>
              <a:t> </a:t>
            </a:r>
            <a:r>
              <a:rPr lang="en-US" altLang="ko-KR" sz="1400" dirty="0">
                <a:latin typeface="나눔바른고딕"/>
              </a:rPr>
              <a:t>- </a:t>
            </a:r>
            <a:r>
              <a:rPr lang="ko-KR" altLang="en-US" sz="1400" dirty="0">
                <a:latin typeface="나눔바른고딕"/>
              </a:rPr>
              <a:t>회원가입 페이지에서 </a:t>
            </a:r>
            <a:r>
              <a:rPr lang="en-US" altLang="ko-KR" sz="1400" dirty="0">
                <a:latin typeface="나눔바른고딕"/>
              </a:rPr>
              <a:t>INPUT</a:t>
            </a:r>
            <a:r>
              <a:rPr lang="ko-KR" altLang="en-US" sz="1400" dirty="0">
                <a:latin typeface="나눔바른고딕"/>
              </a:rPr>
              <a:t>에 따른 </a:t>
            </a:r>
            <a:r>
              <a:rPr lang="en-US" altLang="ko-KR" sz="1400" dirty="0">
                <a:latin typeface="나눔바른고딕"/>
              </a:rPr>
              <a:t>ACTION, EVENT</a:t>
            </a:r>
            <a:r>
              <a:rPr lang="ko-KR" altLang="en-US" sz="1400" dirty="0">
                <a:latin typeface="나눔바른고딕"/>
              </a:rPr>
              <a:t>가 필요</a:t>
            </a:r>
            <a:r>
              <a:rPr lang="en-US" altLang="ko-KR" sz="1400" dirty="0"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	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→ 항목별 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INPUT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영역에서 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JS</a:t>
            </a:r>
            <a:r>
              <a:rPr lang="ko-KR" altLang="en-US" sz="1400" b="1" dirty="0">
                <a:solidFill>
                  <a:schemeClr val="accent2"/>
                </a:solidFill>
                <a:latin typeface="나눔바른고딕"/>
              </a:rPr>
              <a:t>를 활용하여 작성</a:t>
            </a:r>
            <a:r>
              <a:rPr lang="en-US" altLang="ko-KR" sz="1400" b="1" dirty="0">
                <a:solidFill>
                  <a:schemeClr val="accent2"/>
                </a:solidFill>
                <a:latin typeface="나눔바른고딕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b="1" dirty="0">
              <a:solidFill>
                <a:schemeClr val="accent2"/>
              </a:solidFill>
              <a:latin typeface="나눔바른고딕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F8AB1D"/>
                </a:solidFill>
                <a:latin typeface="나눔바른고딕"/>
              </a:rPr>
              <a:t>     </a:t>
            </a:r>
            <a:r>
              <a:rPr lang="en-US" altLang="ko-KR" sz="1600" b="1" dirty="0">
                <a:solidFill>
                  <a:schemeClr val="accent5"/>
                </a:solidFill>
                <a:latin typeface="나눔바른고딕"/>
              </a:rPr>
              <a:t>Back-end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400" dirty="0">
                <a:latin typeface="나눔바른고딕"/>
              </a:rPr>
              <a:t>DB 최적화 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400" dirty="0">
                <a:latin typeface="나눔바른고딕"/>
              </a:rPr>
              <a:t>- 코드 테이블 생성 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400" dirty="0">
                <a:latin typeface="나눔바른고딕"/>
              </a:rPr>
              <a:t>- 성능 향상 </a:t>
            </a:r>
          </a:p>
          <a:p>
            <a:pPr lvl="1">
              <a:lnSpc>
                <a:spcPct val="130000"/>
              </a:lnSpc>
              <a:defRPr/>
            </a:pPr>
            <a:endParaRPr lang="ko-KR" altLang="en-US" sz="1400" dirty="0">
              <a:latin typeface="나눔바른고딕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400" dirty="0">
                <a:latin typeface="나눔바른고딕"/>
              </a:rPr>
              <a:t>부족한 기능 추가 구현 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400" dirty="0">
                <a:latin typeface="나눔바른고딕"/>
              </a:rPr>
              <a:t>- 검색, 비즈니스 파트 부분 등 </a:t>
            </a:r>
          </a:p>
        </p:txBody>
      </p:sp>
    </p:spTree>
    <p:extLst>
      <p:ext uri="{BB962C8B-B14F-4D97-AF65-F5344CB8AC3E}">
        <p14:creationId xmlns:p14="http://schemas.microsoft.com/office/powerpoint/2010/main" val="123586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 및 발전 방향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096" y="963930"/>
            <a:ext cx="9012232" cy="56254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8AB1D"/>
                </a:solidFill>
                <a:latin typeface="나눔바른고딕"/>
              </a:rPr>
              <a:t>2. </a:t>
            </a:r>
            <a:r>
              <a:rPr lang="ko-KR" altLang="en-US" b="1" dirty="0">
                <a:solidFill>
                  <a:srgbClr val="F8AB1D"/>
                </a:solidFill>
                <a:latin typeface="나눔바른고딕"/>
              </a:rPr>
              <a:t>발전 방향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5"/>
                </a:solidFill>
                <a:latin typeface="나눔바른고딕"/>
              </a:rPr>
              <a:t> - </a:t>
            </a:r>
            <a:r>
              <a:rPr lang="ko-KR" altLang="en-US" b="1" dirty="0">
                <a:solidFill>
                  <a:schemeClr val="accent5"/>
                </a:solidFill>
                <a:latin typeface="나눔바른고딕"/>
              </a:rPr>
              <a:t>초기 기획단계에서 언급이 되었지만</a:t>
            </a:r>
            <a:r>
              <a:rPr lang="en-US" altLang="ko-KR" b="1" dirty="0">
                <a:solidFill>
                  <a:schemeClr val="accent5"/>
                </a:solidFill>
                <a:latin typeface="나눔바른고딕"/>
              </a:rPr>
              <a:t>, </a:t>
            </a:r>
            <a:r>
              <a:rPr lang="ko-KR" altLang="en-US" b="1" dirty="0">
                <a:solidFill>
                  <a:schemeClr val="accent5"/>
                </a:solidFill>
                <a:latin typeface="나눔바른고딕"/>
              </a:rPr>
              <a:t>개발 과정에서 진행하지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5"/>
                </a:solidFill>
                <a:latin typeface="나눔바른고딕"/>
              </a:rPr>
              <a:t>    </a:t>
            </a:r>
            <a:r>
              <a:rPr lang="ko-KR" altLang="en-US" b="1" dirty="0">
                <a:solidFill>
                  <a:schemeClr val="accent5"/>
                </a:solidFill>
                <a:latin typeface="나눔바른고딕"/>
              </a:rPr>
              <a:t>못했던 세부적인 이벤트 및 기능을 개선 및 구현</a:t>
            </a:r>
            <a:r>
              <a:rPr lang="en-US" altLang="ko-KR" b="1" dirty="0">
                <a:solidFill>
                  <a:schemeClr val="accent5"/>
                </a:solidFill>
                <a:latin typeface="나눔바른고딕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>
                <a:latin typeface="나눔바른고딕"/>
              </a:rPr>
              <a:t>세분화된 커뮤니티 게시판을 늘려 커뮤니티의 주제를 다양화</a:t>
            </a:r>
            <a:r>
              <a:rPr lang="en-US" altLang="ko-KR" dirty="0">
                <a:latin typeface="나눔바른고딕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>
                <a:latin typeface="나눔바른고딕"/>
              </a:rPr>
              <a:t>소통 목적 외 다양한 용도의 게시판을 통해 편의성을 증가</a:t>
            </a:r>
            <a:r>
              <a:rPr lang="en-US" altLang="ko-KR" dirty="0">
                <a:latin typeface="나눔바른고딕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 err="1">
                <a:latin typeface="나눔바른고딕"/>
              </a:rPr>
              <a:t>이모티콘</a:t>
            </a:r>
            <a:r>
              <a:rPr lang="en-US" altLang="ko-KR" dirty="0">
                <a:latin typeface="나눔바른고딕"/>
              </a:rPr>
              <a:t>, </a:t>
            </a:r>
            <a:r>
              <a:rPr lang="ko-KR" altLang="en-US" dirty="0" err="1">
                <a:latin typeface="나눔바른고딕"/>
              </a:rPr>
              <a:t>파비콘</a:t>
            </a:r>
            <a:r>
              <a:rPr lang="ko-KR" altLang="en-US" dirty="0">
                <a:latin typeface="나눔바른고딕"/>
              </a:rPr>
              <a:t> 등 부가적인 기능으로 </a:t>
            </a:r>
            <a:r>
              <a:rPr lang="ko-KR" altLang="en-US" dirty="0" err="1">
                <a:latin typeface="나눔바른고딕"/>
              </a:rPr>
              <a:t>댓글의</a:t>
            </a:r>
            <a:r>
              <a:rPr lang="ko-KR" altLang="en-US" dirty="0">
                <a:latin typeface="나눔바른고딕"/>
              </a:rPr>
              <a:t> 표현 증가</a:t>
            </a:r>
            <a:r>
              <a:rPr lang="en-US" altLang="ko-KR" dirty="0">
                <a:latin typeface="나눔바른고딕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 err="1">
                <a:latin typeface="나눔바른고딕"/>
              </a:rPr>
              <a:t>모바일</a:t>
            </a:r>
            <a:r>
              <a:rPr lang="ko-KR" altLang="en-US" dirty="0">
                <a:latin typeface="나눔바른고딕"/>
              </a:rPr>
              <a:t> 웹</a:t>
            </a:r>
            <a:r>
              <a:rPr lang="en-US" altLang="ko-KR" dirty="0">
                <a:latin typeface="나눔바른고딕"/>
              </a:rPr>
              <a:t> </a:t>
            </a:r>
            <a:r>
              <a:rPr lang="ko-KR" altLang="en-US" dirty="0">
                <a:latin typeface="나눔바른고딕"/>
              </a:rPr>
              <a:t>혹은 </a:t>
            </a:r>
            <a:r>
              <a:rPr lang="ko-KR" altLang="en-US" dirty="0" err="1">
                <a:latin typeface="나눔바른고딕"/>
              </a:rPr>
              <a:t>앱으로도</a:t>
            </a:r>
            <a:r>
              <a:rPr lang="ko-KR" altLang="en-US" dirty="0">
                <a:latin typeface="나눔바른고딕"/>
              </a:rPr>
              <a:t> 접속 할 수 있도록 구현</a:t>
            </a:r>
            <a:r>
              <a:rPr lang="en-US" altLang="ko-KR" dirty="0">
                <a:latin typeface="나눔바른고딕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>
                <a:latin typeface="나눔바른고딕"/>
              </a:rPr>
              <a:t>차별성을 두기 위한 </a:t>
            </a:r>
            <a:r>
              <a:rPr lang="ko-KR" altLang="en-US" dirty="0" err="1">
                <a:latin typeface="나눔바른고딕"/>
              </a:rPr>
              <a:t>스토리텔링</a:t>
            </a:r>
            <a:r>
              <a:rPr lang="ko-KR" altLang="en-US" dirty="0">
                <a:latin typeface="나눔바른고딕"/>
              </a:rPr>
              <a:t> 기획 구체화 후 기능 구현</a:t>
            </a:r>
            <a:r>
              <a:rPr lang="en-US" altLang="ko-KR" dirty="0">
                <a:latin typeface="나눔바른고딕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</a:t>
            </a:r>
            <a:r>
              <a:rPr lang="ko-KR" altLang="en-US" dirty="0">
                <a:latin typeface="나눔바른고딕"/>
              </a:rPr>
              <a:t>여행 관련 부분 발전방향</a:t>
            </a:r>
            <a:endParaRPr lang="en-US" altLang="ko-KR" dirty="0">
              <a:latin typeface="나눔바른고딕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</a:t>
            </a:r>
            <a:r>
              <a:rPr lang="en-US" altLang="ko-KR" sz="1600" dirty="0">
                <a:latin typeface="나눔바른고딕"/>
              </a:rPr>
              <a:t>- 1 )</a:t>
            </a:r>
            <a:r>
              <a:rPr lang="ko-KR" altLang="en-US" sz="1600" dirty="0">
                <a:latin typeface="나눔바른고딕"/>
              </a:rPr>
              <a:t> 비즈니스 파트 구현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latin typeface="나눔바른고딕"/>
              </a:rPr>
              <a:t> - 2</a:t>
            </a:r>
            <a:r>
              <a:rPr lang="ko-KR" altLang="en-US" sz="1600" dirty="0">
                <a:latin typeface="나눔바른고딕"/>
              </a:rPr>
              <a:t> </a:t>
            </a:r>
            <a:r>
              <a:rPr lang="en-US" altLang="ko-KR" sz="1600" dirty="0">
                <a:latin typeface="나눔바른고딕"/>
              </a:rPr>
              <a:t>)</a:t>
            </a:r>
            <a:r>
              <a:rPr lang="ko-KR" altLang="en-US" sz="1600" dirty="0">
                <a:latin typeface="나눔바른고딕"/>
              </a:rPr>
              <a:t> 일부 페이지 보완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나눔바른고딕"/>
              </a:rPr>
              <a:t> - Auto </a:t>
            </a:r>
            <a:r>
              <a:rPr lang="ko-KR" altLang="en-US" dirty="0">
                <a:latin typeface="나눔바른고딕"/>
              </a:rPr>
              <a:t>관련 제조사 상세 페이지에 제조사 별 차량 종류가 출력되는 기능 구현</a:t>
            </a:r>
            <a:r>
              <a:rPr lang="ko-KR" altLang="en-US" sz="1600" dirty="0">
                <a:latin typeface="나눔바른고딕"/>
              </a:rPr>
              <a:t>​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latin typeface="나눔바른고딕"/>
              </a:rPr>
              <a:t>    - </a:t>
            </a:r>
            <a:r>
              <a:rPr lang="ko-KR" altLang="en-US" sz="1600" dirty="0">
                <a:latin typeface="나눔바른고딕"/>
              </a:rPr>
              <a:t>자동차 상세 페이지에 엔진 별 상세 제원과 옵션까지 출력되도록 기능 구현​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latin typeface="나눔바른고딕"/>
              </a:rPr>
              <a:t>    - </a:t>
            </a:r>
            <a:r>
              <a:rPr lang="ko-KR" altLang="en-US" sz="1600" dirty="0">
                <a:latin typeface="나눔바른고딕"/>
              </a:rPr>
              <a:t>키워드 별 검색 기능 구현​</a:t>
            </a:r>
            <a:endParaRPr lang="en-US" altLang="ko-KR" sz="1600" dirty="0"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515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3425" y="2459504"/>
            <a:ext cx="3837150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solidFill>
                  <a:srgbClr val="F8AB1D"/>
                </a:solidFill>
                <a:latin typeface="나눔바른고딕"/>
                <a:ea typeface="나눔바른고딕" panose="020B0603020101020101"/>
              </a:rPr>
              <a:t>Q&amp;A</a:t>
            </a:r>
            <a:endParaRPr lang="ko-KR" altLang="en-US" sz="12000" b="1" dirty="0">
              <a:solidFill>
                <a:srgbClr val="F8AB1D"/>
              </a:solidFill>
              <a:latin typeface="나눔바른고딕"/>
              <a:ea typeface="나눔바른고딕" panose="020B060302010102010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0893" y="6487498"/>
            <a:ext cx="479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ea typeface="나눔바른고딕"/>
              </a:rPr>
              <a:t>https://github.com/hykim-king/SOLAR_EMBASSY</a:t>
            </a:r>
            <a:endParaRPr lang="ko-KR" altLang="en-US" dirty="0">
              <a:solidFill>
                <a:srgbClr val="FFC000"/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366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811" y="1736637"/>
            <a:ext cx="2885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48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hank you</a:t>
            </a:r>
          </a:p>
          <a:p>
            <a:pPr algn="ctr"/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76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5881" y="1066802"/>
            <a:ext cx="209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583" y="2044700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073" y="2044700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4582" y="2418849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073" y="2418849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4583" y="279299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설계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0073" y="2792998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4582" y="3912647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 응답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270" y="391264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4584" y="3167147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기능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270" y="316714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4582" y="3541296"/>
            <a:ext cx="2044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 및 발전 방향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270" y="35412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AC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2" name="웃는 얼굴 1"/>
          <p:cNvSpPr/>
          <p:nvPr/>
        </p:nvSpPr>
        <p:spPr>
          <a:xfrm rot="10800000" flipV="1">
            <a:off x="4588712" y="5232042"/>
            <a:ext cx="101957" cy="101957"/>
          </a:xfrm>
          <a:prstGeom prst="smileyFace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solidFill>
              <a:schemeClr val="bg2">
                <a:lumMod val="2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 목표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1532" y="2718813"/>
            <a:ext cx="726801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SOLAR EMBASSY(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솔라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엠버시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태양계를 배경으로 삼아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스토리텔링을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접목해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8AB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독특한 디자인과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8AB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스토리텔링을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8AB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적용하여 제작한 커뮤니티 웹사이트 입니다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8AB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64434" y="4005234"/>
            <a:ext cx="7842211" cy="1963566"/>
            <a:chOff x="810424" y="2924175"/>
            <a:chExt cx="7842211" cy="1963566"/>
          </a:xfrm>
        </p:grpSpPr>
        <p:sp>
          <p:nvSpPr>
            <p:cNvPr id="5" name="TextBox 4"/>
            <p:cNvSpPr txBox="1"/>
            <p:nvPr/>
          </p:nvSpPr>
          <p:spPr>
            <a:xfrm>
              <a:off x="810424" y="3318081"/>
              <a:ext cx="78422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주제에 대해 의견이 오고 갈 수 있도록 제작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태양계 기반의 </a:t>
              </a: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스토리텔링을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적용하여 기존의 커뮤니티와의 차별성과 경쟁력 강화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적극적인 커뮤니티 운영정책을 바탕으로 지속적인 이용자의 참여 및 교류를 증진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0424" y="2924175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9AC1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프로젝트의 목표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9AC1E"/>
                </a:solidFill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07" y="1430214"/>
            <a:ext cx="3816064" cy="8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21729" y="1256188"/>
            <a:ext cx="1548696" cy="2090911"/>
            <a:chOff x="1321729" y="1256188"/>
            <a:chExt cx="1548696" cy="2090911"/>
          </a:xfrm>
        </p:grpSpPr>
        <p:sp>
          <p:nvSpPr>
            <p:cNvPr id="35" name="직사각형 34"/>
            <p:cNvSpPr/>
            <p:nvPr/>
          </p:nvSpPr>
          <p:spPr>
            <a:xfrm flipV="1">
              <a:off x="1354113" y="3314201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21729" y="1256188"/>
              <a:ext cx="1548696" cy="324894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김성범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1354113" y="2004802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75643" y="1651163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2011095" y="2015646"/>
              <a:ext cx="169964" cy="138489"/>
            </a:xfrm>
            <a:prstGeom prst="triangle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75643" y="2200515"/>
              <a:ext cx="1440873" cy="11102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쪽지  페이지 및 기능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ID/PW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찾기 페이지 초안 작성 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24663" y="1256188"/>
            <a:ext cx="1548696" cy="2090911"/>
            <a:chOff x="3724663" y="1256188"/>
            <a:chExt cx="1548696" cy="2090911"/>
          </a:xfrm>
        </p:grpSpPr>
        <p:sp>
          <p:nvSpPr>
            <p:cNvPr id="36" name="직사각형 35"/>
            <p:cNvSpPr/>
            <p:nvPr/>
          </p:nvSpPr>
          <p:spPr>
            <a:xfrm flipV="1">
              <a:off x="3757046" y="3314201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4663" y="1256188"/>
              <a:ext cx="1548696" cy="324894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문현희</a:t>
              </a: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V="1">
              <a:off x="3757046" y="2004802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78575" y="1651163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4414029" y="2015646"/>
              <a:ext cx="169964" cy="13848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78575" y="2200514"/>
              <a:ext cx="1440873" cy="11102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게시판  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CRUD</a:t>
              </a: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설계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페이지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사업자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예약 페이지 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27597" y="1256188"/>
            <a:ext cx="1548696" cy="2090911"/>
            <a:chOff x="6127597" y="1256188"/>
            <a:chExt cx="1548696" cy="2090911"/>
          </a:xfrm>
        </p:grpSpPr>
        <p:sp>
          <p:nvSpPr>
            <p:cNvPr id="37" name="직사각형 36"/>
            <p:cNvSpPr/>
            <p:nvPr/>
          </p:nvSpPr>
          <p:spPr>
            <a:xfrm flipV="1">
              <a:off x="6159980" y="3314201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27597" y="1256188"/>
              <a:ext cx="1548696" cy="324894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안성현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6159980" y="2004802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181510" y="1651163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6816962" y="2015646"/>
              <a:ext cx="169964" cy="138489"/>
            </a:xfrm>
            <a:prstGeom prst="triangle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81510" y="2200515"/>
              <a:ext cx="1440873" cy="1110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 페이지 작성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게시판 디자인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댓글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8" spc="-127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대댓글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CRUD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18331" y="3947351"/>
            <a:ext cx="1548696" cy="2090911"/>
            <a:chOff x="1318331" y="3947351"/>
            <a:chExt cx="1548696" cy="2090911"/>
          </a:xfrm>
          <a:effectLst/>
        </p:grpSpPr>
        <p:sp>
          <p:nvSpPr>
            <p:cNvPr id="38" name="직사각형 37"/>
            <p:cNvSpPr/>
            <p:nvPr/>
          </p:nvSpPr>
          <p:spPr>
            <a:xfrm flipV="1">
              <a:off x="1350715" y="6005364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18331" y="3947351"/>
              <a:ext cx="1548696" cy="324894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윤한성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 flipV="1">
              <a:off x="1350715" y="4695965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72245" y="4342326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2007696" y="4706809"/>
              <a:ext cx="169964" cy="13848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72245" y="4891677"/>
              <a:ext cx="1440873" cy="1113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웹 디자인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별 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HTML, CSS </a:t>
              </a: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 이미지 제작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팀원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724663" y="3947351"/>
            <a:ext cx="1548696" cy="2090911"/>
            <a:chOff x="3724663" y="3947351"/>
            <a:chExt cx="1548696" cy="2090911"/>
          </a:xfrm>
        </p:grpSpPr>
        <p:sp>
          <p:nvSpPr>
            <p:cNvPr id="41" name="직사각형 40"/>
            <p:cNvSpPr/>
            <p:nvPr/>
          </p:nvSpPr>
          <p:spPr>
            <a:xfrm flipV="1">
              <a:off x="3757046" y="6005364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24663" y="3947351"/>
              <a:ext cx="1548696" cy="324894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정승연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3757046" y="4695965"/>
              <a:ext cx="1483931" cy="32898"/>
            </a:xfrm>
            <a:prstGeom prst="rect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78575" y="4342326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4414030" y="4706809"/>
              <a:ext cx="169964" cy="138489"/>
            </a:xfrm>
            <a:prstGeom prst="triangle">
              <a:avLst/>
            </a:prstGeom>
            <a:solidFill>
              <a:srgbClr val="2F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78575" y="4891677"/>
              <a:ext cx="1440873" cy="1113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정보 수정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연결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27597" y="3947351"/>
            <a:ext cx="1548696" cy="2090911"/>
            <a:chOff x="6127597" y="3947351"/>
            <a:chExt cx="1548696" cy="2090911"/>
          </a:xfrm>
        </p:grpSpPr>
        <p:sp>
          <p:nvSpPr>
            <p:cNvPr id="55" name="직사각형 54"/>
            <p:cNvSpPr/>
            <p:nvPr/>
          </p:nvSpPr>
          <p:spPr>
            <a:xfrm flipV="1">
              <a:off x="6159981" y="6005364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27597" y="3947351"/>
              <a:ext cx="1548696" cy="324894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정효빈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 flipV="1">
              <a:off x="6159981" y="4695965"/>
              <a:ext cx="1483931" cy="32898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181511" y="4342326"/>
              <a:ext cx="1440873" cy="254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</a:t>
              </a: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6816962" y="4706809"/>
              <a:ext cx="169964" cy="13848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81511" y="4891677"/>
              <a:ext cx="1440873" cy="1113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자동차 백과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페이지 작업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자동차 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회의록 작성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890052" y="3599611"/>
            <a:ext cx="7363896" cy="0"/>
          </a:xfrm>
          <a:prstGeom prst="line">
            <a:avLst/>
          </a:prstGeom>
          <a:ln w="28575">
            <a:solidFill>
              <a:srgbClr val="2F5B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2437795" y="3960809"/>
            <a:ext cx="1091159" cy="1091159"/>
          </a:xfrm>
          <a:prstGeom prst="teardrop">
            <a:avLst/>
          </a:pr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5615055" y="3960809"/>
            <a:ext cx="1091159" cy="1091159"/>
          </a:xfrm>
          <a:prstGeom prst="teardrop">
            <a:avLst/>
          </a:pr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4026424" y="2146438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898825" y="2146436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눈물 방울 42"/>
          <p:cNvSpPr/>
          <p:nvPr/>
        </p:nvSpPr>
        <p:spPr>
          <a:xfrm rot="8100000">
            <a:off x="7149408" y="2146436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03986" y="3531598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37877" y="3531598"/>
            <a:ext cx="136035" cy="136035"/>
          </a:xfrm>
          <a:prstGeom prst="ellipse">
            <a:avLst/>
          </a:pr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76387" y="3531598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35013" y="3531598"/>
            <a:ext cx="136035" cy="136035"/>
          </a:xfrm>
          <a:prstGeom prst="ellipse">
            <a:avLst/>
          </a:pr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6970" y="3531598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8284" y="3809526"/>
            <a:ext cx="1378351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분석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76164" y="2241705"/>
            <a:ext cx="1807637" cy="28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밴치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34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마킹모델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선정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83059" y="2573659"/>
            <a:ext cx="1056791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시작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04356" y="3809526"/>
            <a:ext cx="947801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초안작성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77155" y="3809526"/>
            <a:ext cx="1811245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구동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97031" y="2444303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FIGMA </a:t>
            </a: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9432" y="2444303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검색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220015" y="2444303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시연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490417" y="424712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선정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29355" y="4265148"/>
            <a:ext cx="1233050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확정 및 개발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92804" y="4161402"/>
            <a:ext cx="1509310" cy="60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할 수 있는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대형 커뮤니티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웹사이트를 분석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325327" y="2667292"/>
            <a:ext cx="1509310" cy="681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삼은 커뮤니티 웹 사이트를 토대로 개발 방향 및 계획 수립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56799" y="2948652"/>
            <a:ext cx="1509310" cy="543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화면설계를 토대로 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진행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72937" y="4247124"/>
            <a:ext cx="1610638" cy="682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FIGMA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화면설계 및 개발 방향을 팀원들과 논의 및 피드백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128122" y="4185661"/>
            <a:ext cx="1509310" cy="859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웹 사이트 구현이 정상적으로 작동 하는 지 구현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부가적인 기능 확인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</a:t>
            </a:r>
            <a:r>
              <a:rPr lang="en-US" altLang="ko-KR" dirty="0"/>
              <a:t>–</a:t>
            </a:r>
            <a:r>
              <a:rPr lang="ko-KR" altLang="en-US" dirty="0"/>
              <a:t> 진행과정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338" y="1210754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8AB1D"/>
                </a:solidFill>
                <a:ea typeface="나눔바른고딕" panose="020B0603020101020101"/>
              </a:rPr>
              <a:t>진행 과정</a:t>
            </a:r>
            <a:r>
              <a:rPr lang="en-US" altLang="ko-KR" sz="1600" b="1" dirty="0">
                <a:solidFill>
                  <a:srgbClr val="F8AB1D"/>
                </a:solidFill>
                <a:ea typeface="나눔바른고딕" panose="020B0603020101020101"/>
              </a:rPr>
              <a:t>: 2023.01. 04 ~ 03. 07</a:t>
            </a:r>
            <a:endParaRPr lang="ko-KR" altLang="en-US" sz="1600" b="1" dirty="0">
              <a:solidFill>
                <a:srgbClr val="F8AB1D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9223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</a:t>
            </a:r>
            <a:r>
              <a:rPr lang="en-US" altLang="ko-KR" dirty="0"/>
              <a:t>– </a:t>
            </a:r>
            <a:r>
              <a:rPr lang="ko-KR" altLang="en-US" dirty="0"/>
              <a:t>커뮤니티 선정 기준</a:t>
            </a: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5209674" y="1198300"/>
            <a:ext cx="3494711" cy="48650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시의성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5209674" y="1684807"/>
            <a:ext cx="3494711" cy="1898886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COVID-19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 인해 온라인 커뮤니티 이용자수 급증 추세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대중들의 유대감을 바탕으로 사회적 소속감을 높일 수 있는 매개체 역할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39614" y="1198301"/>
            <a:ext cx="3494711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2F5B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시장성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439614" y="1687742"/>
            <a:ext cx="3494711" cy="189595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기기의 발달 및 활용도가 증가하면서 네트워크 내 커뮤니티에 대한 중요성 증대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스토리텔링을 추가한 커뮤니티 콘텐츠의 시장성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0CCBFCB7-1403-1515-0791-E903471012DE}"/>
              </a:ext>
            </a:extLst>
          </p:cNvPr>
          <p:cNvSpPr>
            <a:spLocks/>
          </p:cNvSpPr>
          <p:nvPr/>
        </p:nvSpPr>
        <p:spPr bwMode="auto">
          <a:xfrm>
            <a:off x="5209674" y="3847708"/>
            <a:ext cx="3494711" cy="48650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편의성</a:t>
            </a:r>
          </a:p>
        </p:txBody>
      </p:sp>
      <p:sp>
        <p:nvSpPr>
          <p:cNvPr id="30" name="자유형 65">
            <a:extLst>
              <a:ext uri="{FF2B5EF4-FFF2-40B4-BE49-F238E27FC236}">
                <a16:creationId xmlns:a16="http://schemas.microsoft.com/office/drawing/2014/main" id="{0E0E6263-D13C-32B4-9F97-52B4903CB14C}"/>
              </a:ext>
            </a:extLst>
          </p:cNvPr>
          <p:cNvSpPr>
            <a:spLocks/>
          </p:cNvSpPr>
          <p:nvPr/>
        </p:nvSpPr>
        <p:spPr bwMode="auto">
          <a:xfrm>
            <a:off x="5209674" y="4334215"/>
            <a:ext cx="3494711" cy="1898886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시간과 공간 제약 없이 접근 가능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의견들을 한 번에 볼 수 있음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공동 관심사를 갖고 있는 사람들과 인맥 형성 가능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766C9105-0A48-D042-4AB1-3DC0ED995C31}"/>
              </a:ext>
            </a:extLst>
          </p:cNvPr>
          <p:cNvSpPr>
            <a:spLocks/>
          </p:cNvSpPr>
          <p:nvPr/>
        </p:nvSpPr>
        <p:spPr bwMode="auto">
          <a:xfrm>
            <a:off x="439615" y="3847709"/>
            <a:ext cx="3494710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</a:t>
            </a:r>
          </a:p>
        </p:txBody>
      </p:sp>
      <p:sp>
        <p:nvSpPr>
          <p:cNvPr id="43" name="자유형 64">
            <a:extLst>
              <a:ext uri="{FF2B5EF4-FFF2-40B4-BE49-F238E27FC236}">
                <a16:creationId xmlns:a16="http://schemas.microsoft.com/office/drawing/2014/main" id="{FC615671-8708-4E14-55FC-06F7B5097130}"/>
              </a:ext>
            </a:extLst>
          </p:cNvPr>
          <p:cNvSpPr>
            <a:spLocks/>
          </p:cNvSpPr>
          <p:nvPr/>
        </p:nvSpPr>
        <p:spPr bwMode="auto">
          <a:xfrm>
            <a:off x="439615" y="4337150"/>
            <a:ext cx="3494710" cy="189595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 관심사를 갖은 사람들과의 친목 지출 비용 절감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평소에 접하기 어려웠거나 이해하기 어려운 분야에 대한 높은 접근성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95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</a:t>
            </a:r>
            <a:r>
              <a:rPr lang="en-US" altLang="ko-KR" dirty="0"/>
              <a:t>– </a:t>
            </a:r>
            <a:r>
              <a:rPr lang="ko-KR" altLang="en-US" dirty="0"/>
              <a:t>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215" y="108678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8AB1D"/>
                </a:solidFill>
              </a:rPr>
              <a:t>상세 개발 일정 </a:t>
            </a:r>
            <a:r>
              <a:rPr lang="en-US" altLang="ko-KR" b="1" dirty="0">
                <a:solidFill>
                  <a:srgbClr val="F8AB1D"/>
                </a:solidFill>
              </a:rPr>
              <a:t>(WBS)</a:t>
            </a:r>
            <a:endParaRPr lang="ko-KR" altLang="en-US" b="1" dirty="0">
              <a:solidFill>
                <a:srgbClr val="F8AB1D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36066" y="5103019"/>
            <a:ext cx="104775" cy="145256"/>
          </a:xfrm>
          <a:prstGeom prst="rect">
            <a:avLst/>
          </a:prstGeom>
          <a:noFill/>
          <a:ln w="190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8" y="1770869"/>
            <a:ext cx="8422624" cy="41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7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나눔바른고딕" panose="020B0603020101020101"/>
              </a:rPr>
              <a:t>프로젝트 기획 </a:t>
            </a:r>
            <a:r>
              <a:rPr lang="en-US" altLang="ko-KR" dirty="0">
                <a:ea typeface="나눔바른고딕" panose="020B0603020101020101"/>
              </a:rPr>
              <a:t>- </a:t>
            </a:r>
            <a:r>
              <a:rPr lang="ko-KR" altLang="en-US" dirty="0">
                <a:ea typeface="나눔바른고딕" panose="020B0603020101020101"/>
              </a:rPr>
              <a:t>개발환경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5" y="387929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22927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91" y="387929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91" y="222927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3" y="387929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229271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2F5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68266" y="269086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587262" y="2880338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8501" y="269086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5278" y="3751294"/>
            <a:ext cx="1446230" cy="931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Apache Tomcat</a:t>
            </a:r>
          </a:p>
          <a:p>
            <a:pPr algn="ctr"/>
            <a:r>
              <a:rPr lang="en-US" altLang="ko-KR" sz="13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AWS</a:t>
            </a:r>
          </a:p>
          <a:p>
            <a:pPr algn="ctr"/>
            <a:endParaRPr lang="en-US" altLang="ko-KR" sz="136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algn="ctr"/>
            <a:r>
              <a:rPr lang="en-US" altLang="ko-KR" sz="13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MYSQL</a:t>
            </a:r>
            <a:endParaRPr lang="ko-KR" altLang="en-US" sz="136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93025" y="3554392"/>
            <a:ext cx="2492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F0"/>
                </a:solidFill>
                <a:ea typeface="나눔바른고딕" panose="020B0603020101020101"/>
              </a:rPr>
              <a:t>IntelliJ</a:t>
            </a:r>
            <a:r>
              <a:rPr lang="en-US" altLang="ko-KR" sz="1400" b="1" dirty="0">
                <a:solidFill>
                  <a:srgbClr val="00B0F0"/>
                </a:solidFill>
                <a:ea typeface="나눔바른고딕" panose="020B0603020101020101"/>
              </a:rPr>
              <a:t> IDEA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나눔바른고딕" panose="020B0603020101020101"/>
              </a:rPr>
              <a:t>Visual Studio Code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나눔바른고딕" panose="020B0603020101020101"/>
              </a:rPr>
              <a:t> Photoshop CC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나눔바른고딕" panose="020B0603020101020101"/>
              </a:rPr>
              <a:t>POWER SHELL, GITHUB, </a:t>
            </a:r>
            <a:r>
              <a:rPr lang="en-US" altLang="ko-KR" sz="1400" b="1" dirty="0" err="1">
                <a:solidFill>
                  <a:srgbClr val="00B0F0"/>
                </a:solidFill>
                <a:ea typeface="나눔바른고딕" panose="020B0603020101020101"/>
              </a:rPr>
              <a:t>figma</a:t>
            </a:r>
            <a:r>
              <a:rPr lang="en-US" altLang="ko-KR" sz="1400" b="1" dirty="0">
                <a:solidFill>
                  <a:srgbClr val="00B0F0"/>
                </a:solidFill>
                <a:ea typeface="나눔바른고딕" panose="020B0603020101020101"/>
              </a:rPr>
              <a:t>, </a:t>
            </a:r>
          </a:p>
          <a:p>
            <a:pPr algn="ctr"/>
            <a:r>
              <a:rPr lang="en-US" altLang="ko-KR" sz="1400" b="1" dirty="0" err="1">
                <a:solidFill>
                  <a:srgbClr val="00B0F0"/>
                </a:solidFill>
                <a:ea typeface="나눔바른고딕" panose="020B0603020101020101"/>
              </a:rPr>
              <a:t>eXERD</a:t>
            </a:r>
            <a:endParaRPr lang="ko-KR" altLang="en-US" sz="136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36803" y="3602337"/>
            <a:ext cx="2112787" cy="720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b="1">
                <a:ea typeface="나눔바른고딕"/>
              </a:rPr>
              <a:t>JAVA(Spring boot, maven)</a:t>
            </a:r>
          </a:p>
          <a:p>
            <a:pPr lvl="0" algn="ctr">
              <a:defRPr/>
            </a:pPr>
            <a:r>
              <a:rPr lang="en-US" altLang="ko-KR" sz="1400" b="1">
                <a:ea typeface="나눔바른고딕"/>
              </a:rPr>
              <a:t>thymeleaf</a:t>
            </a:r>
          </a:p>
          <a:p>
            <a:pPr lvl="0" algn="ctr">
              <a:defRPr/>
            </a:pPr>
            <a:r>
              <a:rPr lang="en-US" altLang="ko-KR" sz="1400" b="1">
                <a:ea typeface="나눔바른고딕"/>
              </a:rPr>
              <a:t>HTML5, CSS,JS</a:t>
            </a:r>
            <a:endParaRPr lang="ko-KR" altLang="en-US" sz="1363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4781" y="3085465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latin typeface="나눔바른고딕"/>
                <a:ea typeface="나눔바른고딕" panose="020B0603020101020101"/>
              </a:rPr>
              <a:t>서버 및 </a:t>
            </a:r>
            <a:r>
              <a:rPr lang="en-US" altLang="ko-KR" sz="2200" b="1" dirty="0">
                <a:latin typeface="나눔바른고딕"/>
                <a:ea typeface="나눔바른고딕" panose="020B0603020101020101"/>
              </a:rPr>
              <a:t>API, DB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40791" y="3085465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atin typeface="나눔바른고딕"/>
                <a:ea typeface="나눔바른고딕" panose="020B0603020101020101"/>
              </a:rPr>
              <a:t>Tools</a:t>
            </a:r>
            <a:endParaRPr lang="ko-KR" altLang="en-US" sz="2200" b="1" dirty="0">
              <a:latin typeface="나눔바른고딕"/>
              <a:ea typeface="나눔바른고딕" panose="020B0603020101020101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38830" y="3113934"/>
            <a:ext cx="1319593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5BA3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개발언어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1219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8AB1D"/>
                </a:solidFill>
                <a:latin typeface="나눔바른고딕" panose="020B0603020101020101"/>
                <a:ea typeface="나눔바른고딕" panose="020B0603020101020101"/>
              </a:rPr>
              <a:t>개발 환경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51164" y="359794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3" y="3597940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9" y="359794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3131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  <a:r>
              <a:rPr lang="en-US" altLang="ko-KR" dirty="0"/>
              <a:t>(</a:t>
            </a:r>
            <a:r>
              <a:rPr lang="ko-KR" altLang="en-US" dirty="0"/>
              <a:t>요구사항 정의서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7" y="1477709"/>
            <a:ext cx="8240006" cy="4941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직사각형 7"/>
          <p:cNvSpPr/>
          <p:nvPr/>
        </p:nvSpPr>
        <p:spPr>
          <a:xfrm>
            <a:off x="451997" y="1108377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8AB1D"/>
                </a:solidFill>
                <a:ea typeface="나눔바른고딕" panose="020B0603020101020101"/>
              </a:rPr>
              <a:t>요구사항 정의서</a:t>
            </a:r>
          </a:p>
        </p:txBody>
      </p:sp>
    </p:spTree>
    <p:extLst>
      <p:ext uri="{BB962C8B-B14F-4D97-AF65-F5344CB8AC3E}">
        <p14:creationId xmlns:p14="http://schemas.microsoft.com/office/powerpoint/2010/main" val="38482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892</Words>
  <Application>Microsoft Office PowerPoint</Application>
  <PresentationFormat>화면 슬라이드 쇼(4:3)</PresentationFormat>
  <Paragraphs>226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나눔바른고딕</vt:lpstr>
      <vt:lpstr>맑은 고딕</vt:lpstr>
      <vt:lpstr>Arial</vt:lpstr>
      <vt:lpstr>Calibri</vt:lpstr>
      <vt:lpstr>Calibri Light</vt:lpstr>
      <vt:lpstr>Office 테마</vt:lpstr>
      <vt:lpstr>SOLAR EMBASSY</vt:lpstr>
      <vt:lpstr>PowerPoint 프레젠테이션</vt:lpstr>
      <vt:lpstr>프로젝트 개요 –  목표</vt:lpstr>
      <vt:lpstr>프로젝트 개요 - 팀원 소개</vt:lpstr>
      <vt:lpstr>프로젝트 기획 – 진행과정</vt:lpstr>
      <vt:lpstr>프로젝트 기획 – 커뮤니티 선정 기준</vt:lpstr>
      <vt:lpstr>프로젝트 기획 – 개발 일정</vt:lpstr>
      <vt:lpstr>프로젝트 기획 - 개발환경</vt:lpstr>
      <vt:lpstr>프로젝트 설계(요구사항 정의서)</vt:lpstr>
      <vt:lpstr>프로젝트 설계(화면 설계)</vt:lpstr>
      <vt:lpstr>프로젝트 설계 (화면설계)</vt:lpstr>
      <vt:lpstr>프로젝트 설계(DB 설계)</vt:lpstr>
      <vt:lpstr>프로젝트 기능</vt:lpstr>
      <vt:lpstr>프로젝트 기능</vt:lpstr>
      <vt:lpstr>보완 및 발전 방향</vt:lpstr>
      <vt:lpstr>보완 및 발전 방향</vt:lpstr>
      <vt:lpstr>질의응답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Jihoon</dc:creator>
  <cp:lastModifiedBy>정 승연</cp:lastModifiedBy>
  <cp:revision>57</cp:revision>
  <dcterms:created xsi:type="dcterms:W3CDTF">2016-06-17T02:07:08Z</dcterms:created>
  <dcterms:modified xsi:type="dcterms:W3CDTF">2023-03-07T08:14:26Z</dcterms:modified>
  <cp:version/>
</cp:coreProperties>
</file>