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8E0BA5-D0B2-B787-2503-954AF26DDE85}"/>
              </a:ext>
            </a:extLst>
          </p:cNvPr>
          <p:cNvSpPr/>
          <p:nvPr userDrawn="1"/>
        </p:nvSpPr>
        <p:spPr>
          <a:xfrm>
            <a:off x="1362635" y="640823"/>
            <a:ext cx="9466730" cy="3657908"/>
          </a:xfrm>
          <a:custGeom>
            <a:avLst/>
            <a:gdLst>
              <a:gd name="connsiteX0" fmla="*/ 430306 w 9466730"/>
              <a:gd name="connsiteY0" fmla="*/ 401638 h 5255188"/>
              <a:gd name="connsiteX1" fmla="*/ 430306 w 9466730"/>
              <a:gd name="connsiteY1" fmla="*/ 4853550 h 5255188"/>
              <a:gd name="connsiteX2" fmla="*/ 9036424 w 9466730"/>
              <a:gd name="connsiteY2" fmla="*/ 4853550 h 5255188"/>
              <a:gd name="connsiteX3" fmla="*/ 9036424 w 9466730"/>
              <a:gd name="connsiteY3" fmla="*/ 401638 h 5255188"/>
              <a:gd name="connsiteX4" fmla="*/ 0 w 9466730"/>
              <a:gd name="connsiteY4" fmla="*/ 0 h 5255188"/>
              <a:gd name="connsiteX5" fmla="*/ 9466730 w 9466730"/>
              <a:gd name="connsiteY5" fmla="*/ 0 h 5255188"/>
              <a:gd name="connsiteX6" fmla="*/ 9466730 w 9466730"/>
              <a:gd name="connsiteY6" fmla="*/ 5255188 h 5255188"/>
              <a:gd name="connsiteX7" fmla="*/ 0 w 9466730"/>
              <a:gd name="connsiteY7" fmla="*/ 5255188 h 525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66730" h="5255188">
                <a:moveTo>
                  <a:pt x="430306" y="401638"/>
                </a:moveTo>
                <a:lnTo>
                  <a:pt x="430306" y="4853550"/>
                </a:lnTo>
                <a:lnTo>
                  <a:pt x="9036424" y="4853550"/>
                </a:lnTo>
                <a:lnTo>
                  <a:pt x="9036424" y="401638"/>
                </a:lnTo>
                <a:close/>
                <a:moveTo>
                  <a:pt x="0" y="0"/>
                </a:moveTo>
                <a:lnTo>
                  <a:pt x="9466730" y="0"/>
                </a:lnTo>
                <a:lnTo>
                  <a:pt x="9466730" y="5255188"/>
                </a:lnTo>
                <a:lnTo>
                  <a:pt x="0" y="525518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4E4C0B-CF0F-3FFC-8041-3F7943E9E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423" y="1845316"/>
            <a:ext cx="8597154" cy="1284838"/>
          </a:xfrm>
        </p:spPr>
        <p:txBody>
          <a:bodyPr anchor="ctr" anchorCtr="0">
            <a:normAutofit/>
          </a:bodyPr>
          <a:lstStyle>
            <a:lvl1pPr algn="ctr"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BE815-8D2B-7779-F77F-84F913E8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023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7C7CB-AAE3-E93B-633F-8615A8E5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1411-E4DF-45B0-9BA1-154170E7913A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92BE6-CF34-F7F9-BC60-B784C20F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FF68F-DD05-D818-7F55-F2CDAEFA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5772-C755-43B3-9B64-7327EC4D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9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182C1-1EE5-AA48-9B21-4D5AAE81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3BC26-1856-9308-D255-5991CC57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43A55-EBFF-9E03-C531-6B3CB645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1411-E4DF-45B0-9BA1-154170E7913A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E929E-E51B-3BCC-3D48-C0E4953D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0C188-80A7-F752-7B93-A35112DE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5772-C755-43B3-9B64-7327EC4D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182C1-1EE5-AA48-9B21-4D5AAE81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3BC26-1856-9308-D255-5991CC57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720725" indent="-228600">
              <a:tabLst/>
              <a:defRPr sz="3200"/>
            </a:lvl2pPr>
            <a:lvl3pPr marL="720725" indent="-228600">
              <a:buFont typeface="Wingdings" panose="05000000000000000000" pitchFamily="2" charset="2"/>
              <a:buChar char="v"/>
              <a:tabLst/>
              <a:defRPr sz="3200"/>
            </a:lvl3pPr>
            <a:lvl4pPr marL="720725" indent="-228600">
              <a:buFont typeface="Wingdings" panose="05000000000000000000" pitchFamily="2" charset="2"/>
              <a:buChar char="Ø"/>
              <a:tabLst/>
              <a:defRPr sz="3200"/>
            </a:lvl4pPr>
            <a:lvl5pPr marL="720725" indent="-228600">
              <a:buFont typeface="Wingdings" panose="05000000000000000000" pitchFamily="2" charset="2"/>
              <a:buChar char="ü"/>
              <a:tabLst/>
              <a:defRPr sz="3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43A55-EBFF-9E03-C531-6B3CB645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1411-E4DF-45B0-9BA1-154170E7913A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E929E-E51B-3BCC-3D48-C0E4953D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0C188-80A7-F752-7B93-A35112DE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5772-C755-43B3-9B64-7327EC4D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3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2B0B-8BFD-7D5F-8EE7-452C5188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1284A-DC72-042A-0A60-E4C3F04E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EDF7E-3505-B165-F37C-C12EB283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1411-E4DF-45B0-9BA1-154170E7913A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B7FA3-4CD1-20AF-D260-EB1C4E21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E9022-EF51-BCE8-3A5B-B58131B0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5772-C755-43B3-9B64-7327EC4D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2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4C9BA-DD1F-53AC-4DC5-A5E6BA4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DF172-BAAF-6878-71EC-4E393480C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FFA3D9-3A0B-9EC9-AFD8-6D49B303D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E0DEE-D3F7-1A70-5C38-28E8AAD1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1411-E4DF-45B0-9BA1-154170E7913A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FA604-3962-B27B-48C5-850C85B0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D129B-E994-566A-34A2-10ED42DC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5772-C755-43B3-9B64-7327EC4D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EC274-1C7C-C7EA-708D-34132025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174E2E-7B3D-7CC7-ED84-829190A3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1411-E4DF-45B0-9BA1-154170E7913A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3FD534-890A-5643-9B57-57B30C49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56EC2-7749-1A24-A510-6BB4A618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5772-C755-43B3-9B64-7327EC4D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D50B19-EF9F-3BC1-C441-731A1F61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1411-E4DF-45B0-9BA1-154170E7913A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5CD490-065C-41EC-DBC5-6BFFDD25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D48B5-D33B-098A-E909-5B57B829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5772-C755-43B3-9B64-7327EC4D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5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A3DE5-BAD2-1D52-19FE-FDABE17D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05"/>
            <a:ext cx="10515600" cy="74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DA685-51F3-54BA-080B-4E36A7BC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4376"/>
            <a:ext cx="10515600" cy="500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1DF3B-DD73-22ED-B29E-0FE77A731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1411-E4DF-45B0-9BA1-154170E7913A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32908-E3FA-5948-5DC3-E4EB29970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3F5B2-81AD-84D3-330F-8F67BBEA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5772-C755-43B3-9B64-7327EC4D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4" r:id="rId6"/>
    <p:sldLayoutId id="2147483655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334F-B6F4-A52D-C504-482EC549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5C4B40-AF31-C779-BB94-C42F5D9D7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</a:t>
            </a:r>
            <a:r>
              <a:rPr lang="en-US" altLang="ko-KR" dirty="0"/>
              <a:t>: hykim6856</a:t>
            </a:r>
          </a:p>
          <a:p>
            <a:r>
              <a:rPr lang="ko-KR" altLang="en-US" dirty="0"/>
              <a:t>작성일자</a:t>
            </a:r>
            <a:r>
              <a:rPr lang="en-US" altLang="ko-KR" dirty="0"/>
              <a:t>: 2024-05-03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4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2C8E-357E-9627-9F37-93C2F271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DDD3E-CCA4-5DC1-9C27-311E5656284B}"/>
              </a:ext>
            </a:extLst>
          </p:cNvPr>
          <p:cNvSpPr/>
          <p:nvPr/>
        </p:nvSpPr>
        <p:spPr>
          <a:xfrm>
            <a:off x="1699173" y="1300656"/>
            <a:ext cx="8793655" cy="4887310"/>
          </a:xfrm>
          <a:prstGeom prst="rect">
            <a:avLst/>
          </a:prstGeom>
          <a:noFill/>
        </p:spPr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9319451-F22C-F975-6F7B-A131133736D8}"/>
              </a:ext>
            </a:extLst>
          </p:cNvPr>
          <p:cNvSpPr/>
          <p:nvPr/>
        </p:nvSpPr>
        <p:spPr>
          <a:xfrm>
            <a:off x="1699173" y="1303083"/>
            <a:ext cx="5847780" cy="788253"/>
          </a:xfrm>
          <a:custGeom>
            <a:avLst/>
            <a:gdLst>
              <a:gd name="connsiteX0" fmla="*/ 0 w 5847780"/>
              <a:gd name="connsiteY0" fmla="*/ 0 h 788251"/>
              <a:gd name="connsiteX1" fmla="*/ 5453655 w 5847780"/>
              <a:gd name="connsiteY1" fmla="*/ 0 h 788251"/>
              <a:gd name="connsiteX2" fmla="*/ 5847780 w 5847780"/>
              <a:gd name="connsiteY2" fmla="*/ 394126 h 788251"/>
              <a:gd name="connsiteX3" fmla="*/ 5453655 w 5847780"/>
              <a:gd name="connsiteY3" fmla="*/ 788251 h 788251"/>
              <a:gd name="connsiteX4" fmla="*/ 0 w 5847780"/>
              <a:gd name="connsiteY4" fmla="*/ 788251 h 788251"/>
              <a:gd name="connsiteX5" fmla="*/ 0 w 5847780"/>
              <a:gd name="connsiteY5" fmla="*/ 0 h 78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7780" h="788251">
                <a:moveTo>
                  <a:pt x="5847780" y="788250"/>
                </a:moveTo>
                <a:lnTo>
                  <a:pt x="394125" y="788250"/>
                </a:lnTo>
                <a:lnTo>
                  <a:pt x="0" y="394125"/>
                </a:lnTo>
                <a:lnTo>
                  <a:pt x="394125" y="1"/>
                </a:lnTo>
                <a:lnTo>
                  <a:pt x="5847780" y="1"/>
                </a:lnTo>
                <a:lnTo>
                  <a:pt x="5847780" y="78825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4660" tIns="106681" rIns="199136" bIns="106681" numCol="1" spcCol="1270" anchor="ctr" anchorCtr="0">
            <a:noAutofit/>
          </a:bodyPr>
          <a:lstStyle/>
          <a:p>
            <a:pPr marL="0" lvl="0" indent="0" algn="ct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/>
              <a:t>주제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80E9E5-A448-FFE3-E0BE-91E503FDBD21}"/>
              </a:ext>
            </a:extLst>
          </p:cNvPr>
          <p:cNvSpPr/>
          <p:nvPr/>
        </p:nvSpPr>
        <p:spPr>
          <a:xfrm>
            <a:off x="1699173" y="1303084"/>
            <a:ext cx="788251" cy="78825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E364530-EA49-F811-C181-7BCA6809C028}"/>
              </a:ext>
            </a:extLst>
          </p:cNvPr>
          <p:cNvSpPr/>
          <p:nvPr/>
        </p:nvSpPr>
        <p:spPr>
          <a:xfrm>
            <a:off x="1699173" y="2326633"/>
            <a:ext cx="5847780" cy="788253"/>
          </a:xfrm>
          <a:custGeom>
            <a:avLst/>
            <a:gdLst>
              <a:gd name="connsiteX0" fmla="*/ 0 w 5847780"/>
              <a:gd name="connsiteY0" fmla="*/ 0 h 788251"/>
              <a:gd name="connsiteX1" fmla="*/ 5453655 w 5847780"/>
              <a:gd name="connsiteY1" fmla="*/ 0 h 788251"/>
              <a:gd name="connsiteX2" fmla="*/ 5847780 w 5847780"/>
              <a:gd name="connsiteY2" fmla="*/ 394126 h 788251"/>
              <a:gd name="connsiteX3" fmla="*/ 5453655 w 5847780"/>
              <a:gd name="connsiteY3" fmla="*/ 788251 h 788251"/>
              <a:gd name="connsiteX4" fmla="*/ 0 w 5847780"/>
              <a:gd name="connsiteY4" fmla="*/ 788251 h 788251"/>
              <a:gd name="connsiteX5" fmla="*/ 0 w 5847780"/>
              <a:gd name="connsiteY5" fmla="*/ 0 h 78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7780" h="788251">
                <a:moveTo>
                  <a:pt x="5847780" y="788250"/>
                </a:moveTo>
                <a:lnTo>
                  <a:pt x="394125" y="788250"/>
                </a:lnTo>
                <a:lnTo>
                  <a:pt x="0" y="394125"/>
                </a:lnTo>
                <a:lnTo>
                  <a:pt x="394125" y="1"/>
                </a:lnTo>
                <a:lnTo>
                  <a:pt x="5847780" y="1"/>
                </a:lnTo>
                <a:lnTo>
                  <a:pt x="5847780" y="78825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284339"/>
              <a:satOff val="-1172"/>
              <a:lumOff val="-246"/>
              <a:alphaOff val="0"/>
            </a:schemeClr>
          </a:fillRef>
          <a:effectRef idx="1">
            <a:schemeClr val="accent3">
              <a:hueOff val="-284339"/>
              <a:satOff val="-1172"/>
              <a:lumOff val="-24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4660" tIns="106681" rIns="199136" bIns="106681" numCol="1" spcCol="1270" anchor="ctr" anchorCtr="0">
            <a:noAutofit/>
          </a:bodyPr>
          <a:lstStyle/>
          <a:p>
            <a:pPr marL="0" lvl="0" indent="0" algn="ct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/>
              <a:t>팀원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FB55446-A220-F6D1-C36D-A8796BF05369}"/>
              </a:ext>
            </a:extLst>
          </p:cNvPr>
          <p:cNvSpPr/>
          <p:nvPr/>
        </p:nvSpPr>
        <p:spPr>
          <a:xfrm>
            <a:off x="1699173" y="2326634"/>
            <a:ext cx="788251" cy="78825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hueOff val="-471864"/>
              <a:satOff val="-1946"/>
              <a:lumOff val="-207"/>
              <a:alphaOff val="0"/>
            </a:schemeClr>
          </a:fillRef>
          <a:effectRef idx="1">
            <a:schemeClr val="accent3">
              <a:tint val="50000"/>
              <a:hueOff val="-471864"/>
              <a:satOff val="-1946"/>
              <a:lumOff val="-20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92307C5-673A-0173-59A5-C53CBC6CCEE8}"/>
              </a:ext>
            </a:extLst>
          </p:cNvPr>
          <p:cNvSpPr/>
          <p:nvPr/>
        </p:nvSpPr>
        <p:spPr>
          <a:xfrm>
            <a:off x="1699173" y="3350184"/>
            <a:ext cx="5847780" cy="788252"/>
          </a:xfrm>
          <a:custGeom>
            <a:avLst/>
            <a:gdLst>
              <a:gd name="connsiteX0" fmla="*/ 0 w 5847780"/>
              <a:gd name="connsiteY0" fmla="*/ 0 h 788251"/>
              <a:gd name="connsiteX1" fmla="*/ 5453655 w 5847780"/>
              <a:gd name="connsiteY1" fmla="*/ 0 h 788251"/>
              <a:gd name="connsiteX2" fmla="*/ 5847780 w 5847780"/>
              <a:gd name="connsiteY2" fmla="*/ 394126 h 788251"/>
              <a:gd name="connsiteX3" fmla="*/ 5453655 w 5847780"/>
              <a:gd name="connsiteY3" fmla="*/ 788251 h 788251"/>
              <a:gd name="connsiteX4" fmla="*/ 0 w 5847780"/>
              <a:gd name="connsiteY4" fmla="*/ 788251 h 788251"/>
              <a:gd name="connsiteX5" fmla="*/ 0 w 5847780"/>
              <a:gd name="connsiteY5" fmla="*/ 0 h 78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7780" h="788251">
                <a:moveTo>
                  <a:pt x="5847780" y="788250"/>
                </a:moveTo>
                <a:lnTo>
                  <a:pt x="394125" y="788250"/>
                </a:lnTo>
                <a:lnTo>
                  <a:pt x="0" y="394125"/>
                </a:lnTo>
                <a:lnTo>
                  <a:pt x="394125" y="1"/>
                </a:lnTo>
                <a:lnTo>
                  <a:pt x="5847780" y="1"/>
                </a:lnTo>
                <a:lnTo>
                  <a:pt x="5847780" y="78825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568678"/>
              <a:satOff val="-2344"/>
              <a:lumOff val="-491"/>
              <a:alphaOff val="0"/>
            </a:schemeClr>
          </a:fillRef>
          <a:effectRef idx="1">
            <a:schemeClr val="accent3">
              <a:hueOff val="-568678"/>
              <a:satOff val="-2344"/>
              <a:lumOff val="-49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4660" tIns="106681" rIns="199136" bIns="106680" numCol="1" spcCol="1270" anchor="ctr" anchorCtr="0">
            <a:noAutofit/>
          </a:bodyPr>
          <a:lstStyle/>
          <a:p>
            <a:pPr marL="0" lvl="0" indent="0" algn="ct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/>
              <a:t>디자인 컨셉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F226C1-7037-E199-D6C1-4C13761ED6A4}"/>
              </a:ext>
            </a:extLst>
          </p:cNvPr>
          <p:cNvSpPr/>
          <p:nvPr/>
        </p:nvSpPr>
        <p:spPr>
          <a:xfrm>
            <a:off x="1699173" y="3350185"/>
            <a:ext cx="788251" cy="78825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hueOff val="-943728"/>
              <a:satOff val="-3892"/>
              <a:lumOff val="-414"/>
              <a:alphaOff val="0"/>
            </a:schemeClr>
          </a:fillRef>
          <a:effectRef idx="1">
            <a:schemeClr val="accent3">
              <a:tint val="50000"/>
              <a:hueOff val="-943728"/>
              <a:satOff val="-3892"/>
              <a:lumOff val="-4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BDEED7C-3BC2-01CB-D0AD-B18B3FA3C56D}"/>
              </a:ext>
            </a:extLst>
          </p:cNvPr>
          <p:cNvSpPr/>
          <p:nvPr/>
        </p:nvSpPr>
        <p:spPr>
          <a:xfrm>
            <a:off x="1699173" y="4373734"/>
            <a:ext cx="5847780" cy="788252"/>
          </a:xfrm>
          <a:custGeom>
            <a:avLst/>
            <a:gdLst>
              <a:gd name="connsiteX0" fmla="*/ 0 w 5847780"/>
              <a:gd name="connsiteY0" fmla="*/ 0 h 788251"/>
              <a:gd name="connsiteX1" fmla="*/ 5453655 w 5847780"/>
              <a:gd name="connsiteY1" fmla="*/ 0 h 788251"/>
              <a:gd name="connsiteX2" fmla="*/ 5847780 w 5847780"/>
              <a:gd name="connsiteY2" fmla="*/ 394126 h 788251"/>
              <a:gd name="connsiteX3" fmla="*/ 5453655 w 5847780"/>
              <a:gd name="connsiteY3" fmla="*/ 788251 h 788251"/>
              <a:gd name="connsiteX4" fmla="*/ 0 w 5847780"/>
              <a:gd name="connsiteY4" fmla="*/ 788251 h 788251"/>
              <a:gd name="connsiteX5" fmla="*/ 0 w 5847780"/>
              <a:gd name="connsiteY5" fmla="*/ 0 h 78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7780" h="788251">
                <a:moveTo>
                  <a:pt x="5847780" y="788250"/>
                </a:moveTo>
                <a:lnTo>
                  <a:pt x="394125" y="788250"/>
                </a:lnTo>
                <a:lnTo>
                  <a:pt x="0" y="394125"/>
                </a:lnTo>
                <a:lnTo>
                  <a:pt x="394125" y="1"/>
                </a:lnTo>
                <a:lnTo>
                  <a:pt x="5847780" y="1"/>
                </a:lnTo>
                <a:lnTo>
                  <a:pt x="5847780" y="78825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853018"/>
              <a:satOff val="-3517"/>
              <a:lumOff val="-737"/>
              <a:alphaOff val="0"/>
            </a:schemeClr>
          </a:fillRef>
          <a:effectRef idx="1">
            <a:schemeClr val="accent3">
              <a:hueOff val="-853018"/>
              <a:satOff val="-3517"/>
              <a:lumOff val="-73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4660" tIns="106681" rIns="199136" bIns="106680" numCol="1" spcCol="1270" anchor="ctr" anchorCtr="0">
            <a:noAutofit/>
          </a:bodyPr>
          <a:lstStyle/>
          <a:p>
            <a:pPr marL="0" lvl="0" indent="0" algn="ct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kern="1200" dirty="0" err="1"/>
              <a:t>lA</a:t>
            </a:r>
            <a:endParaRPr lang="ko-KR" altLang="en-US" sz="2800" kern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90B52B-E14B-0F24-CE85-3EA0A0006BFB}"/>
              </a:ext>
            </a:extLst>
          </p:cNvPr>
          <p:cNvSpPr/>
          <p:nvPr/>
        </p:nvSpPr>
        <p:spPr>
          <a:xfrm>
            <a:off x="1699173" y="4373735"/>
            <a:ext cx="788251" cy="78825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hueOff val="-1415592"/>
              <a:satOff val="-5838"/>
              <a:lumOff val="-620"/>
              <a:alphaOff val="0"/>
            </a:schemeClr>
          </a:fillRef>
          <a:effectRef idx="1">
            <a:schemeClr val="accent3">
              <a:tint val="50000"/>
              <a:hueOff val="-1415592"/>
              <a:satOff val="-5838"/>
              <a:lumOff val="-62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BCE357E-10F3-BB62-ED88-9E2C0925BDBF}"/>
              </a:ext>
            </a:extLst>
          </p:cNvPr>
          <p:cNvSpPr/>
          <p:nvPr/>
        </p:nvSpPr>
        <p:spPr>
          <a:xfrm>
            <a:off x="1699173" y="5397285"/>
            <a:ext cx="5847781" cy="788252"/>
          </a:xfrm>
          <a:custGeom>
            <a:avLst/>
            <a:gdLst>
              <a:gd name="connsiteX0" fmla="*/ 0 w 5847780"/>
              <a:gd name="connsiteY0" fmla="*/ 0 h 788251"/>
              <a:gd name="connsiteX1" fmla="*/ 5453655 w 5847780"/>
              <a:gd name="connsiteY1" fmla="*/ 0 h 788251"/>
              <a:gd name="connsiteX2" fmla="*/ 5847780 w 5847780"/>
              <a:gd name="connsiteY2" fmla="*/ 394126 h 788251"/>
              <a:gd name="connsiteX3" fmla="*/ 5453655 w 5847780"/>
              <a:gd name="connsiteY3" fmla="*/ 788251 h 788251"/>
              <a:gd name="connsiteX4" fmla="*/ 0 w 5847780"/>
              <a:gd name="connsiteY4" fmla="*/ 788251 h 788251"/>
              <a:gd name="connsiteX5" fmla="*/ 0 w 5847780"/>
              <a:gd name="connsiteY5" fmla="*/ 0 h 78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7780" h="788251">
                <a:moveTo>
                  <a:pt x="5847780" y="788250"/>
                </a:moveTo>
                <a:lnTo>
                  <a:pt x="394125" y="788250"/>
                </a:lnTo>
                <a:lnTo>
                  <a:pt x="0" y="394125"/>
                </a:lnTo>
                <a:lnTo>
                  <a:pt x="394125" y="1"/>
                </a:lnTo>
                <a:lnTo>
                  <a:pt x="5847780" y="1"/>
                </a:lnTo>
                <a:lnTo>
                  <a:pt x="5847780" y="78825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137357"/>
              <a:satOff val="-4689"/>
              <a:lumOff val="-983"/>
              <a:alphaOff val="0"/>
            </a:schemeClr>
          </a:fillRef>
          <a:effectRef idx="1">
            <a:schemeClr val="accent3">
              <a:hueOff val="-1137357"/>
              <a:satOff val="-4689"/>
              <a:lumOff val="-9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4660" tIns="106681" rIns="199137" bIns="106680" numCol="1" spcCol="1270" anchor="ctr" anchorCtr="0">
            <a:noAutofit/>
          </a:bodyPr>
          <a:lstStyle/>
          <a:p>
            <a:pPr marL="0" lvl="0" indent="0" algn="ct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/>
              <a:t>화면구현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A7813A-322B-6868-E723-05D8AD8E70EB}"/>
              </a:ext>
            </a:extLst>
          </p:cNvPr>
          <p:cNvSpPr/>
          <p:nvPr/>
        </p:nvSpPr>
        <p:spPr>
          <a:xfrm>
            <a:off x="1699173" y="5397286"/>
            <a:ext cx="788251" cy="78825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hueOff val="-1887456"/>
              <a:satOff val="-7784"/>
              <a:lumOff val="-827"/>
              <a:alphaOff val="0"/>
            </a:schemeClr>
          </a:fillRef>
          <a:effectRef idx="1">
            <a:schemeClr val="accent3">
              <a:tint val="50000"/>
              <a:hueOff val="-1887456"/>
              <a:satOff val="-7784"/>
              <a:lumOff val="-82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2064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E3DAFEE-58F3-0332-9B7C-458C9479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제목을 추가하려면 클릭하십시오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D23A6-1242-7383-C5EC-8338182F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안녕하세요 반갑습니다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우리나라만세</a:t>
            </a:r>
            <a:endParaRPr lang="en-US" altLang="ko-KR" dirty="0"/>
          </a:p>
          <a:p>
            <a:pPr lvl="2"/>
            <a:r>
              <a:rPr lang="ko-KR" altLang="en-US" dirty="0"/>
              <a:t>대한민국만세</a:t>
            </a:r>
            <a:endParaRPr lang="en-US" altLang="ko-KR" dirty="0"/>
          </a:p>
          <a:p>
            <a:pPr lvl="2"/>
            <a:r>
              <a:rPr lang="en-US" altLang="ko-KR" dirty="0"/>
              <a:t>Republic of Korea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2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나의 테마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85DFD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HY견고딕</vt:lpstr>
      <vt:lpstr>맑은 고딕</vt:lpstr>
      <vt:lpstr>Arial</vt:lpstr>
      <vt:lpstr>Wingdings</vt:lpstr>
      <vt:lpstr>Office 테마</vt:lpstr>
      <vt:lpstr>나의 프로젝트</vt:lpstr>
      <vt:lpstr>목차</vt:lpstr>
      <vt:lpstr>제목을 추가하려면 클릭하십시오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KMS505301</dc:creator>
  <cp:lastModifiedBy>KMS505301</cp:lastModifiedBy>
  <cp:revision>5</cp:revision>
  <dcterms:created xsi:type="dcterms:W3CDTF">2024-05-03T02:14:33Z</dcterms:created>
  <dcterms:modified xsi:type="dcterms:W3CDTF">2024-05-03T03:51:16Z</dcterms:modified>
</cp:coreProperties>
</file>