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2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299" autoAdjust="0"/>
  </p:normalViewPr>
  <p:slideViewPr>
    <p:cSldViewPr snapToGrid="0">
      <p:cViewPr>
        <p:scale>
          <a:sx n="100" d="100"/>
          <a:sy n="100" d="100"/>
        </p:scale>
        <p:origin x="7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F9F06-EEAF-473B-8E0D-314E2E19B3BA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CE66F-CDF2-46D4-AC22-9CE94887CF2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039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DCE66F-CDF2-46D4-AC22-9CE94887CF2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73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42AFEA-2AC8-4B30-9C80-43A4050F7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1A3FC9-FE28-4B17-89E4-BD545E043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E9217B-1899-4B2F-BFC8-7B4563A2C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A86D5DA-4527-43F7-A065-48C2F4F6B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F75090-4E73-4415-9EC0-F183583F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285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699128-560D-4662-88B0-ACF1EA5E8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A700496-557E-40B1-A797-E9714B797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D46093-9090-4ADB-806A-3217DA17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5A4C7-EAAD-450B-AFB4-789371E38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DBD5E-20E0-480D-8BDB-2C2C1327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4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400084-DF37-4EA3-9C09-698DAECB8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E45E54-0EFA-4F1B-8B35-CDCF9F5E0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67F341-F724-491B-A4F0-69CF1D03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690974-11A9-4A66-8FE3-18BA880C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6873B7-4570-4688-9563-2ED62092D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177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0EA374-C574-44A4-8DD5-37517309F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51CD12-D44D-4710-AD66-1867F8769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5C30CF-1139-42DC-BE8F-2D6A68A7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9E5056-3017-4E3A-B548-EA9D01C4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F152AD-0672-4B70-8522-6B232CD5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220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A8A70-8C18-4EA8-A7C0-A0427864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F59576-E8D4-4DB7-B5D0-BD8A5E6FF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1DD7AD-4BB3-467C-9CB0-CEB2D54A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C15B4F-B695-4F6F-A8DF-A6AEA359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B5642A-C7F1-4564-8966-4099CE9B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470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067EFA-2F47-43C7-8A3C-44F24F42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846C8B-CB46-49CE-AC85-36F8284300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5227EB-7578-4E95-8782-8503DF24C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456BCD-DFD7-4C80-86E8-A18415FE9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E80922-85DA-4123-ACE5-1716ACA2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D32F9C-A177-4941-8843-7C86814BB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145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DDEB86-B9F7-4C42-9D0C-DEE65F25B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9F6203-F769-4DA0-814A-E1F64589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BBFA5DE-DE8C-43AE-BAB7-1297DC3F3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61278A-1EAC-46E8-8089-CF783FA03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76EC6BB-F4ED-48CB-86A3-ABE7AC6EE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4DA1481-3F4B-4ABE-B881-19F1821F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C5C02A1-BA1B-40C7-BB43-C8033720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46AD14E-CF31-43F2-A111-2D204EB1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88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6DD88-E341-459D-9677-D59C76754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308D0AB-AEEF-4B97-B31E-3F34B895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08D89F-3825-4CE3-9E4D-ACA25D9B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FAB2C92-146A-4AEC-9013-29F42B08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161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C65DFBD-5258-45A1-8248-0C103675D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BD8EC1-C307-47C9-A1BB-5C0AEAAE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D82A17-4A3F-4016-BA35-FAAE585D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0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6F236C-694E-4E12-86E2-A62D4F5D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558A7E-530D-4CF5-936F-AED3961E6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544599-EBEB-4A63-ACD9-40397B08B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281613-C1A3-4986-870F-E0E812413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27E391-7F27-45A4-B3DB-7F3834C9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374353-6284-423F-9E44-527758D68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500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40BE2-4BDD-4904-923F-8408906D1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3EFF786-910A-48DD-B8DC-BE81B6999E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DC9CADD-25BE-473B-98F1-45F6A3B2D4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51ADDF-B0E8-40C4-8423-D4AACB6A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B4BB6D-3451-4B21-BB05-7DA3E9345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7D8059-E6C3-4AE1-AE2B-2B819602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363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7D74CB-D8DB-45F6-8903-A3769F97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BB58022-2D67-4A9D-B49F-2A53308E7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CC7B8-D691-46AE-87F6-7EF0E3DB0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7E924-C71F-4D38-BFDA-80DB63CF56F5}" type="datetimeFigureOut">
              <a:rPr lang="zh-TW" altLang="en-US" smtClean="0"/>
              <a:t>2023/6/6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B7438-C47D-4C59-B580-D0EAB7D3F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647F27-7E22-43F3-BE49-31DBDB59B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BF19B-6D42-4941-9DB8-4D914EF584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14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6279AB1-9DEF-4AE5-8DE6-2DA3F6CCD600}"/>
              </a:ext>
            </a:extLst>
          </p:cNvPr>
          <p:cNvSpPr/>
          <p:nvPr/>
        </p:nvSpPr>
        <p:spPr>
          <a:xfrm>
            <a:off x="389795" y="3251933"/>
            <a:ext cx="329011" cy="9414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PC</a:t>
            </a:r>
            <a:endParaRPr lang="zh-TW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2DF43-D82E-4663-94B8-5A67E2FEE85D}"/>
              </a:ext>
            </a:extLst>
          </p:cNvPr>
          <p:cNvSpPr/>
          <p:nvPr/>
        </p:nvSpPr>
        <p:spPr>
          <a:xfrm>
            <a:off x="1203438" y="3542440"/>
            <a:ext cx="1100667" cy="81703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Instruction Memory</a:t>
            </a:r>
            <a:endParaRPr lang="zh-TW" altLang="en-US" sz="1400" dirty="0"/>
          </a:p>
        </p:txBody>
      </p: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45AC4016-54BA-4101-9D0F-4169B113EFA4}"/>
              </a:ext>
            </a:extLst>
          </p:cNvPr>
          <p:cNvGrpSpPr/>
          <p:nvPr/>
        </p:nvGrpSpPr>
        <p:grpSpPr>
          <a:xfrm>
            <a:off x="1585541" y="1985335"/>
            <a:ext cx="631873" cy="686096"/>
            <a:chOff x="1627366" y="1806324"/>
            <a:chExt cx="695415" cy="1036694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E97996CD-893E-454B-8C3E-66CC6034E91D}"/>
                </a:ext>
              </a:extLst>
            </p:cNvPr>
            <p:cNvGrpSpPr/>
            <p:nvPr/>
          </p:nvGrpSpPr>
          <p:grpSpPr>
            <a:xfrm>
              <a:off x="1627366" y="1806324"/>
              <a:ext cx="507447" cy="1036694"/>
              <a:chOff x="4834985" y="1741251"/>
              <a:chExt cx="657765" cy="1353722"/>
            </a:xfrm>
          </p:grpSpPr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B37D3318-7761-4268-BFEC-4FC9AA0D303F}"/>
                  </a:ext>
                </a:extLst>
              </p:cNvPr>
              <p:cNvCxnSpPr/>
              <p:nvPr/>
            </p:nvCxnSpPr>
            <p:spPr>
              <a:xfrm>
                <a:off x="4842753" y="1741251"/>
                <a:ext cx="0" cy="505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A7796449-26AF-4B6E-8896-EC5B24AC31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2753" y="2589134"/>
                <a:ext cx="0" cy="50583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7A410CE6-62A9-43C2-9A03-F14159C54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34985" y="2243734"/>
                <a:ext cx="246771" cy="17773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CCA4C15A-3BF9-4A22-8B85-5F1D075F97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42753" y="2414756"/>
                <a:ext cx="239003" cy="17437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接點 20">
                <a:extLst>
                  <a:ext uri="{FF2B5EF4-FFF2-40B4-BE49-F238E27FC236}">
                    <a16:creationId xmlns:a16="http://schemas.microsoft.com/office/drawing/2014/main" id="{B02520C7-2A2B-4EFF-B6BD-6E4B29EFE9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42753" y="1741251"/>
                <a:ext cx="649997" cy="3348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98823231-2C7D-419B-AE44-52567B1309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2753" y="2756801"/>
                <a:ext cx="649997" cy="3381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5A8AB71-1390-4DA5-B217-A04975018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92750" y="2077755"/>
                <a:ext cx="0" cy="68742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E752F62-9E0D-4995-8810-441221679350}"/>
                </a:ext>
              </a:extLst>
            </p:cNvPr>
            <p:cNvSpPr txBox="1"/>
            <p:nvPr/>
          </p:nvSpPr>
          <p:spPr>
            <a:xfrm>
              <a:off x="1653417" y="1906401"/>
              <a:ext cx="669364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/>
                <a:t>ADD</a:t>
              </a:r>
              <a:endParaRPr lang="zh-TW" altLang="en-US" sz="1400" dirty="0"/>
            </a:p>
          </p:txBody>
        </p:sp>
      </p:grpSp>
      <p:sp>
        <p:nvSpPr>
          <p:cNvPr id="51" name="對角線條紋 50">
            <a:extLst>
              <a:ext uri="{FF2B5EF4-FFF2-40B4-BE49-F238E27FC236}">
                <a16:creationId xmlns:a16="http://schemas.microsoft.com/office/drawing/2014/main" id="{427DCF21-F250-424D-92D3-E5A45BBA224B}"/>
              </a:ext>
            </a:extLst>
          </p:cNvPr>
          <p:cNvSpPr/>
          <p:nvPr/>
        </p:nvSpPr>
        <p:spPr>
          <a:xfrm rot="18719422">
            <a:off x="717072" y="1078829"/>
            <a:ext cx="571500" cy="533400"/>
          </a:xfrm>
          <a:prstGeom prst="diagStrip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69103E44-9398-4E7F-AD87-60423428270E}"/>
              </a:ext>
            </a:extLst>
          </p:cNvPr>
          <p:cNvSpPr/>
          <p:nvPr/>
        </p:nvSpPr>
        <p:spPr>
          <a:xfrm>
            <a:off x="1726305" y="1463033"/>
            <a:ext cx="984911" cy="24016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000" dirty="0"/>
              <a:t>CONCAT</a:t>
            </a:r>
            <a:endParaRPr lang="zh-TW" altLang="en-US" sz="1000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0CF6CB2D-9946-43B8-A8EC-D0015EE914A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806" y="3722680"/>
            <a:ext cx="484632" cy="9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F2AA4E9D-6E96-479E-BDA5-48D0F96014DE}"/>
              </a:ext>
            </a:extLst>
          </p:cNvPr>
          <p:cNvSpPr txBox="1"/>
          <p:nvPr/>
        </p:nvSpPr>
        <p:spPr>
          <a:xfrm>
            <a:off x="1139132" y="3614957"/>
            <a:ext cx="48463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ADDR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BC03D188-55D6-4DD7-AEE0-4BA68B13DD25}"/>
              </a:ext>
            </a:extLst>
          </p:cNvPr>
          <p:cNvSpPr txBox="1"/>
          <p:nvPr/>
        </p:nvSpPr>
        <p:spPr>
          <a:xfrm>
            <a:off x="2046410" y="3842367"/>
            <a:ext cx="326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RD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72" name="接點: 肘形 71">
            <a:extLst>
              <a:ext uri="{FF2B5EF4-FFF2-40B4-BE49-F238E27FC236}">
                <a16:creationId xmlns:a16="http://schemas.microsoft.com/office/drawing/2014/main" id="{BBB909F4-E619-4DF1-B5B3-32EAF98D2827}"/>
              </a:ext>
            </a:extLst>
          </p:cNvPr>
          <p:cNvCxnSpPr>
            <a:cxnSpLocks/>
            <a:endCxn id="50" idx="1"/>
          </p:cNvCxnSpPr>
          <p:nvPr/>
        </p:nvCxnSpPr>
        <p:spPr>
          <a:xfrm rot="5400000" flipH="1" flipV="1">
            <a:off x="474293" y="2587761"/>
            <a:ext cx="1569267" cy="7005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D43E26B3-147B-448B-8E76-AE149AD9551B}"/>
              </a:ext>
            </a:extLst>
          </p:cNvPr>
          <p:cNvCxnSpPr>
            <a:cxnSpLocks/>
          </p:cNvCxnSpPr>
          <p:nvPr/>
        </p:nvCxnSpPr>
        <p:spPr>
          <a:xfrm>
            <a:off x="1265350" y="2494249"/>
            <a:ext cx="326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EBFD260-8425-40EB-9D88-F112B8726B33}"/>
              </a:ext>
            </a:extLst>
          </p:cNvPr>
          <p:cNvSpPr txBox="1"/>
          <p:nvPr/>
        </p:nvSpPr>
        <p:spPr>
          <a:xfrm>
            <a:off x="1059403" y="2340360"/>
            <a:ext cx="148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</a:t>
            </a:r>
            <a:endParaRPr lang="zh-TW" altLang="en-US" sz="1400" dirty="0"/>
          </a:p>
        </p:txBody>
      </p: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6525C306-86E0-40A5-ACDD-A592D62C30CC}"/>
              </a:ext>
            </a:extLst>
          </p:cNvPr>
          <p:cNvGrpSpPr/>
          <p:nvPr/>
        </p:nvGrpSpPr>
        <p:grpSpPr>
          <a:xfrm>
            <a:off x="996842" y="940201"/>
            <a:ext cx="791085" cy="461665"/>
            <a:chOff x="1094980" y="489334"/>
            <a:chExt cx="791085" cy="461665"/>
          </a:xfrm>
        </p:grpSpPr>
        <p:cxnSp>
          <p:nvCxnSpPr>
            <p:cNvPr id="88" name="直線單箭頭接點 87">
              <a:extLst>
                <a:ext uri="{FF2B5EF4-FFF2-40B4-BE49-F238E27FC236}">
                  <a16:creationId xmlns:a16="http://schemas.microsoft.com/office/drawing/2014/main" id="{ACD26EF8-4BFD-44E7-A58D-49CC114C193A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1094980" y="732769"/>
              <a:ext cx="4896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0839DB45-0E48-4960-A434-5635B86D471C}"/>
                </a:ext>
              </a:extLst>
            </p:cNvPr>
            <p:cNvGrpSpPr/>
            <p:nvPr/>
          </p:nvGrpSpPr>
          <p:grpSpPr>
            <a:xfrm>
              <a:off x="1545778" y="489334"/>
              <a:ext cx="340287" cy="461665"/>
              <a:chOff x="1509863" y="513672"/>
              <a:chExt cx="340287" cy="461665"/>
            </a:xfrm>
          </p:grpSpPr>
          <p:sp>
            <p:nvSpPr>
              <p:cNvPr id="52" name="對角線條紋 51">
                <a:extLst>
                  <a:ext uri="{FF2B5EF4-FFF2-40B4-BE49-F238E27FC236}">
                    <a16:creationId xmlns:a16="http://schemas.microsoft.com/office/drawing/2014/main" id="{8552A715-4BFC-49EF-8F5A-41276FDD4C8F}"/>
                  </a:ext>
                </a:extLst>
              </p:cNvPr>
              <p:cNvSpPr/>
              <p:nvPr/>
            </p:nvSpPr>
            <p:spPr>
              <a:xfrm rot="18508156">
                <a:off x="1472168" y="558523"/>
                <a:ext cx="415677" cy="340287"/>
              </a:xfrm>
              <a:prstGeom prst="diagStri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74A9538F-6470-4F53-8565-79559A694C01}"/>
                  </a:ext>
                </a:extLst>
              </p:cNvPr>
              <p:cNvSpPr txBox="1"/>
              <p:nvPr/>
            </p:nvSpPr>
            <p:spPr>
              <a:xfrm>
                <a:off x="1517195" y="513672"/>
                <a:ext cx="2063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800" dirty="0"/>
                  <a:t>1</a:t>
                </a:r>
              </a:p>
              <a:p>
                <a:endParaRPr lang="en-US" altLang="zh-TW" sz="800" dirty="0"/>
              </a:p>
              <a:p>
                <a:r>
                  <a:rPr lang="en-US" altLang="zh-TW" sz="800" dirty="0"/>
                  <a:t>0</a:t>
                </a:r>
              </a:p>
            </p:txBody>
          </p:sp>
        </p:grpSp>
      </p:grp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17EEE7F5-B7A4-4D9D-AA8C-B85C55634F13}"/>
              </a:ext>
            </a:extLst>
          </p:cNvPr>
          <p:cNvSpPr txBox="1"/>
          <p:nvPr/>
        </p:nvSpPr>
        <p:spPr>
          <a:xfrm>
            <a:off x="891975" y="1065749"/>
            <a:ext cx="45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0</a:t>
            </a:r>
          </a:p>
          <a:p>
            <a:endParaRPr lang="en-US" altLang="zh-TW" sz="800" dirty="0"/>
          </a:p>
          <a:p>
            <a:endParaRPr lang="en-US" altLang="zh-TW" sz="800" dirty="0"/>
          </a:p>
          <a:p>
            <a:r>
              <a:rPr lang="en-US" altLang="zh-TW" sz="800" dirty="0"/>
              <a:t>1</a:t>
            </a:r>
            <a:endParaRPr lang="zh-TW" altLang="en-US" sz="800" dirty="0"/>
          </a:p>
        </p:txBody>
      </p:sp>
      <p:cxnSp>
        <p:nvCxnSpPr>
          <p:cNvPr id="104" name="接點: 肘形 103">
            <a:extLst>
              <a:ext uri="{FF2B5EF4-FFF2-40B4-BE49-F238E27FC236}">
                <a16:creationId xmlns:a16="http://schemas.microsoft.com/office/drawing/2014/main" id="{2426CC2A-D698-41B7-8B7B-9D3609B7BBEE}"/>
              </a:ext>
            </a:extLst>
          </p:cNvPr>
          <p:cNvCxnSpPr>
            <a:stCxn id="51" idx="2"/>
            <a:endCxn id="4" idx="1"/>
          </p:cNvCxnSpPr>
          <p:nvPr/>
        </p:nvCxnSpPr>
        <p:spPr>
          <a:xfrm rot="5400000">
            <a:off x="-581125" y="2333431"/>
            <a:ext cx="2360170" cy="418329"/>
          </a:xfrm>
          <a:prstGeom prst="bentConnector4">
            <a:avLst>
              <a:gd name="adj1" fmla="val -1585"/>
              <a:gd name="adj2" fmla="val 15464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矩形 105">
            <a:extLst>
              <a:ext uri="{FF2B5EF4-FFF2-40B4-BE49-F238E27FC236}">
                <a16:creationId xmlns:a16="http://schemas.microsoft.com/office/drawing/2014/main" id="{0832278C-54C3-4A68-91F9-0F785AA4FFBC}"/>
              </a:ext>
            </a:extLst>
          </p:cNvPr>
          <p:cNvSpPr/>
          <p:nvPr/>
        </p:nvSpPr>
        <p:spPr>
          <a:xfrm>
            <a:off x="3081750" y="1544237"/>
            <a:ext cx="148705" cy="48154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31425920-D0DE-49A8-8E56-18F6A62E2A50}"/>
              </a:ext>
            </a:extLst>
          </p:cNvPr>
          <p:cNvSpPr/>
          <p:nvPr/>
        </p:nvSpPr>
        <p:spPr>
          <a:xfrm>
            <a:off x="6080757" y="973970"/>
            <a:ext cx="159063" cy="54049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117" name="直線接點 116">
            <a:extLst>
              <a:ext uri="{FF2B5EF4-FFF2-40B4-BE49-F238E27FC236}">
                <a16:creationId xmlns:a16="http://schemas.microsoft.com/office/drawing/2014/main" id="{FF505463-B50B-4E19-BC18-A3BFC7BDC2E9}"/>
              </a:ext>
            </a:extLst>
          </p:cNvPr>
          <p:cNvCxnSpPr>
            <a:cxnSpLocks/>
          </p:cNvCxnSpPr>
          <p:nvPr/>
        </p:nvCxnSpPr>
        <p:spPr>
          <a:xfrm>
            <a:off x="2321865" y="3950089"/>
            <a:ext cx="777645" cy="1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直線單箭頭接點 118">
            <a:extLst>
              <a:ext uri="{FF2B5EF4-FFF2-40B4-BE49-F238E27FC236}">
                <a16:creationId xmlns:a16="http://schemas.microsoft.com/office/drawing/2014/main" id="{56414E0F-7F11-4550-897B-81F9BABBC2AA}"/>
              </a:ext>
            </a:extLst>
          </p:cNvPr>
          <p:cNvCxnSpPr>
            <a:cxnSpLocks/>
            <a:stCxn id="106" idx="3"/>
          </p:cNvCxnSpPr>
          <p:nvPr/>
        </p:nvCxnSpPr>
        <p:spPr>
          <a:xfrm flipV="1">
            <a:off x="3230455" y="3950958"/>
            <a:ext cx="399477" cy="1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矩形 120">
            <a:extLst>
              <a:ext uri="{FF2B5EF4-FFF2-40B4-BE49-F238E27FC236}">
                <a16:creationId xmlns:a16="http://schemas.microsoft.com/office/drawing/2014/main" id="{71360699-4663-44AA-B822-B86F531F29A6}"/>
              </a:ext>
            </a:extLst>
          </p:cNvPr>
          <p:cNvSpPr/>
          <p:nvPr/>
        </p:nvSpPr>
        <p:spPr>
          <a:xfrm>
            <a:off x="3628766" y="3830401"/>
            <a:ext cx="1222068" cy="9233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Register</a:t>
            </a:r>
          </a:p>
          <a:p>
            <a:pPr algn="ctr"/>
            <a:r>
              <a:rPr lang="en-US" altLang="zh-TW" sz="1400" dirty="0"/>
              <a:t>File</a:t>
            </a:r>
            <a:endParaRPr lang="zh-TW" altLang="en-US" sz="1400" dirty="0"/>
          </a:p>
        </p:txBody>
      </p:sp>
      <p:cxnSp>
        <p:nvCxnSpPr>
          <p:cNvPr id="127" name="接點: 肘形 126">
            <a:extLst>
              <a:ext uri="{FF2B5EF4-FFF2-40B4-BE49-F238E27FC236}">
                <a16:creationId xmlns:a16="http://schemas.microsoft.com/office/drawing/2014/main" id="{731D39FE-5948-4986-A62D-4599D2515FA8}"/>
              </a:ext>
            </a:extLst>
          </p:cNvPr>
          <p:cNvCxnSpPr>
            <a:cxnSpLocks/>
          </p:cNvCxnSpPr>
          <p:nvPr/>
        </p:nvCxnSpPr>
        <p:spPr>
          <a:xfrm>
            <a:off x="3346566" y="3950693"/>
            <a:ext cx="282200" cy="214237"/>
          </a:xfrm>
          <a:prstGeom prst="bentConnector3">
            <a:avLst>
              <a:gd name="adj1" fmla="val 1371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B17FAA65-D87B-4A7A-9688-B5D6925592D6}"/>
              </a:ext>
            </a:extLst>
          </p:cNvPr>
          <p:cNvSpPr txBox="1"/>
          <p:nvPr/>
        </p:nvSpPr>
        <p:spPr>
          <a:xfrm>
            <a:off x="3578338" y="3868860"/>
            <a:ext cx="359358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RN1</a:t>
            </a: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RN2</a:t>
            </a: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WN</a:t>
            </a: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WD</a:t>
            </a:r>
            <a:endParaRPr lang="zh-TW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57D8515C-BDE0-42C6-AF5A-8D0BDB312796}"/>
              </a:ext>
            </a:extLst>
          </p:cNvPr>
          <p:cNvSpPr txBox="1"/>
          <p:nvPr/>
        </p:nvSpPr>
        <p:spPr>
          <a:xfrm>
            <a:off x="4591254" y="3877406"/>
            <a:ext cx="3593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RD1</a:t>
            </a: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700" dirty="0">
                <a:solidFill>
                  <a:schemeClr val="bg2">
                    <a:lumMod val="50000"/>
                  </a:schemeClr>
                </a:solidFill>
              </a:rPr>
              <a:t>RD2</a:t>
            </a:r>
          </a:p>
          <a:p>
            <a:endParaRPr lang="en-US" altLang="zh-TW" sz="700" dirty="0">
              <a:solidFill>
                <a:schemeClr val="bg2">
                  <a:lumMod val="50000"/>
                </a:schemeClr>
              </a:solidFill>
            </a:endParaRPr>
          </a:p>
          <a:p>
            <a:endParaRPr lang="zh-TW" altLang="en-US" sz="700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856C538D-04A0-49A9-8033-1BC6C34F2D16}"/>
              </a:ext>
            </a:extLst>
          </p:cNvPr>
          <p:cNvGrpSpPr/>
          <p:nvPr/>
        </p:nvGrpSpPr>
        <p:grpSpPr>
          <a:xfrm>
            <a:off x="4779237" y="2082085"/>
            <a:ext cx="507447" cy="1036694"/>
            <a:chOff x="4834985" y="1741251"/>
            <a:chExt cx="657765" cy="1353722"/>
          </a:xfrm>
        </p:grpSpPr>
        <p:cxnSp>
          <p:nvCxnSpPr>
            <p:cNvPr id="137" name="直線接點 136">
              <a:extLst>
                <a:ext uri="{FF2B5EF4-FFF2-40B4-BE49-F238E27FC236}">
                  <a16:creationId xmlns:a16="http://schemas.microsoft.com/office/drawing/2014/main" id="{7562761D-3F96-4724-8001-189728E698B8}"/>
                </a:ext>
              </a:extLst>
            </p:cNvPr>
            <p:cNvCxnSpPr/>
            <p:nvPr/>
          </p:nvCxnSpPr>
          <p:spPr>
            <a:xfrm>
              <a:off x="4842753" y="1741251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接點 137">
              <a:extLst>
                <a:ext uri="{FF2B5EF4-FFF2-40B4-BE49-F238E27FC236}">
                  <a16:creationId xmlns:a16="http://schemas.microsoft.com/office/drawing/2014/main" id="{EA2DEC43-8820-4D16-800D-C73057A72E4B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2589134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線接點 138">
              <a:extLst>
                <a:ext uri="{FF2B5EF4-FFF2-40B4-BE49-F238E27FC236}">
                  <a16:creationId xmlns:a16="http://schemas.microsoft.com/office/drawing/2014/main" id="{A30971C2-E406-4DA8-AC33-2906076E899F}"/>
                </a:ext>
              </a:extLst>
            </p:cNvPr>
            <p:cNvCxnSpPr>
              <a:cxnSpLocks/>
            </p:cNvCxnSpPr>
            <p:nvPr/>
          </p:nvCxnSpPr>
          <p:spPr>
            <a:xfrm>
              <a:off x="4834985" y="2243734"/>
              <a:ext cx="246771" cy="17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線接點 139">
              <a:extLst>
                <a:ext uri="{FF2B5EF4-FFF2-40B4-BE49-F238E27FC236}">
                  <a16:creationId xmlns:a16="http://schemas.microsoft.com/office/drawing/2014/main" id="{F519B0A6-3D10-498C-9FE8-9F047437A0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753" y="2414756"/>
              <a:ext cx="239003" cy="174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線接點 140">
              <a:extLst>
                <a:ext uri="{FF2B5EF4-FFF2-40B4-BE49-F238E27FC236}">
                  <a16:creationId xmlns:a16="http://schemas.microsoft.com/office/drawing/2014/main" id="{334D0122-059C-4DCB-BF73-B3F2EECFBD11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1741251"/>
              <a:ext cx="649997" cy="334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接點 141">
              <a:extLst>
                <a:ext uri="{FF2B5EF4-FFF2-40B4-BE49-F238E27FC236}">
                  <a16:creationId xmlns:a16="http://schemas.microsoft.com/office/drawing/2014/main" id="{78D4713C-537A-4055-9F41-8729E5256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753" y="2756801"/>
              <a:ext cx="649997" cy="338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C15DB845-4A34-4190-856A-E53945BAF700}"/>
                </a:ext>
              </a:extLst>
            </p:cNvPr>
            <p:cNvCxnSpPr>
              <a:cxnSpLocks/>
            </p:cNvCxnSpPr>
            <p:nvPr/>
          </p:nvCxnSpPr>
          <p:spPr>
            <a:xfrm>
              <a:off x="5492750" y="2077755"/>
              <a:ext cx="0" cy="68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4" name="文字方塊 143">
            <a:extLst>
              <a:ext uri="{FF2B5EF4-FFF2-40B4-BE49-F238E27FC236}">
                <a16:creationId xmlns:a16="http://schemas.microsoft.com/office/drawing/2014/main" id="{20CD2B19-46B2-4213-8D5F-4B2DAC144143}"/>
              </a:ext>
            </a:extLst>
          </p:cNvPr>
          <p:cNvSpPr txBox="1"/>
          <p:nvPr/>
        </p:nvSpPr>
        <p:spPr>
          <a:xfrm>
            <a:off x="4819278" y="2241727"/>
            <a:ext cx="607372" cy="311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ADD</a:t>
            </a:r>
            <a:endParaRPr lang="zh-TW" altLang="en-US" sz="1400" dirty="0"/>
          </a:p>
        </p:txBody>
      </p:sp>
      <p:cxnSp>
        <p:nvCxnSpPr>
          <p:cNvPr id="147" name="直線單箭頭接點 146">
            <a:extLst>
              <a:ext uri="{FF2B5EF4-FFF2-40B4-BE49-F238E27FC236}">
                <a16:creationId xmlns:a16="http://schemas.microsoft.com/office/drawing/2014/main" id="{B0A842C6-CDA9-4CDE-91AC-FD1800CC4EA0}"/>
              </a:ext>
            </a:extLst>
          </p:cNvPr>
          <p:cNvCxnSpPr>
            <a:cxnSpLocks/>
          </p:cNvCxnSpPr>
          <p:nvPr/>
        </p:nvCxnSpPr>
        <p:spPr>
          <a:xfrm>
            <a:off x="3230456" y="2287221"/>
            <a:ext cx="1540477" cy="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3" name="接點: 肘形 152">
            <a:extLst>
              <a:ext uri="{FF2B5EF4-FFF2-40B4-BE49-F238E27FC236}">
                <a16:creationId xmlns:a16="http://schemas.microsoft.com/office/drawing/2014/main" id="{149C1FC1-ED21-454C-AB8A-2930BFBA998A}"/>
              </a:ext>
            </a:extLst>
          </p:cNvPr>
          <p:cNvCxnSpPr/>
          <p:nvPr/>
        </p:nvCxnSpPr>
        <p:spPr>
          <a:xfrm rot="10800000">
            <a:off x="1623764" y="1288987"/>
            <a:ext cx="1310844" cy="1006478"/>
          </a:xfrm>
          <a:prstGeom prst="bentConnector3">
            <a:avLst>
              <a:gd name="adj1" fmla="val 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流程圖: 延遲 154">
            <a:extLst>
              <a:ext uri="{FF2B5EF4-FFF2-40B4-BE49-F238E27FC236}">
                <a16:creationId xmlns:a16="http://schemas.microsoft.com/office/drawing/2014/main" id="{BE1888D6-0856-4BD2-858C-7C32C07FA080}"/>
              </a:ext>
            </a:extLst>
          </p:cNvPr>
          <p:cNvSpPr/>
          <p:nvPr/>
        </p:nvSpPr>
        <p:spPr>
          <a:xfrm rot="10800000">
            <a:off x="2176694" y="239823"/>
            <a:ext cx="565450" cy="411503"/>
          </a:xfrm>
          <a:prstGeom prst="flowChartDela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2" name="流程圖: 程序 161">
            <a:extLst>
              <a:ext uri="{FF2B5EF4-FFF2-40B4-BE49-F238E27FC236}">
                <a16:creationId xmlns:a16="http://schemas.microsoft.com/office/drawing/2014/main" id="{7CEC7E45-56C9-425C-B036-E45E2E0E84C7}"/>
              </a:ext>
            </a:extLst>
          </p:cNvPr>
          <p:cNvSpPr/>
          <p:nvPr/>
        </p:nvSpPr>
        <p:spPr>
          <a:xfrm>
            <a:off x="4201669" y="835014"/>
            <a:ext cx="1085848" cy="70826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Control</a:t>
            </a:r>
            <a:endParaRPr lang="zh-TW" altLang="en-US" dirty="0"/>
          </a:p>
        </p:txBody>
      </p:sp>
      <p:cxnSp>
        <p:nvCxnSpPr>
          <p:cNvPr id="167" name="直線接點 166">
            <a:extLst>
              <a:ext uri="{FF2B5EF4-FFF2-40B4-BE49-F238E27FC236}">
                <a16:creationId xmlns:a16="http://schemas.microsoft.com/office/drawing/2014/main" id="{A84FC7E8-1968-4868-9A99-2221F59C88F5}"/>
              </a:ext>
            </a:extLst>
          </p:cNvPr>
          <p:cNvCxnSpPr/>
          <p:nvPr/>
        </p:nvCxnSpPr>
        <p:spPr>
          <a:xfrm>
            <a:off x="6083097" y="1115441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直線接點 167">
            <a:extLst>
              <a:ext uri="{FF2B5EF4-FFF2-40B4-BE49-F238E27FC236}">
                <a16:creationId xmlns:a16="http://schemas.microsoft.com/office/drawing/2014/main" id="{DA5C0B8D-E1FC-4416-80B7-8C9FC7334FB2}"/>
              </a:ext>
            </a:extLst>
          </p:cNvPr>
          <p:cNvCxnSpPr/>
          <p:nvPr/>
        </p:nvCxnSpPr>
        <p:spPr>
          <a:xfrm>
            <a:off x="6083097" y="1267841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直線接點 168">
            <a:extLst>
              <a:ext uri="{FF2B5EF4-FFF2-40B4-BE49-F238E27FC236}">
                <a16:creationId xmlns:a16="http://schemas.microsoft.com/office/drawing/2014/main" id="{C347C223-F301-4D60-96B5-CBF6555BC93C}"/>
              </a:ext>
            </a:extLst>
          </p:cNvPr>
          <p:cNvCxnSpPr/>
          <p:nvPr/>
        </p:nvCxnSpPr>
        <p:spPr>
          <a:xfrm>
            <a:off x="6083097" y="1426824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1" name="文字方塊 170">
            <a:extLst>
              <a:ext uri="{FF2B5EF4-FFF2-40B4-BE49-F238E27FC236}">
                <a16:creationId xmlns:a16="http://schemas.microsoft.com/office/drawing/2014/main" id="{1EA0CF11-858A-4A4A-A39E-981499CD8E9C}"/>
              </a:ext>
            </a:extLst>
          </p:cNvPr>
          <p:cNvSpPr txBox="1"/>
          <p:nvPr/>
        </p:nvSpPr>
        <p:spPr>
          <a:xfrm>
            <a:off x="6083095" y="946081"/>
            <a:ext cx="63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</a:t>
            </a:r>
            <a:endParaRPr lang="zh-TW" altLang="en-US" sz="800" dirty="0"/>
          </a:p>
        </p:txBody>
      </p:sp>
      <p:sp>
        <p:nvSpPr>
          <p:cNvPr id="172" name="文字方塊 171">
            <a:extLst>
              <a:ext uri="{FF2B5EF4-FFF2-40B4-BE49-F238E27FC236}">
                <a16:creationId xmlns:a16="http://schemas.microsoft.com/office/drawing/2014/main" id="{55FFD54E-B879-4C81-86DA-5E3AEB5CEEFE}"/>
              </a:ext>
            </a:extLst>
          </p:cNvPr>
          <p:cNvSpPr txBox="1"/>
          <p:nvPr/>
        </p:nvSpPr>
        <p:spPr>
          <a:xfrm>
            <a:off x="6083096" y="1082381"/>
            <a:ext cx="63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</a:t>
            </a:r>
            <a:endParaRPr lang="zh-TW" altLang="en-US" sz="800" dirty="0"/>
          </a:p>
        </p:txBody>
      </p:sp>
      <p:sp>
        <p:nvSpPr>
          <p:cNvPr id="173" name="文字方塊 172">
            <a:extLst>
              <a:ext uri="{FF2B5EF4-FFF2-40B4-BE49-F238E27FC236}">
                <a16:creationId xmlns:a16="http://schemas.microsoft.com/office/drawing/2014/main" id="{30033499-E6E5-494E-A661-64B2AFB0EE0B}"/>
              </a:ext>
            </a:extLst>
          </p:cNvPr>
          <p:cNvSpPr txBox="1"/>
          <p:nvPr/>
        </p:nvSpPr>
        <p:spPr>
          <a:xfrm>
            <a:off x="6035077" y="1240758"/>
            <a:ext cx="4120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E</a:t>
            </a:r>
            <a:endParaRPr lang="zh-TW" altLang="en-US" sz="900" dirty="0"/>
          </a:p>
        </p:txBody>
      </p:sp>
      <p:cxnSp>
        <p:nvCxnSpPr>
          <p:cNvPr id="177" name="直線單箭頭接點 176">
            <a:extLst>
              <a:ext uri="{FF2B5EF4-FFF2-40B4-BE49-F238E27FC236}">
                <a16:creationId xmlns:a16="http://schemas.microsoft.com/office/drawing/2014/main" id="{CA6F02BD-06D2-4112-A79B-EDB013731DA7}"/>
              </a:ext>
            </a:extLst>
          </p:cNvPr>
          <p:cNvCxnSpPr>
            <a:cxnSpLocks/>
            <a:stCxn id="162" idx="3"/>
            <a:endCxn id="172" idx="1"/>
          </p:cNvCxnSpPr>
          <p:nvPr/>
        </p:nvCxnSpPr>
        <p:spPr>
          <a:xfrm>
            <a:off x="5287517" y="1189148"/>
            <a:ext cx="795579" cy="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直線單箭頭接點 209">
            <a:extLst>
              <a:ext uri="{FF2B5EF4-FFF2-40B4-BE49-F238E27FC236}">
                <a16:creationId xmlns:a16="http://schemas.microsoft.com/office/drawing/2014/main" id="{92FBC683-B8EE-47B3-AB47-EA5CAE21FDEB}"/>
              </a:ext>
            </a:extLst>
          </p:cNvPr>
          <p:cNvCxnSpPr>
            <a:cxnSpLocks/>
          </p:cNvCxnSpPr>
          <p:nvPr/>
        </p:nvCxnSpPr>
        <p:spPr>
          <a:xfrm>
            <a:off x="5286684" y="1053803"/>
            <a:ext cx="7964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3057157E-7236-43A5-9D05-4BCC97E1978E}"/>
              </a:ext>
            </a:extLst>
          </p:cNvPr>
          <p:cNvCxnSpPr>
            <a:cxnSpLocks/>
          </p:cNvCxnSpPr>
          <p:nvPr/>
        </p:nvCxnSpPr>
        <p:spPr>
          <a:xfrm>
            <a:off x="5286684" y="1337150"/>
            <a:ext cx="795241" cy="1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接點: 肘形 212">
            <a:extLst>
              <a:ext uri="{FF2B5EF4-FFF2-40B4-BE49-F238E27FC236}">
                <a16:creationId xmlns:a16="http://schemas.microsoft.com/office/drawing/2014/main" id="{17B73A96-FE8F-404A-A5C3-1EA924878EE6}"/>
              </a:ext>
            </a:extLst>
          </p:cNvPr>
          <p:cNvCxnSpPr>
            <a:cxnSpLocks/>
            <a:endCxn id="162" idx="1"/>
          </p:cNvCxnSpPr>
          <p:nvPr/>
        </p:nvCxnSpPr>
        <p:spPr>
          <a:xfrm rot="5400000" flipH="1" flipV="1">
            <a:off x="2416265" y="2164689"/>
            <a:ext cx="2760945" cy="8098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直線接點 216">
            <a:extLst>
              <a:ext uri="{FF2B5EF4-FFF2-40B4-BE49-F238E27FC236}">
                <a16:creationId xmlns:a16="http://schemas.microsoft.com/office/drawing/2014/main" id="{1765EABE-2C28-45CB-AA93-954525380A55}"/>
              </a:ext>
            </a:extLst>
          </p:cNvPr>
          <p:cNvCxnSpPr>
            <a:cxnSpLocks/>
          </p:cNvCxnSpPr>
          <p:nvPr/>
        </p:nvCxnSpPr>
        <p:spPr>
          <a:xfrm>
            <a:off x="4850834" y="4081061"/>
            <a:ext cx="122758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接點 218">
            <a:extLst>
              <a:ext uri="{FF2B5EF4-FFF2-40B4-BE49-F238E27FC236}">
                <a16:creationId xmlns:a16="http://schemas.microsoft.com/office/drawing/2014/main" id="{F945F5B2-C190-45D0-834E-DABF54865DD4}"/>
              </a:ext>
            </a:extLst>
          </p:cNvPr>
          <p:cNvCxnSpPr>
            <a:cxnSpLocks/>
          </p:cNvCxnSpPr>
          <p:nvPr/>
        </p:nvCxnSpPr>
        <p:spPr>
          <a:xfrm>
            <a:off x="4849172" y="4509336"/>
            <a:ext cx="12292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流程圖: 結束點 222">
            <a:extLst>
              <a:ext uri="{FF2B5EF4-FFF2-40B4-BE49-F238E27FC236}">
                <a16:creationId xmlns:a16="http://schemas.microsoft.com/office/drawing/2014/main" id="{BDC8C284-8E6C-454C-BB11-9B2842823D2F}"/>
              </a:ext>
            </a:extLst>
          </p:cNvPr>
          <p:cNvSpPr/>
          <p:nvPr/>
        </p:nvSpPr>
        <p:spPr>
          <a:xfrm>
            <a:off x="4772896" y="220066"/>
            <a:ext cx="717888" cy="295830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EQU</a:t>
            </a:r>
            <a:endParaRPr lang="zh-TW" altLang="en-US" sz="1400" dirty="0"/>
          </a:p>
        </p:txBody>
      </p:sp>
      <p:cxnSp>
        <p:nvCxnSpPr>
          <p:cNvPr id="227" name="接點: 肘形 226">
            <a:extLst>
              <a:ext uri="{FF2B5EF4-FFF2-40B4-BE49-F238E27FC236}">
                <a16:creationId xmlns:a16="http://schemas.microsoft.com/office/drawing/2014/main" id="{24945567-213B-4013-B463-C6EDF31DEBDC}"/>
              </a:ext>
            </a:extLst>
          </p:cNvPr>
          <p:cNvCxnSpPr>
            <a:cxnSpLocks/>
          </p:cNvCxnSpPr>
          <p:nvPr/>
        </p:nvCxnSpPr>
        <p:spPr>
          <a:xfrm rot="16200000" flipV="1">
            <a:off x="3807148" y="1967135"/>
            <a:ext cx="3802402" cy="481781"/>
          </a:xfrm>
          <a:prstGeom prst="bentConnector3">
            <a:avLst>
              <a:gd name="adj1" fmla="val 100100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直線單箭頭接點 232">
            <a:extLst>
              <a:ext uri="{FF2B5EF4-FFF2-40B4-BE49-F238E27FC236}">
                <a16:creationId xmlns:a16="http://schemas.microsoft.com/office/drawing/2014/main" id="{5D1A4A0A-5169-4358-9217-F190689551EB}"/>
              </a:ext>
            </a:extLst>
          </p:cNvPr>
          <p:cNvCxnSpPr>
            <a:cxnSpLocks/>
            <a:stCxn id="223" idx="1"/>
          </p:cNvCxnSpPr>
          <p:nvPr/>
        </p:nvCxnSpPr>
        <p:spPr>
          <a:xfrm flipH="1">
            <a:off x="2747852" y="367981"/>
            <a:ext cx="2025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2914747F-CC28-44C7-B25A-389BBE3C6A8D}"/>
              </a:ext>
            </a:extLst>
          </p:cNvPr>
          <p:cNvSpPr txBox="1"/>
          <p:nvPr/>
        </p:nvSpPr>
        <p:spPr>
          <a:xfrm>
            <a:off x="4416179" y="197088"/>
            <a:ext cx="4058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dirty="0">
                <a:solidFill>
                  <a:schemeClr val="accent6"/>
                </a:solidFill>
              </a:rPr>
              <a:t>ZERO</a:t>
            </a:r>
            <a:endParaRPr lang="zh-TW" altLang="en-US" sz="800" dirty="0">
              <a:solidFill>
                <a:schemeClr val="accent6"/>
              </a:solidFill>
            </a:endParaRPr>
          </a:p>
        </p:txBody>
      </p:sp>
      <p:sp>
        <p:nvSpPr>
          <p:cNvPr id="245" name="流程圖: 結束點 244">
            <a:extLst>
              <a:ext uri="{FF2B5EF4-FFF2-40B4-BE49-F238E27FC236}">
                <a16:creationId xmlns:a16="http://schemas.microsoft.com/office/drawing/2014/main" id="{04AC7533-85FB-488C-A566-D97F53C0B404}"/>
              </a:ext>
            </a:extLst>
          </p:cNvPr>
          <p:cNvSpPr/>
          <p:nvPr/>
        </p:nvSpPr>
        <p:spPr>
          <a:xfrm rot="5400000">
            <a:off x="4395270" y="5302342"/>
            <a:ext cx="1029310" cy="271874"/>
          </a:xfrm>
          <a:prstGeom prst="flowChartTermina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EXTEND</a:t>
            </a:r>
            <a:endParaRPr lang="zh-TW" altLang="en-US" sz="1400" dirty="0"/>
          </a:p>
        </p:txBody>
      </p:sp>
      <p:cxnSp>
        <p:nvCxnSpPr>
          <p:cNvPr id="247" name="接點: 肘形 246">
            <a:extLst>
              <a:ext uri="{FF2B5EF4-FFF2-40B4-BE49-F238E27FC236}">
                <a16:creationId xmlns:a16="http://schemas.microsoft.com/office/drawing/2014/main" id="{A113B2F8-DFF0-4866-81B8-9E156FB61852}"/>
              </a:ext>
            </a:extLst>
          </p:cNvPr>
          <p:cNvCxnSpPr>
            <a:endCxn id="245" idx="2"/>
          </p:cNvCxnSpPr>
          <p:nvPr/>
        </p:nvCxnSpPr>
        <p:spPr>
          <a:xfrm rot="16200000" flipH="1">
            <a:off x="3334814" y="3999104"/>
            <a:ext cx="1496165" cy="13821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直線接點 248">
            <a:extLst>
              <a:ext uri="{FF2B5EF4-FFF2-40B4-BE49-F238E27FC236}">
                <a16:creationId xmlns:a16="http://schemas.microsoft.com/office/drawing/2014/main" id="{569B98D6-02E2-463F-8095-F43BCB07E03D}"/>
              </a:ext>
            </a:extLst>
          </p:cNvPr>
          <p:cNvCxnSpPr>
            <a:stCxn id="245" idx="0"/>
          </p:cNvCxnSpPr>
          <p:nvPr/>
        </p:nvCxnSpPr>
        <p:spPr>
          <a:xfrm>
            <a:off x="5045862" y="5438279"/>
            <a:ext cx="10325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接點: 肘形 250">
            <a:extLst>
              <a:ext uri="{FF2B5EF4-FFF2-40B4-BE49-F238E27FC236}">
                <a16:creationId xmlns:a16="http://schemas.microsoft.com/office/drawing/2014/main" id="{4D151391-CD0A-47FC-A75F-074FAE4CB9D4}"/>
              </a:ext>
            </a:extLst>
          </p:cNvPr>
          <p:cNvCxnSpPr>
            <a:cxnSpLocks/>
          </p:cNvCxnSpPr>
          <p:nvPr/>
        </p:nvCxnSpPr>
        <p:spPr>
          <a:xfrm>
            <a:off x="3407822" y="3942112"/>
            <a:ext cx="2645774" cy="2094060"/>
          </a:xfrm>
          <a:prstGeom prst="bentConnector3">
            <a:avLst>
              <a:gd name="adj1" fmla="val -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接點: 肘形 255">
            <a:extLst>
              <a:ext uri="{FF2B5EF4-FFF2-40B4-BE49-F238E27FC236}">
                <a16:creationId xmlns:a16="http://schemas.microsoft.com/office/drawing/2014/main" id="{06D1CC9F-D4CD-406D-9787-1C2285CC3E47}"/>
              </a:ext>
            </a:extLst>
          </p:cNvPr>
          <p:cNvCxnSpPr>
            <a:cxnSpLocks/>
          </p:cNvCxnSpPr>
          <p:nvPr/>
        </p:nvCxnSpPr>
        <p:spPr>
          <a:xfrm>
            <a:off x="3395652" y="4125646"/>
            <a:ext cx="2645774" cy="2094060"/>
          </a:xfrm>
          <a:prstGeom prst="bentConnector3">
            <a:avLst>
              <a:gd name="adj1" fmla="val -4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接點: 肘形 260">
            <a:extLst>
              <a:ext uri="{FF2B5EF4-FFF2-40B4-BE49-F238E27FC236}">
                <a16:creationId xmlns:a16="http://schemas.microsoft.com/office/drawing/2014/main" id="{F1D62A93-ACA7-42AA-AE86-1EBCF7638FD1}"/>
              </a:ext>
            </a:extLst>
          </p:cNvPr>
          <p:cNvCxnSpPr>
            <a:cxnSpLocks/>
            <a:stCxn id="162" idx="0"/>
          </p:cNvCxnSpPr>
          <p:nvPr/>
        </p:nvCxnSpPr>
        <p:spPr>
          <a:xfrm rot="16200000" flipV="1">
            <a:off x="3590348" y="-319232"/>
            <a:ext cx="306044" cy="20024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文字方塊 263">
            <a:extLst>
              <a:ext uri="{FF2B5EF4-FFF2-40B4-BE49-F238E27FC236}">
                <a16:creationId xmlns:a16="http://schemas.microsoft.com/office/drawing/2014/main" id="{B206B583-EE64-48F0-9BEA-B354CDF8C2EB}"/>
              </a:ext>
            </a:extLst>
          </p:cNvPr>
          <p:cNvSpPr txBox="1"/>
          <p:nvPr/>
        </p:nvSpPr>
        <p:spPr>
          <a:xfrm>
            <a:off x="4331405" y="361289"/>
            <a:ext cx="483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5"/>
                </a:solidFill>
              </a:rPr>
              <a:t>Branch</a:t>
            </a:r>
            <a:endParaRPr lang="zh-TW" altLang="en-US" sz="800" dirty="0">
              <a:solidFill>
                <a:schemeClr val="accent5"/>
              </a:solidFill>
            </a:endParaRPr>
          </a:p>
        </p:txBody>
      </p:sp>
      <p:grpSp>
        <p:nvGrpSpPr>
          <p:cNvPr id="278" name="群組 277">
            <a:extLst>
              <a:ext uri="{FF2B5EF4-FFF2-40B4-BE49-F238E27FC236}">
                <a16:creationId xmlns:a16="http://schemas.microsoft.com/office/drawing/2014/main" id="{C469D627-A355-451C-A253-DA8C0648E4CE}"/>
              </a:ext>
            </a:extLst>
          </p:cNvPr>
          <p:cNvGrpSpPr/>
          <p:nvPr/>
        </p:nvGrpSpPr>
        <p:grpSpPr>
          <a:xfrm>
            <a:off x="917741" y="741343"/>
            <a:ext cx="3569638" cy="327865"/>
            <a:chOff x="966111" y="692007"/>
            <a:chExt cx="3569638" cy="327865"/>
          </a:xfrm>
        </p:grpSpPr>
        <p:cxnSp>
          <p:nvCxnSpPr>
            <p:cNvPr id="268" name="接點: 肘形 267">
              <a:extLst>
                <a:ext uri="{FF2B5EF4-FFF2-40B4-BE49-F238E27FC236}">
                  <a16:creationId xmlns:a16="http://schemas.microsoft.com/office/drawing/2014/main" id="{9A796C3C-1634-4698-975F-C8F9E9585B7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66111" y="692008"/>
              <a:ext cx="3569638" cy="327864"/>
            </a:xfrm>
            <a:prstGeom prst="bentConnector3">
              <a:avLst>
                <a:gd name="adj1" fmla="val 99972"/>
              </a:avLst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直線接點 276">
              <a:extLst>
                <a:ext uri="{FF2B5EF4-FFF2-40B4-BE49-F238E27FC236}">
                  <a16:creationId xmlns:a16="http://schemas.microsoft.com/office/drawing/2014/main" id="{FFEDBB7C-EF8C-4EEC-A8E4-ED1661599CDD}"/>
                </a:ext>
              </a:extLst>
            </p:cNvPr>
            <p:cNvCxnSpPr/>
            <p:nvPr/>
          </p:nvCxnSpPr>
          <p:spPr>
            <a:xfrm>
              <a:off x="4535749" y="692007"/>
              <a:ext cx="0" cy="99852"/>
            </a:xfrm>
            <a:prstGeom prst="line">
              <a:avLst/>
            </a:prstGeom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81" name="文字方塊 280">
            <a:extLst>
              <a:ext uri="{FF2B5EF4-FFF2-40B4-BE49-F238E27FC236}">
                <a16:creationId xmlns:a16="http://schemas.microsoft.com/office/drawing/2014/main" id="{5471652D-1389-4A48-B2A5-712D948567F3}"/>
              </a:ext>
            </a:extLst>
          </p:cNvPr>
          <p:cNvSpPr txBox="1"/>
          <p:nvPr/>
        </p:nvSpPr>
        <p:spPr>
          <a:xfrm>
            <a:off x="4055935" y="672430"/>
            <a:ext cx="449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4"/>
                </a:solidFill>
              </a:rPr>
              <a:t>Jump</a:t>
            </a:r>
            <a:endParaRPr lang="zh-TW" altLang="en-US" sz="800" dirty="0">
              <a:solidFill>
                <a:schemeClr val="accent4"/>
              </a:solidFill>
            </a:endParaRPr>
          </a:p>
        </p:txBody>
      </p:sp>
      <p:grpSp>
        <p:nvGrpSpPr>
          <p:cNvPr id="299" name="群組 298">
            <a:extLst>
              <a:ext uri="{FF2B5EF4-FFF2-40B4-BE49-F238E27FC236}">
                <a16:creationId xmlns:a16="http://schemas.microsoft.com/office/drawing/2014/main" id="{D4ED5BDA-E379-4BE9-8DC4-6C3A18957FD8}"/>
              </a:ext>
            </a:extLst>
          </p:cNvPr>
          <p:cNvGrpSpPr/>
          <p:nvPr/>
        </p:nvGrpSpPr>
        <p:grpSpPr>
          <a:xfrm>
            <a:off x="1628417" y="1053804"/>
            <a:ext cx="3658272" cy="1544062"/>
            <a:chOff x="1798960" y="1033739"/>
            <a:chExt cx="3658272" cy="1544062"/>
          </a:xfrm>
        </p:grpSpPr>
        <p:cxnSp>
          <p:nvCxnSpPr>
            <p:cNvPr id="286" name="接點: 肘形 285">
              <a:extLst>
                <a:ext uri="{FF2B5EF4-FFF2-40B4-BE49-F238E27FC236}">
                  <a16:creationId xmlns:a16="http://schemas.microsoft.com/office/drawing/2014/main" id="{D3259B43-03D3-4500-9657-988A7418949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088073" y="1717393"/>
              <a:ext cx="1369159" cy="860408"/>
            </a:xfrm>
            <a:prstGeom prst="bentConnector3">
              <a:avLst>
                <a:gd name="adj1" fmla="val -25597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接點: 肘形 292">
              <a:extLst>
                <a:ext uri="{FF2B5EF4-FFF2-40B4-BE49-F238E27FC236}">
                  <a16:creationId xmlns:a16="http://schemas.microsoft.com/office/drawing/2014/main" id="{826FE411-DF34-4A86-B95F-3E16E1819A5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98960" y="1033739"/>
              <a:ext cx="2337022" cy="686095"/>
            </a:xfrm>
            <a:prstGeom prst="bentConnector3">
              <a:avLst>
                <a:gd name="adj1" fmla="val 13624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文字方塊 299">
            <a:extLst>
              <a:ext uri="{FF2B5EF4-FFF2-40B4-BE49-F238E27FC236}">
                <a16:creationId xmlns:a16="http://schemas.microsoft.com/office/drawing/2014/main" id="{93FE8C0C-CB40-4DAF-A69F-2EC1256352C5}"/>
              </a:ext>
            </a:extLst>
          </p:cNvPr>
          <p:cNvSpPr txBox="1"/>
          <p:nvPr/>
        </p:nvSpPr>
        <p:spPr>
          <a:xfrm>
            <a:off x="5632215" y="4254730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C91F785C-EAF3-43D1-AE82-CE1EC8A56094}"/>
              </a:ext>
            </a:extLst>
          </p:cNvPr>
          <p:cNvSpPr txBox="1"/>
          <p:nvPr/>
        </p:nvSpPr>
        <p:spPr>
          <a:xfrm>
            <a:off x="5823616" y="3816166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AA5B4201-09BA-4DBA-BB1F-A2FB976B48AA}"/>
              </a:ext>
            </a:extLst>
          </p:cNvPr>
          <p:cNvSpPr txBox="1"/>
          <p:nvPr/>
        </p:nvSpPr>
        <p:spPr>
          <a:xfrm>
            <a:off x="796808" y="3455038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303" name="文字方塊 302">
            <a:extLst>
              <a:ext uri="{FF2B5EF4-FFF2-40B4-BE49-F238E27FC236}">
                <a16:creationId xmlns:a16="http://schemas.microsoft.com/office/drawing/2014/main" id="{079191BC-EFF0-487D-8D4E-65B6031C6FE7}"/>
              </a:ext>
            </a:extLst>
          </p:cNvPr>
          <p:cNvSpPr txBox="1"/>
          <p:nvPr/>
        </p:nvSpPr>
        <p:spPr>
          <a:xfrm>
            <a:off x="5440574" y="5171437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304" name="文字方塊 303">
            <a:extLst>
              <a:ext uri="{FF2B5EF4-FFF2-40B4-BE49-F238E27FC236}">
                <a16:creationId xmlns:a16="http://schemas.microsoft.com/office/drawing/2014/main" id="{70F04837-E403-4EAE-90B4-09E8FABADA83}"/>
              </a:ext>
            </a:extLst>
          </p:cNvPr>
          <p:cNvSpPr txBox="1"/>
          <p:nvPr/>
        </p:nvSpPr>
        <p:spPr>
          <a:xfrm>
            <a:off x="3260238" y="3592206"/>
            <a:ext cx="36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.</a:t>
            </a:r>
            <a:endParaRPr lang="zh-TW" altLang="en-US" sz="2800" dirty="0"/>
          </a:p>
        </p:txBody>
      </p:sp>
      <p:sp>
        <p:nvSpPr>
          <p:cNvPr id="305" name="文字方塊 304">
            <a:extLst>
              <a:ext uri="{FF2B5EF4-FFF2-40B4-BE49-F238E27FC236}">
                <a16:creationId xmlns:a16="http://schemas.microsoft.com/office/drawing/2014/main" id="{B71298E4-3115-49A8-985D-A51B0563EA7C}"/>
              </a:ext>
            </a:extLst>
          </p:cNvPr>
          <p:cNvSpPr txBox="1"/>
          <p:nvPr/>
        </p:nvSpPr>
        <p:spPr>
          <a:xfrm>
            <a:off x="3261299" y="1125341"/>
            <a:ext cx="337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306" name="文字方塊 305">
            <a:extLst>
              <a:ext uri="{FF2B5EF4-FFF2-40B4-BE49-F238E27FC236}">
                <a16:creationId xmlns:a16="http://schemas.microsoft.com/office/drawing/2014/main" id="{048FCDE8-BD2F-4BB8-BF8D-CBEAD4533757}"/>
              </a:ext>
            </a:extLst>
          </p:cNvPr>
          <p:cNvSpPr txBox="1"/>
          <p:nvPr/>
        </p:nvSpPr>
        <p:spPr>
          <a:xfrm>
            <a:off x="2812091" y="2030168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307" name="文字方塊 306">
            <a:extLst>
              <a:ext uri="{FF2B5EF4-FFF2-40B4-BE49-F238E27FC236}">
                <a16:creationId xmlns:a16="http://schemas.microsoft.com/office/drawing/2014/main" id="{2144C126-2716-4A97-8B43-11E591E043E5}"/>
              </a:ext>
            </a:extLst>
          </p:cNvPr>
          <p:cNvSpPr txBox="1"/>
          <p:nvPr/>
        </p:nvSpPr>
        <p:spPr>
          <a:xfrm>
            <a:off x="2826641" y="6411966"/>
            <a:ext cx="93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IF-ID</a:t>
            </a:r>
            <a:endParaRPr lang="zh-TW" altLang="en-US" dirty="0"/>
          </a:p>
        </p:txBody>
      </p:sp>
      <p:sp>
        <p:nvSpPr>
          <p:cNvPr id="308" name="文字方塊 307">
            <a:extLst>
              <a:ext uri="{FF2B5EF4-FFF2-40B4-BE49-F238E27FC236}">
                <a16:creationId xmlns:a16="http://schemas.microsoft.com/office/drawing/2014/main" id="{62263B00-B812-4A38-99F9-85DE53C508C1}"/>
              </a:ext>
            </a:extLst>
          </p:cNvPr>
          <p:cNvSpPr txBox="1"/>
          <p:nvPr/>
        </p:nvSpPr>
        <p:spPr>
          <a:xfrm>
            <a:off x="5817370" y="6439787"/>
            <a:ext cx="74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ID-EX</a:t>
            </a:r>
            <a:endParaRPr lang="zh-TW" altLang="en-US" dirty="0"/>
          </a:p>
        </p:txBody>
      </p:sp>
      <p:cxnSp>
        <p:nvCxnSpPr>
          <p:cNvPr id="325" name="接點: 肘形 324">
            <a:extLst>
              <a:ext uri="{FF2B5EF4-FFF2-40B4-BE49-F238E27FC236}">
                <a16:creationId xmlns:a16="http://schemas.microsoft.com/office/drawing/2014/main" id="{9434108D-A510-4BC4-A6DB-1185AB25158A}"/>
              </a:ext>
            </a:extLst>
          </p:cNvPr>
          <p:cNvCxnSpPr>
            <a:stCxn id="155" idx="3"/>
            <a:endCxn id="98" idx="0"/>
          </p:cNvCxnSpPr>
          <p:nvPr/>
        </p:nvCxnSpPr>
        <p:spPr>
          <a:xfrm rot="10800000" flipV="1">
            <a:off x="1558160" y="445573"/>
            <a:ext cx="618534" cy="4946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6" name="文字方塊 325">
            <a:extLst>
              <a:ext uri="{FF2B5EF4-FFF2-40B4-BE49-F238E27FC236}">
                <a16:creationId xmlns:a16="http://schemas.microsoft.com/office/drawing/2014/main" id="{0DEB5014-EDB9-4332-A3C3-9049EAC28A82}"/>
              </a:ext>
            </a:extLst>
          </p:cNvPr>
          <p:cNvSpPr txBox="1"/>
          <p:nvPr/>
        </p:nvSpPr>
        <p:spPr>
          <a:xfrm>
            <a:off x="1259026" y="714457"/>
            <a:ext cx="5153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/>
              <a:t>PCSrc</a:t>
            </a:r>
            <a:endParaRPr lang="zh-TW" altLang="en-US" sz="800" dirty="0"/>
          </a:p>
        </p:txBody>
      </p:sp>
      <p:cxnSp>
        <p:nvCxnSpPr>
          <p:cNvPr id="330" name="接點: 肘形 329">
            <a:extLst>
              <a:ext uri="{FF2B5EF4-FFF2-40B4-BE49-F238E27FC236}">
                <a16:creationId xmlns:a16="http://schemas.microsoft.com/office/drawing/2014/main" id="{E7ADB2A1-9F76-4D72-AFB0-2C2F16B1AC05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92252" y="2340448"/>
            <a:ext cx="4059430" cy="269680"/>
          </a:xfrm>
          <a:prstGeom prst="bentConnector3">
            <a:avLst>
              <a:gd name="adj1" fmla="val 100095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6" name="矩形 335">
            <a:extLst>
              <a:ext uri="{FF2B5EF4-FFF2-40B4-BE49-F238E27FC236}">
                <a16:creationId xmlns:a16="http://schemas.microsoft.com/office/drawing/2014/main" id="{3B0EA52B-BE65-4DC9-B471-8CCE78536BAA}"/>
              </a:ext>
            </a:extLst>
          </p:cNvPr>
          <p:cNvSpPr/>
          <p:nvPr/>
        </p:nvSpPr>
        <p:spPr>
          <a:xfrm>
            <a:off x="8796540" y="1053803"/>
            <a:ext cx="159063" cy="5330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0" name="直線接點 339">
            <a:extLst>
              <a:ext uri="{FF2B5EF4-FFF2-40B4-BE49-F238E27FC236}">
                <a16:creationId xmlns:a16="http://schemas.microsoft.com/office/drawing/2014/main" id="{24A7233E-BF4F-42E8-BE29-B860CFD5E5E7}"/>
              </a:ext>
            </a:extLst>
          </p:cNvPr>
          <p:cNvCxnSpPr/>
          <p:nvPr/>
        </p:nvCxnSpPr>
        <p:spPr>
          <a:xfrm>
            <a:off x="8796540" y="1190103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直線接點 340">
            <a:extLst>
              <a:ext uri="{FF2B5EF4-FFF2-40B4-BE49-F238E27FC236}">
                <a16:creationId xmlns:a16="http://schemas.microsoft.com/office/drawing/2014/main" id="{AD2C49EA-655B-4450-9D2E-A973BE14E81C}"/>
              </a:ext>
            </a:extLst>
          </p:cNvPr>
          <p:cNvCxnSpPr/>
          <p:nvPr/>
        </p:nvCxnSpPr>
        <p:spPr>
          <a:xfrm>
            <a:off x="8796540" y="1337150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文字方塊 341">
            <a:extLst>
              <a:ext uri="{FF2B5EF4-FFF2-40B4-BE49-F238E27FC236}">
                <a16:creationId xmlns:a16="http://schemas.microsoft.com/office/drawing/2014/main" id="{C76AD6BB-7598-4736-98F7-7265EFE5D5AE}"/>
              </a:ext>
            </a:extLst>
          </p:cNvPr>
          <p:cNvSpPr txBox="1"/>
          <p:nvPr/>
        </p:nvSpPr>
        <p:spPr>
          <a:xfrm>
            <a:off x="8794200" y="1043248"/>
            <a:ext cx="638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</a:t>
            </a:r>
            <a:endParaRPr lang="zh-TW" altLang="en-US" sz="800" dirty="0"/>
          </a:p>
        </p:txBody>
      </p:sp>
      <p:sp>
        <p:nvSpPr>
          <p:cNvPr id="345" name="文字方塊 344">
            <a:extLst>
              <a:ext uri="{FF2B5EF4-FFF2-40B4-BE49-F238E27FC236}">
                <a16:creationId xmlns:a16="http://schemas.microsoft.com/office/drawing/2014/main" id="{93B8CB54-8715-4684-963F-AE5284653AF7}"/>
              </a:ext>
            </a:extLst>
          </p:cNvPr>
          <p:cNvSpPr txBox="1"/>
          <p:nvPr/>
        </p:nvSpPr>
        <p:spPr>
          <a:xfrm>
            <a:off x="8791268" y="1171033"/>
            <a:ext cx="63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M</a:t>
            </a:r>
            <a:endParaRPr lang="zh-TW" altLang="en-US" sz="800" dirty="0"/>
          </a:p>
        </p:txBody>
      </p:sp>
      <p:cxnSp>
        <p:nvCxnSpPr>
          <p:cNvPr id="347" name="接點: 肘形 346">
            <a:extLst>
              <a:ext uri="{FF2B5EF4-FFF2-40B4-BE49-F238E27FC236}">
                <a16:creationId xmlns:a16="http://schemas.microsoft.com/office/drawing/2014/main" id="{97F2FE94-7497-401F-8026-037D4573982C}"/>
              </a:ext>
            </a:extLst>
          </p:cNvPr>
          <p:cNvCxnSpPr>
            <a:cxnSpLocks/>
          </p:cNvCxnSpPr>
          <p:nvPr/>
        </p:nvCxnSpPr>
        <p:spPr>
          <a:xfrm>
            <a:off x="6247156" y="1056687"/>
            <a:ext cx="2552386" cy="88942"/>
          </a:xfrm>
          <a:prstGeom prst="bentConnector3">
            <a:avLst>
              <a:gd name="adj1" fmla="val 5279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接點: 肘形 350">
            <a:extLst>
              <a:ext uri="{FF2B5EF4-FFF2-40B4-BE49-F238E27FC236}">
                <a16:creationId xmlns:a16="http://schemas.microsoft.com/office/drawing/2014/main" id="{A0A403FA-1827-49C0-A4E8-4353319381A7}"/>
              </a:ext>
            </a:extLst>
          </p:cNvPr>
          <p:cNvCxnSpPr>
            <a:cxnSpLocks/>
          </p:cNvCxnSpPr>
          <p:nvPr/>
        </p:nvCxnSpPr>
        <p:spPr>
          <a:xfrm>
            <a:off x="6247156" y="1178689"/>
            <a:ext cx="2552386" cy="8894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8841C60-71DC-4F19-A982-AE6ABD9DA7A8}"/>
              </a:ext>
            </a:extLst>
          </p:cNvPr>
          <p:cNvGrpSpPr/>
          <p:nvPr/>
        </p:nvGrpSpPr>
        <p:grpSpPr>
          <a:xfrm>
            <a:off x="6545835" y="5898053"/>
            <a:ext cx="456547" cy="461665"/>
            <a:chOff x="7217279" y="5872509"/>
            <a:chExt cx="456547" cy="461665"/>
          </a:xfrm>
        </p:grpSpPr>
        <p:sp>
          <p:nvSpPr>
            <p:cNvPr id="3" name="對角線條紋 2">
              <a:extLst>
                <a:ext uri="{FF2B5EF4-FFF2-40B4-BE49-F238E27FC236}">
                  <a16:creationId xmlns:a16="http://schemas.microsoft.com/office/drawing/2014/main" id="{034191DF-02DD-4928-A65B-9B460A5F11F6}"/>
                </a:ext>
              </a:extLst>
            </p:cNvPr>
            <p:cNvSpPr/>
            <p:nvPr/>
          </p:nvSpPr>
          <p:spPr>
            <a:xfrm rot="7902849">
              <a:off x="7192992" y="5900860"/>
              <a:ext cx="453539" cy="404965"/>
            </a:xfrm>
            <a:prstGeom prst="diagStrip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00BD53-221D-4C0D-82A4-2ACA630DB6D9}"/>
                </a:ext>
              </a:extLst>
            </p:cNvPr>
            <p:cNvSpPr txBox="1"/>
            <p:nvPr/>
          </p:nvSpPr>
          <p:spPr>
            <a:xfrm>
              <a:off x="7372872" y="5872509"/>
              <a:ext cx="3009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958C6C04-9DDE-4075-A6BA-9459A8EAC3CC}"/>
              </a:ext>
            </a:extLst>
          </p:cNvPr>
          <p:cNvCxnSpPr>
            <a:cxnSpLocks/>
          </p:cNvCxnSpPr>
          <p:nvPr/>
        </p:nvCxnSpPr>
        <p:spPr>
          <a:xfrm>
            <a:off x="6247156" y="6036174"/>
            <a:ext cx="489312" cy="6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>
            <a:extLst>
              <a:ext uri="{FF2B5EF4-FFF2-40B4-BE49-F238E27FC236}">
                <a16:creationId xmlns:a16="http://schemas.microsoft.com/office/drawing/2014/main" id="{4F58A34D-51B9-43AD-A06E-CFE51BF329D3}"/>
              </a:ext>
            </a:extLst>
          </p:cNvPr>
          <p:cNvCxnSpPr>
            <a:cxnSpLocks/>
          </p:cNvCxnSpPr>
          <p:nvPr/>
        </p:nvCxnSpPr>
        <p:spPr>
          <a:xfrm flipV="1">
            <a:off x="6247156" y="6234983"/>
            <a:ext cx="49745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911FC386-54B0-4F8C-9010-F10751407FAF}"/>
              </a:ext>
            </a:extLst>
          </p:cNvPr>
          <p:cNvCxnSpPr>
            <a:cxnSpLocks/>
          </p:cNvCxnSpPr>
          <p:nvPr/>
        </p:nvCxnSpPr>
        <p:spPr>
          <a:xfrm>
            <a:off x="6884683" y="6110509"/>
            <a:ext cx="1906585" cy="8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4" name="群組 133">
            <a:extLst>
              <a:ext uri="{FF2B5EF4-FFF2-40B4-BE49-F238E27FC236}">
                <a16:creationId xmlns:a16="http://schemas.microsoft.com/office/drawing/2014/main" id="{CB04E1DF-BBC2-4D70-9B01-832B3F1872E4}"/>
              </a:ext>
            </a:extLst>
          </p:cNvPr>
          <p:cNvGrpSpPr/>
          <p:nvPr/>
        </p:nvGrpSpPr>
        <p:grpSpPr>
          <a:xfrm>
            <a:off x="7370566" y="3877405"/>
            <a:ext cx="635797" cy="946095"/>
            <a:chOff x="4834985" y="1741251"/>
            <a:chExt cx="657765" cy="1353722"/>
          </a:xfrm>
        </p:grpSpPr>
        <p:cxnSp>
          <p:nvCxnSpPr>
            <p:cNvPr id="135" name="直線接點 134">
              <a:extLst>
                <a:ext uri="{FF2B5EF4-FFF2-40B4-BE49-F238E27FC236}">
                  <a16:creationId xmlns:a16="http://schemas.microsoft.com/office/drawing/2014/main" id="{85656347-CD58-4E3F-B4E0-14107529A5B4}"/>
                </a:ext>
              </a:extLst>
            </p:cNvPr>
            <p:cNvCxnSpPr/>
            <p:nvPr/>
          </p:nvCxnSpPr>
          <p:spPr>
            <a:xfrm>
              <a:off x="4842753" y="1741251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接點 144">
              <a:extLst>
                <a:ext uri="{FF2B5EF4-FFF2-40B4-BE49-F238E27FC236}">
                  <a16:creationId xmlns:a16="http://schemas.microsoft.com/office/drawing/2014/main" id="{1F00A8BA-0D6D-4CE9-8F13-EC58C8F0F244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2589134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C6761FA2-BBEB-4C8F-81D1-E212FC09DB59}"/>
                </a:ext>
              </a:extLst>
            </p:cNvPr>
            <p:cNvCxnSpPr>
              <a:cxnSpLocks/>
            </p:cNvCxnSpPr>
            <p:nvPr/>
          </p:nvCxnSpPr>
          <p:spPr>
            <a:xfrm>
              <a:off x="4834985" y="2243734"/>
              <a:ext cx="246771" cy="17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線接點 147">
              <a:extLst>
                <a:ext uri="{FF2B5EF4-FFF2-40B4-BE49-F238E27FC236}">
                  <a16:creationId xmlns:a16="http://schemas.microsoft.com/office/drawing/2014/main" id="{B3B9BD96-869C-4070-AEA4-D733AF5E7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753" y="2414756"/>
              <a:ext cx="239003" cy="174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接點 149">
              <a:extLst>
                <a:ext uri="{FF2B5EF4-FFF2-40B4-BE49-F238E27FC236}">
                  <a16:creationId xmlns:a16="http://schemas.microsoft.com/office/drawing/2014/main" id="{BCAEEB0B-4A2C-46F1-93E3-333A1E08A7E7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1741251"/>
              <a:ext cx="649997" cy="334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FC577627-DFC2-432F-A687-5ADD4C6FDE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753" y="2756801"/>
              <a:ext cx="649997" cy="338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CBBED65C-374B-4D1A-A35F-90EE5B4CFA73}"/>
                </a:ext>
              </a:extLst>
            </p:cNvPr>
            <p:cNvCxnSpPr>
              <a:cxnSpLocks/>
            </p:cNvCxnSpPr>
            <p:nvPr/>
          </p:nvCxnSpPr>
          <p:spPr>
            <a:xfrm>
              <a:off x="5492750" y="2077755"/>
              <a:ext cx="0" cy="68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41D17595-CA28-4298-9C8C-3B034E449197}"/>
              </a:ext>
            </a:extLst>
          </p:cNvPr>
          <p:cNvGrpSpPr/>
          <p:nvPr/>
        </p:nvGrpSpPr>
        <p:grpSpPr>
          <a:xfrm>
            <a:off x="6392908" y="4409900"/>
            <a:ext cx="456547" cy="461665"/>
            <a:chOff x="7217279" y="5872509"/>
            <a:chExt cx="456547" cy="461665"/>
          </a:xfrm>
        </p:grpSpPr>
        <p:sp>
          <p:nvSpPr>
            <p:cNvPr id="156" name="對角線條紋 155">
              <a:extLst>
                <a:ext uri="{FF2B5EF4-FFF2-40B4-BE49-F238E27FC236}">
                  <a16:creationId xmlns:a16="http://schemas.microsoft.com/office/drawing/2014/main" id="{73670598-5E94-4336-A39A-000BB4E3640F}"/>
                </a:ext>
              </a:extLst>
            </p:cNvPr>
            <p:cNvSpPr/>
            <p:nvPr/>
          </p:nvSpPr>
          <p:spPr>
            <a:xfrm rot="7902849">
              <a:off x="7192992" y="5900860"/>
              <a:ext cx="453539" cy="404965"/>
            </a:xfrm>
            <a:prstGeom prst="diagStrip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0BE62980-8540-4D4C-9E68-505D570EF71D}"/>
                </a:ext>
              </a:extLst>
            </p:cNvPr>
            <p:cNvSpPr txBox="1"/>
            <p:nvPr/>
          </p:nvSpPr>
          <p:spPr>
            <a:xfrm>
              <a:off x="7372872" y="5872509"/>
              <a:ext cx="3009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5082DCC1-D994-423A-B74B-0E78DEF534F7}"/>
              </a:ext>
            </a:extLst>
          </p:cNvPr>
          <p:cNvCxnSpPr/>
          <p:nvPr/>
        </p:nvCxnSpPr>
        <p:spPr>
          <a:xfrm>
            <a:off x="6247156" y="4505003"/>
            <a:ext cx="340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F50D788D-DA4F-44D0-83DB-A7220EF8BB2E}"/>
              </a:ext>
            </a:extLst>
          </p:cNvPr>
          <p:cNvSpPr/>
          <p:nvPr/>
        </p:nvSpPr>
        <p:spPr>
          <a:xfrm>
            <a:off x="7145971" y="5187564"/>
            <a:ext cx="1003453" cy="5345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Alu Control</a:t>
            </a:r>
            <a:endParaRPr lang="zh-TW" altLang="en-US" sz="1400" dirty="0"/>
          </a:p>
        </p:txBody>
      </p:sp>
      <p:cxnSp>
        <p:nvCxnSpPr>
          <p:cNvPr id="159" name="直線單箭頭接點 158">
            <a:extLst>
              <a:ext uri="{FF2B5EF4-FFF2-40B4-BE49-F238E27FC236}">
                <a16:creationId xmlns:a16="http://schemas.microsoft.com/office/drawing/2014/main" id="{1F38D419-3AD8-43DC-97CE-C5C46806192C}"/>
              </a:ext>
            </a:extLst>
          </p:cNvPr>
          <p:cNvCxnSpPr>
            <a:cxnSpLocks/>
          </p:cNvCxnSpPr>
          <p:nvPr/>
        </p:nvCxnSpPr>
        <p:spPr>
          <a:xfrm>
            <a:off x="6239820" y="5437016"/>
            <a:ext cx="89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05C47FB5-9854-4CC9-9F9A-B0BE2042490B}"/>
              </a:ext>
            </a:extLst>
          </p:cNvPr>
          <p:cNvSpPr txBox="1"/>
          <p:nvPr/>
        </p:nvSpPr>
        <p:spPr>
          <a:xfrm>
            <a:off x="6257485" y="5174922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A6545BC9-AEA4-4877-9212-9DD68C9985C8}"/>
              </a:ext>
            </a:extLst>
          </p:cNvPr>
          <p:cNvCxnSpPr/>
          <p:nvPr/>
        </p:nvCxnSpPr>
        <p:spPr>
          <a:xfrm rot="5400000" flipH="1" flipV="1">
            <a:off x="6161210" y="4999267"/>
            <a:ext cx="657000" cy="218497"/>
          </a:xfrm>
          <a:prstGeom prst="bentConnector3">
            <a:avLst>
              <a:gd name="adj1" fmla="val 9929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5AF5CE06-2ED2-467F-A217-0012D0E82D2E}"/>
              </a:ext>
            </a:extLst>
          </p:cNvPr>
          <p:cNvCxnSpPr>
            <a:cxnSpLocks/>
          </p:cNvCxnSpPr>
          <p:nvPr/>
        </p:nvCxnSpPr>
        <p:spPr>
          <a:xfrm>
            <a:off x="6750832" y="4616711"/>
            <a:ext cx="6197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5E3559E-C821-4A01-8E72-D25818CEE4A2}"/>
              </a:ext>
            </a:extLst>
          </p:cNvPr>
          <p:cNvSpPr txBox="1"/>
          <p:nvPr/>
        </p:nvSpPr>
        <p:spPr>
          <a:xfrm>
            <a:off x="7432655" y="4019224"/>
            <a:ext cx="734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ALU</a:t>
            </a:r>
            <a:endParaRPr lang="zh-TW" altLang="en-US" sz="1400" dirty="0"/>
          </a:p>
        </p:txBody>
      </p:sp>
      <p:cxnSp>
        <p:nvCxnSpPr>
          <p:cNvPr id="164" name="直線單箭頭接點 163">
            <a:extLst>
              <a:ext uri="{FF2B5EF4-FFF2-40B4-BE49-F238E27FC236}">
                <a16:creationId xmlns:a16="http://schemas.microsoft.com/office/drawing/2014/main" id="{9AC60930-5F16-4AE6-8E1C-5B08776F582E}"/>
              </a:ext>
            </a:extLst>
          </p:cNvPr>
          <p:cNvCxnSpPr>
            <a:cxnSpLocks/>
          </p:cNvCxnSpPr>
          <p:nvPr/>
        </p:nvCxnSpPr>
        <p:spPr>
          <a:xfrm>
            <a:off x="6257485" y="4108012"/>
            <a:ext cx="1113081" cy="1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88ACE7FD-185E-453D-9149-403B18FE5830}"/>
              </a:ext>
            </a:extLst>
          </p:cNvPr>
          <p:cNvGrpSpPr/>
          <p:nvPr/>
        </p:nvGrpSpPr>
        <p:grpSpPr>
          <a:xfrm>
            <a:off x="6570242" y="2070872"/>
            <a:ext cx="768898" cy="1007893"/>
            <a:chOff x="4834985" y="1741251"/>
            <a:chExt cx="657765" cy="1353722"/>
          </a:xfrm>
        </p:grpSpPr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296CE8B3-3D86-4273-9056-17AAE1B7DB30}"/>
                </a:ext>
              </a:extLst>
            </p:cNvPr>
            <p:cNvCxnSpPr/>
            <p:nvPr/>
          </p:nvCxnSpPr>
          <p:spPr>
            <a:xfrm>
              <a:off x="4842753" y="1741251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接點 173">
              <a:extLst>
                <a:ext uri="{FF2B5EF4-FFF2-40B4-BE49-F238E27FC236}">
                  <a16:creationId xmlns:a16="http://schemas.microsoft.com/office/drawing/2014/main" id="{EA4DEEB9-2449-4D24-BAC9-4858A70C081F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2589134"/>
              <a:ext cx="0" cy="5058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接點 174">
              <a:extLst>
                <a:ext uri="{FF2B5EF4-FFF2-40B4-BE49-F238E27FC236}">
                  <a16:creationId xmlns:a16="http://schemas.microsoft.com/office/drawing/2014/main" id="{4F9A313D-54F9-4911-AC06-28E5591D4280}"/>
                </a:ext>
              </a:extLst>
            </p:cNvPr>
            <p:cNvCxnSpPr>
              <a:cxnSpLocks/>
            </p:cNvCxnSpPr>
            <p:nvPr/>
          </p:nvCxnSpPr>
          <p:spPr>
            <a:xfrm>
              <a:off x="4834985" y="2243734"/>
              <a:ext cx="246771" cy="1777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接點 175">
              <a:extLst>
                <a:ext uri="{FF2B5EF4-FFF2-40B4-BE49-F238E27FC236}">
                  <a16:creationId xmlns:a16="http://schemas.microsoft.com/office/drawing/2014/main" id="{D2BDA376-471E-46CD-AA40-C42D736E9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2753" y="2414756"/>
              <a:ext cx="239003" cy="17437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接點 177">
              <a:extLst>
                <a:ext uri="{FF2B5EF4-FFF2-40B4-BE49-F238E27FC236}">
                  <a16:creationId xmlns:a16="http://schemas.microsoft.com/office/drawing/2014/main" id="{C50E027F-2F88-4844-B532-587D1CAE82C2}"/>
                </a:ext>
              </a:extLst>
            </p:cNvPr>
            <p:cNvCxnSpPr>
              <a:cxnSpLocks/>
            </p:cNvCxnSpPr>
            <p:nvPr/>
          </p:nvCxnSpPr>
          <p:spPr>
            <a:xfrm>
              <a:off x="4842753" y="1741251"/>
              <a:ext cx="649997" cy="3348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接點 178">
              <a:extLst>
                <a:ext uri="{FF2B5EF4-FFF2-40B4-BE49-F238E27FC236}">
                  <a16:creationId xmlns:a16="http://schemas.microsoft.com/office/drawing/2014/main" id="{6DBE5F8C-B4F5-4CED-9994-B06706FD2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753" y="2756801"/>
              <a:ext cx="649997" cy="338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接點 179">
              <a:extLst>
                <a:ext uri="{FF2B5EF4-FFF2-40B4-BE49-F238E27FC236}">
                  <a16:creationId xmlns:a16="http://schemas.microsoft.com/office/drawing/2014/main" id="{A41907E4-CB5C-4296-B5A9-D39E978AD567}"/>
                </a:ext>
              </a:extLst>
            </p:cNvPr>
            <p:cNvCxnSpPr>
              <a:cxnSpLocks/>
            </p:cNvCxnSpPr>
            <p:nvPr/>
          </p:nvCxnSpPr>
          <p:spPr>
            <a:xfrm>
              <a:off x="5492750" y="2077755"/>
              <a:ext cx="0" cy="6874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1" name="接點: 肘形 180">
            <a:extLst>
              <a:ext uri="{FF2B5EF4-FFF2-40B4-BE49-F238E27FC236}">
                <a16:creationId xmlns:a16="http://schemas.microsoft.com/office/drawing/2014/main" id="{70CECBBD-CF2A-48C4-923B-2DD9B4B9FA3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890855" y="3429311"/>
            <a:ext cx="1267755" cy="104481"/>
          </a:xfrm>
          <a:prstGeom prst="bentConnector3">
            <a:avLst>
              <a:gd name="adj1" fmla="val 1010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接點: 肘形 181">
            <a:extLst>
              <a:ext uri="{FF2B5EF4-FFF2-40B4-BE49-F238E27FC236}">
                <a16:creationId xmlns:a16="http://schemas.microsoft.com/office/drawing/2014/main" id="{63D4A5F8-72F7-4D28-84B9-F55870E2B1C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391137" y="3289124"/>
            <a:ext cx="2232292" cy="192321"/>
          </a:xfrm>
          <a:prstGeom prst="bentConnector3">
            <a:avLst>
              <a:gd name="adj1" fmla="val 10006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文字方塊 186">
            <a:extLst>
              <a:ext uri="{FF2B5EF4-FFF2-40B4-BE49-F238E27FC236}">
                <a16:creationId xmlns:a16="http://schemas.microsoft.com/office/drawing/2014/main" id="{ACE436B7-65A0-4FE4-975C-D4AD16221194}"/>
              </a:ext>
            </a:extLst>
          </p:cNvPr>
          <p:cNvSpPr txBox="1"/>
          <p:nvPr/>
        </p:nvSpPr>
        <p:spPr>
          <a:xfrm>
            <a:off x="6289159" y="4233996"/>
            <a:ext cx="354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188" name="文字方塊 187">
            <a:extLst>
              <a:ext uri="{FF2B5EF4-FFF2-40B4-BE49-F238E27FC236}">
                <a16:creationId xmlns:a16="http://schemas.microsoft.com/office/drawing/2014/main" id="{A82301CB-40AC-403D-BD8C-ABB42F85D788}"/>
              </a:ext>
            </a:extLst>
          </p:cNvPr>
          <p:cNvSpPr txBox="1"/>
          <p:nvPr/>
        </p:nvSpPr>
        <p:spPr>
          <a:xfrm>
            <a:off x="6350517" y="3836053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sp>
        <p:nvSpPr>
          <p:cNvPr id="189" name="文字方塊 188">
            <a:extLst>
              <a:ext uri="{FF2B5EF4-FFF2-40B4-BE49-F238E27FC236}">
                <a16:creationId xmlns:a16="http://schemas.microsoft.com/office/drawing/2014/main" id="{2F373E0B-8BFF-4F68-B20C-1761306BC9A0}"/>
              </a:ext>
            </a:extLst>
          </p:cNvPr>
          <p:cNvSpPr txBox="1"/>
          <p:nvPr/>
        </p:nvSpPr>
        <p:spPr>
          <a:xfrm>
            <a:off x="6576973" y="2250040"/>
            <a:ext cx="978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Multiplier</a:t>
            </a:r>
            <a:endParaRPr lang="zh-TW" altLang="en-US" sz="1200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7490CA11-1A0E-47FE-B2C7-AE5FE9B42A6D}"/>
              </a:ext>
            </a:extLst>
          </p:cNvPr>
          <p:cNvGrpSpPr/>
          <p:nvPr/>
        </p:nvGrpSpPr>
        <p:grpSpPr>
          <a:xfrm rot="5400000">
            <a:off x="7624279" y="2384897"/>
            <a:ext cx="745786" cy="329290"/>
            <a:chOff x="6842207" y="1696699"/>
            <a:chExt cx="1160107" cy="420792"/>
          </a:xfrm>
        </p:grpSpPr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6436C2D1-7C32-4404-B983-66B62C7468A0}"/>
                </a:ext>
              </a:extLst>
            </p:cNvPr>
            <p:cNvSpPr/>
            <p:nvPr/>
          </p:nvSpPr>
          <p:spPr>
            <a:xfrm>
              <a:off x="6842207" y="1696699"/>
              <a:ext cx="1160107" cy="42079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74" name="直線接點 73">
              <a:extLst>
                <a:ext uri="{FF2B5EF4-FFF2-40B4-BE49-F238E27FC236}">
                  <a16:creationId xmlns:a16="http://schemas.microsoft.com/office/drawing/2014/main" id="{283D3A24-FFDA-4828-BF2B-03A52C61C003}"/>
                </a:ext>
              </a:extLst>
            </p:cNvPr>
            <p:cNvCxnSpPr>
              <a:stCxn id="71" idx="0"/>
              <a:endCxn id="71" idx="2"/>
            </p:cNvCxnSpPr>
            <p:nvPr/>
          </p:nvCxnSpPr>
          <p:spPr>
            <a:xfrm>
              <a:off x="7422261" y="1696699"/>
              <a:ext cx="0" cy="42079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2" name="群組 101">
            <a:extLst>
              <a:ext uri="{FF2B5EF4-FFF2-40B4-BE49-F238E27FC236}">
                <a16:creationId xmlns:a16="http://schemas.microsoft.com/office/drawing/2014/main" id="{83D747C6-70A9-4F8C-8E32-6DD85F53A591}"/>
              </a:ext>
            </a:extLst>
          </p:cNvPr>
          <p:cNvGrpSpPr/>
          <p:nvPr/>
        </p:nvGrpSpPr>
        <p:grpSpPr>
          <a:xfrm>
            <a:off x="8061046" y="1979748"/>
            <a:ext cx="707862" cy="722023"/>
            <a:chOff x="8002591" y="2568613"/>
            <a:chExt cx="707862" cy="722023"/>
          </a:xfrm>
        </p:grpSpPr>
        <p:sp>
          <p:nvSpPr>
            <p:cNvPr id="92" name="對角線條紋 91">
              <a:extLst>
                <a:ext uri="{FF2B5EF4-FFF2-40B4-BE49-F238E27FC236}">
                  <a16:creationId xmlns:a16="http://schemas.microsoft.com/office/drawing/2014/main" id="{56891BFF-11EC-4524-8B40-B293EFD58FFE}"/>
                </a:ext>
              </a:extLst>
            </p:cNvPr>
            <p:cNvSpPr/>
            <p:nvPr/>
          </p:nvSpPr>
          <p:spPr>
            <a:xfrm rot="8042398">
              <a:off x="7996931" y="2574273"/>
              <a:ext cx="719182" cy="707862"/>
            </a:xfrm>
            <a:prstGeom prst="diagStri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5AB5FC01-0F0E-454F-BB94-A16183AE42BC}"/>
                </a:ext>
              </a:extLst>
            </p:cNvPr>
            <p:cNvSpPr txBox="1"/>
            <p:nvPr/>
          </p:nvSpPr>
          <p:spPr>
            <a:xfrm>
              <a:off x="8298440" y="2582750"/>
              <a:ext cx="2874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00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01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10</a:t>
              </a:r>
              <a:endParaRPr lang="zh-TW" altLang="en-US" sz="800" dirty="0"/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E05AAB14-AFCC-4CE6-B014-419F3C79F8D2}"/>
              </a:ext>
            </a:extLst>
          </p:cNvPr>
          <p:cNvGrpSpPr/>
          <p:nvPr/>
        </p:nvGrpSpPr>
        <p:grpSpPr>
          <a:xfrm>
            <a:off x="7462576" y="2068250"/>
            <a:ext cx="962787" cy="2286209"/>
            <a:chOff x="7462576" y="2068250"/>
            <a:chExt cx="962787" cy="2286209"/>
          </a:xfrm>
        </p:grpSpPr>
        <p:cxnSp>
          <p:nvCxnSpPr>
            <p:cNvPr id="184" name="接點: 肘形 183">
              <a:extLst>
                <a:ext uri="{FF2B5EF4-FFF2-40B4-BE49-F238E27FC236}">
                  <a16:creationId xmlns:a16="http://schemas.microsoft.com/office/drawing/2014/main" id="{5B83A090-A39A-445C-918F-FE2DB64DFA0C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10373" y="2720453"/>
              <a:ext cx="1931244" cy="626837"/>
            </a:xfrm>
            <a:prstGeom prst="bentConnector3">
              <a:avLst>
                <a:gd name="adj1" fmla="val 9557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接點: 肘形 193">
              <a:extLst>
                <a:ext uri="{FF2B5EF4-FFF2-40B4-BE49-F238E27FC236}">
                  <a16:creationId xmlns:a16="http://schemas.microsoft.com/office/drawing/2014/main" id="{2A5ECEA2-1BB5-437A-88A7-7C46BBDA5F32}"/>
                </a:ext>
              </a:extLst>
            </p:cNvPr>
            <p:cNvCxnSpPr/>
            <p:nvPr/>
          </p:nvCxnSpPr>
          <p:spPr>
            <a:xfrm rot="5400000" flipH="1" flipV="1">
              <a:off x="7845703" y="4110749"/>
              <a:ext cx="404370" cy="83050"/>
            </a:xfrm>
            <a:prstGeom prst="bentConnector3">
              <a:avLst>
                <a:gd name="adj1" fmla="val -644"/>
              </a:avLst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DEC5C11A-DFFE-4CE9-AAC3-123C171908EF}"/>
                </a:ext>
              </a:extLst>
            </p:cNvPr>
            <p:cNvCxnSpPr/>
            <p:nvPr/>
          </p:nvCxnSpPr>
          <p:spPr>
            <a:xfrm>
              <a:off x="7465047" y="2073899"/>
              <a:ext cx="960316" cy="676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391FF9FF-98DD-41D9-855C-71FEA683FC04}"/>
              </a:ext>
            </a:extLst>
          </p:cNvPr>
          <p:cNvCxnSpPr>
            <a:cxnSpLocks/>
          </p:cNvCxnSpPr>
          <p:nvPr/>
        </p:nvCxnSpPr>
        <p:spPr>
          <a:xfrm>
            <a:off x="8661163" y="2272262"/>
            <a:ext cx="172566" cy="351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>
            <a:extLst>
              <a:ext uri="{FF2B5EF4-FFF2-40B4-BE49-F238E27FC236}">
                <a16:creationId xmlns:a16="http://schemas.microsoft.com/office/drawing/2014/main" id="{BDEA4674-35E8-4988-980D-B792BB04DBEB}"/>
              </a:ext>
            </a:extLst>
          </p:cNvPr>
          <p:cNvCxnSpPr>
            <a:cxnSpLocks/>
          </p:cNvCxnSpPr>
          <p:nvPr/>
        </p:nvCxnSpPr>
        <p:spPr>
          <a:xfrm flipH="1" flipV="1">
            <a:off x="7690881" y="4715246"/>
            <a:ext cx="2308" cy="472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7" name="接點: 肘形 206">
            <a:extLst>
              <a:ext uri="{FF2B5EF4-FFF2-40B4-BE49-F238E27FC236}">
                <a16:creationId xmlns:a16="http://schemas.microsoft.com/office/drawing/2014/main" id="{F15B5221-699E-4A99-8DDD-4D6502892CF5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74730" y="3802063"/>
            <a:ext cx="2295842" cy="484206"/>
          </a:xfrm>
          <a:prstGeom prst="bentConnector3">
            <a:avLst>
              <a:gd name="adj1" fmla="val 11749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6" name="接點: 肘形 215">
            <a:extLst>
              <a:ext uri="{FF2B5EF4-FFF2-40B4-BE49-F238E27FC236}">
                <a16:creationId xmlns:a16="http://schemas.microsoft.com/office/drawing/2014/main" id="{ABCB6EC3-052E-435E-829A-3E77DB6A71F4}"/>
              </a:ext>
            </a:extLst>
          </p:cNvPr>
          <p:cNvCxnSpPr>
            <a:cxnSpLocks/>
          </p:cNvCxnSpPr>
          <p:nvPr/>
        </p:nvCxnSpPr>
        <p:spPr>
          <a:xfrm flipV="1">
            <a:off x="8166950" y="2710294"/>
            <a:ext cx="354465" cy="27186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8F768660-6C78-4E81-90E3-995F37190CF0}"/>
              </a:ext>
            </a:extLst>
          </p:cNvPr>
          <p:cNvGrpSpPr/>
          <p:nvPr/>
        </p:nvGrpSpPr>
        <p:grpSpPr>
          <a:xfrm>
            <a:off x="6219251" y="1381113"/>
            <a:ext cx="457469" cy="3014903"/>
            <a:chOff x="6218504" y="1366796"/>
            <a:chExt cx="457469" cy="3014903"/>
          </a:xfrm>
        </p:grpSpPr>
        <p:cxnSp>
          <p:nvCxnSpPr>
            <p:cNvPr id="221" name="接點: 肘形 220">
              <a:extLst>
                <a:ext uri="{FF2B5EF4-FFF2-40B4-BE49-F238E27FC236}">
                  <a16:creationId xmlns:a16="http://schemas.microsoft.com/office/drawing/2014/main" id="{8BB753F8-B157-47EE-BE90-B941FC67016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029414" y="2735140"/>
              <a:ext cx="2960714" cy="332404"/>
            </a:xfrm>
            <a:prstGeom prst="bentConnector3">
              <a:avLst>
                <a:gd name="adj1" fmla="val 72091"/>
              </a:avLst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接點: 肘形 239">
              <a:extLst>
                <a:ext uri="{FF2B5EF4-FFF2-40B4-BE49-F238E27FC236}">
                  <a16:creationId xmlns:a16="http://schemas.microsoft.com/office/drawing/2014/main" id="{F466154B-2AD1-4ECD-98C1-4846A6EFF581}"/>
                </a:ext>
              </a:extLst>
            </p:cNvPr>
            <p:cNvCxnSpPr>
              <a:cxnSpLocks/>
            </p:cNvCxnSpPr>
            <p:nvPr/>
          </p:nvCxnSpPr>
          <p:spPr>
            <a:xfrm>
              <a:off x="6218504" y="1366796"/>
              <a:ext cx="122134" cy="101583"/>
            </a:xfrm>
            <a:prstGeom prst="bentConnector3">
              <a:avLst>
                <a:gd name="adj1" fmla="val 101992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群組 284">
            <a:extLst>
              <a:ext uri="{FF2B5EF4-FFF2-40B4-BE49-F238E27FC236}">
                <a16:creationId xmlns:a16="http://schemas.microsoft.com/office/drawing/2014/main" id="{3C440A13-5226-4695-8762-2D8827F60326}"/>
              </a:ext>
            </a:extLst>
          </p:cNvPr>
          <p:cNvGrpSpPr/>
          <p:nvPr/>
        </p:nvGrpSpPr>
        <p:grpSpPr>
          <a:xfrm>
            <a:off x="6258842" y="1304439"/>
            <a:ext cx="593062" cy="4593614"/>
            <a:chOff x="6218504" y="1366796"/>
            <a:chExt cx="593062" cy="4593614"/>
          </a:xfrm>
        </p:grpSpPr>
        <p:cxnSp>
          <p:nvCxnSpPr>
            <p:cNvPr id="287" name="接點: 肘形 286">
              <a:extLst>
                <a:ext uri="{FF2B5EF4-FFF2-40B4-BE49-F238E27FC236}">
                  <a16:creationId xmlns:a16="http://schemas.microsoft.com/office/drawing/2014/main" id="{9B3A893E-C845-4840-9DB1-48CD2205164C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6200000" flipH="1">
              <a:off x="4307855" y="3456698"/>
              <a:ext cx="4539426" cy="46799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接點: 肘形 287">
              <a:extLst>
                <a:ext uri="{FF2B5EF4-FFF2-40B4-BE49-F238E27FC236}">
                  <a16:creationId xmlns:a16="http://schemas.microsoft.com/office/drawing/2014/main" id="{A5A3CD4F-C2A8-4B33-A73D-209BD71CB265}"/>
                </a:ext>
              </a:extLst>
            </p:cNvPr>
            <p:cNvCxnSpPr>
              <a:cxnSpLocks/>
            </p:cNvCxnSpPr>
            <p:nvPr/>
          </p:nvCxnSpPr>
          <p:spPr>
            <a:xfrm>
              <a:off x="6218504" y="1366796"/>
              <a:ext cx="122134" cy="101583"/>
            </a:xfrm>
            <a:prstGeom prst="bentConnector3">
              <a:avLst>
                <a:gd name="adj1" fmla="val 101992"/>
              </a:avLst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群組 308">
            <a:extLst>
              <a:ext uri="{FF2B5EF4-FFF2-40B4-BE49-F238E27FC236}">
                <a16:creationId xmlns:a16="http://schemas.microsoft.com/office/drawing/2014/main" id="{56FA410B-2B4D-4C1E-AC00-C037514CB28E}"/>
              </a:ext>
            </a:extLst>
          </p:cNvPr>
          <p:cNvGrpSpPr/>
          <p:nvPr/>
        </p:nvGrpSpPr>
        <p:grpSpPr>
          <a:xfrm>
            <a:off x="6246489" y="1423286"/>
            <a:ext cx="1000211" cy="3748149"/>
            <a:chOff x="6185610" y="1223363"/>
            <a:chExt cx="1000211" cy="3748149"/>
          </a:xfrm>
        </p:grpSpPr>
        <p:cxnSp>
          <p:nvCxnSpPr>
            <p:cNvPr id="310" name="接點: 肘形 309">
              <a:extLst>
                <a:ext uri="{FF2B5EF4-FFF2-40B4-BE49-F238E27FC236}">
                  <a16:creationId xmlns:a16="http://schemas.microsoft.com/office/drawing/2014/main" id="{D8494F24-DF32-4B89-8BD3-B793D76E116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90004" y="2675695"/>
              <a:ext cx="3620611" cy="971023"/>
            </a:xfrm>
            <a:prstGeom prst="bentConnector3">
              <a:avLst>
                <a:gd name="adj1" fmla="val 53223"/>
              </a:avLst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接點: 肘形 310">
              <a:extLst>
                <a:ext uri="{FF2B5EF4-FFF2-40B4-BE49-F238E27FC236}">
                  <a16:creationId xmlns:a16="http://schemas.microsoft.com/office/drawing/2014/main" id="{4D80275A-FE68-4A1F-B243-AA35D44858D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112360" y="1296613"/>
              <a:ext cx="175685" cy="29186"/>
            </a:xfrm>
            <a:prstGeom prst="bentConnector3">
              <a:avLst>
                <a:gd name="adj1" fmla="val -2412"/>
              </a:avLst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文字方塊 311">
            <a:extLst>
              <a:ext uri="{FF2B5EF4-FFF2-40B4-BE49-F238E27FC236}">
                <a16:creationId xmlns:a16="http://schemas.microsoft.com/office/drawing/2014/main" id="{A57DCE20-6D66-4CBB-A3F9-AA7DBEBAD940}"/>
              </a:ext>
            </a:extLst>
          </p:cNvPr>
          <p:cNvSpPr txBox="1"/>
          <p:nvPr/>
        </p:nvSpPr>
        <p:spPr>
          <a:xfrm>
            <a:off x="7089281" y="5160754"/>
            <a:ext cx="656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ALU Op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17" name="文字方塊 316">
            <a:extLst>
              <a:ext uri="{FF2B5EF4-FFF2-40B4-BE49-F238E27FC236}">
                <a16:creationId xmlns:a16="http://schemas.microsoft.com/office/drawing/2014/main" id="{A6710838-1754-4A12-B6C7-2B7BCA13CF9D}"/>
              </a:ext>
            </a:extLst>
          </p:cNvPr>
          <p:cNvSpPr txBox="1"/>
          <p:nvPr/>
        </p:nvSpPr>
        <p:spPr>
          <a:xfrm>
            <a:off x="6409708" y="4157279"/>
            <a:ext cx="529977" cy="2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C00000"/>
                </a:solidFill>
              </a:rPr>
              <a:t>ALU </a:t>
            </a:r>
            <a:r>
              <a:rPr lang="en-US" altLang="zh-TW" sz="800" dirty="0" err="1">
                <a:solidFill>
                  <a:srgbClr val="C00000"/>
                </a:solidFill>
              </a:rPr>
              <a:t>Src</a:t>
            </a:r>
            <a:endParaRPr lang="zh-TW" altLang="en-US" sz="800" dirty="0">
              <a:solidFill>
                <a:srgbClr val="C00000"/>
              </a:solidFill>
            </a:endParaRPr>
          </a:p>
        </p:txBody>
      </p:sp>
      <p:sp>
        <p:nvSpPr>
          <p:cNvPr id="331" name="文字方塊 330">
            <a:extLst>
              <a:ext uri="{FF2B5EF4-FFF2-40B4-BE49-F238E27FC236}">
                <a16:creationId xmlns:a16="http://schemas.microsoft.com/office/drawing/2014/main" id="{A2E80F11-887D-453D-96BE-DD3646DFEDEC}"/>
              </a:ext>
            </a:extLst>
          </p:cNvPr>
          <p:cNvSpPr txBox="1"/>
          <p:nvPr/>
        </p:nvSpPr>
        <p:spPr>
          <a:xfrm>
            <a:off x="6448350" y="5582925"/>
            <a:ext cx="529977" cy="21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 err="1">
                <a:solidFill>
                  <a:srgbClr val="00B050"/>
                </a:solidFill>
              </a:rPr>
              <a:t>RegDst</a:t>
            </a:r>
            <a:endParaRPr lang="zh-TW" altLang="en-US" sz="800" dirty="0">
              <a:solidFill>
                <a:srgbClr val="00B050"/>
              </a:solidFill>
            </a:endParaRPr>
          </a:p>
        </p:txBody>
      </p:sp>
      <p:cxnSp>
        <p:nvCxnSpPr>
          <p:cNvPr id="332" name="接點: 肘形 331">
            <a:extLst>
              <a:ext uri="{FF2B5EF4-FFF2-40B4-BE49-F238E27FC236}">
                <a16:creationId xmlns:a16="http://schemas.microsoft.com/office/drawing/2014/main" id="{C5A87B77-2D07-4920-9CD7-4636E3BD9854}"/>
              </a:ext>
            </a:extLst>
          </p:cNvPr>
          <p:cNvCxnSpPr>
            <a:cxnSpLocks/>
          </p:cNvCxnSpPr>
          <p:nvPr/>
        </p:nvCxnSpPr>
        <p:spPr>
          <a:xfrm>
            <a:off x="6409708" y="4501430"/>
            <a:ext cx="2367539" cy="522477"/>
          </a:xfrm>
          <a:prstGeom prst="bentConnector3">
            <a:avLst>
              <a:gd name="adj1" fmla="val 11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6" name="矩形 345">
            <a:extLst>
              <a:ext uri="{FF2B5EF4-FFF2-40B4-BE49-F238E27FC236}">
                <a16:creationId xmlns:a16="http://schemas.microsoft.com/office/drawing/2014/main" id="{EEF42EAB-9B92-4E72-9959-BAF134007271}"/>
              </a:ext>
            </a:extLst>
          </p:cNvPr>
          <p:cNvSpPr/>
          <p:nvPr/>
        </p:nvSpPr>
        <p:spPr>
          <a:xfrm>
            <a:off x="10909030" y="1189147"/>
            <a:ext cx="159063" cy="51950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49" name="直線接點 348">
            <a:extLst>
              <a:ext uri="{FF2B5EF4-FFF2-40B4-BE49-F238E27FC236}">
                <a16:creationId xmlns:a16="http://schemas.microsoft.com/office/drawing/2014/main" id="{04F33357-0B05-4A6A-8279-69AFC3FB81AF}"/>
              </a:ext>
            </a:extLst>
          </p:cNvPr>
          <p:cNvCxnSpPr/>
          <p:nvPr/>
        </p:nvCxnSpPr>
        <p:spPr>
          <a:xfrm>
            <a:off x="10909030" y="1337150"/>
            <a:ext cx="15906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2" name="文字方塊 351">
            <a:extLst>
              <a:ext uri="{FF2B5EF4-FFF2-40B4-BE49-F238E27FC236}">
                <a16:creationId xmlns:a16="http://schemas.microsoft.com/office/drawing/2014/main" id="{5C76D9AA-D859-40F5-8397-1AD015272787}"/>
              </a:ext>
            </a:extLst>
          </p:cNvPr>
          <p:cNvSpPr txBox="1"/>
          <p:nvPr/>
        </p:nvSpPr>
        <p:spPr>
          <a:xfrm>
            <a:off x="10903758" y="1171033"/>
            <a:ext cx="638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W</a:t>
            </a:r>
            <a:endParaRPr lang="zh-TW" altLang="en-US" sz="800" dirty="0"/>
          </a:p>
        </p:txBody>
      </p:sp>
      <p:cxnSp>
        <p:nvCxnSpPr>
          <p:cNvPr id="353" name="接點: 肘形 352">
            <a:extLst>
              <a:ext uri="{FF2B5EF4-FFF2-40B4-BE49-F238E27FC236}">
                <a16:creationId xmlns:a16="http://schemas.microsoft.com/office/drawing/2014/main" id="{B2094593-D484-42C5-9DAD-F3724CCFDD10}"/>
              </a:ext>
            </a:extLst>
          </p:cNvPr>
          <p:cNvCxnSpPr>
            <a:cxnSpLocks/>
            <a:endCxn id="352" idx="1"/>
          </p:cNvCxnSpPr>
          <p:nvPr/>
        </p:nvCxnSpPr>
        <p:spPr>
          <a:xfrm>
            <a:off x="8955603" y="1135918"/>
            <a:ext cx="1948155" cy="1428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矩形 353">
            <a:extLst>
              <a:ext uri="{FF2B5EF4-FFF2-40B4-BE49-F238E27FC236}">
                <a16:creationId xmlns:a16="http://schemas.microsoft.com/office/drawing/2014/main" id="{1189F6CD-2436-46AD-8784-B4557A18E7A1}"/>
              </a:ext>
            </a:extLst>
          </p:cNvPr>
          <p:cNvSpPr/>
          <p:nvPr/>
        </p:nvSpPr>
        <p:spPr>
          <a:xfrm>
            <a:off x="9682037" y="4520658"/>
            <a:ext cx="1011571" cy="661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Data</a:t>
            </a:r>
          </a:p>
          <a:p>
            <a:pPr algn="ctr"/>
            <a:r>
              <a:rPr lang="en-US" altLang="zh-TW" sz="1400" dirty="0"/>
              <a:t>Memory</a:t>
            </a:r>
            <a:endParaRPr lang="zh-TW" altLang="en-US" sz="1400" dirty="0"/>
          </a:p>
        </p:txBody>
      </p:sp>
      <p:cxnSp>
        <p:nvCxnSpPr>
          <p:cNvPr id="356" name="直線單箭頭接點 355">
            <a:extLst>
              <a:ext uri="{FF2B5EF4-FFF2-40B4-BE49-F238E27FC236}">
                <a16:creationId xmlns:a16="http://schemas.microsoft.com/office/drawing/2014/main" id="{1BCA4916-E403-4D56-BA49-F7E65C8DB08A}"/>
              </a:ext>
            </a:extLst>
          </p:cNvPr>
          <p:cNvCxnSpPr>
            <a:cxnSpLocks/>
          </p:cNvCxnSpPr>
          <p:nvPr/>
        </p:nvCxnSpPr>
        <p:spPr>
          <a:xfrm>
            <a:off x="8935187" y="5023907"/>
            <a:ext cx="7394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直線單箭頭接點 356">
            <a:extLst>
              <a:ext uri="{FF2B5EF4-FFF2-40B4-BE49-F238E27FC236}">
                <a16:creationId xmlns:a16="http://schemas.microsoft.com/office/drawing/2014/main" id="{A2CA1EE8-27C4-4A42-873F-B6DA4F6915DF}"/>
              </a:ext>
            </a:extLst>
          </p:cNvPr>
          <p:cNvCxnSpPr>
            <a:cxnSpLocks/>
          </p:cNvCxnSpPr>
          <p:nvPr/>
        </p:nvCxnSpPr>
        <p:spPr>
          <a:xfrm>
            <a:off x="8955603" y="4651955"/>
            <a:ext cx="719021" cy="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直線接點 358">
            <a:extLst>
              <a:ext uri="{FF2B5EF4-FFF2-40B4-BE49-F238E27FC236}">
                <a16:creationId xmlns:a16="http://schemas.microsoft.com/office/drawing/2014/main" id="{411E3058-18AE-49F7-8D32-0DDFF24E9255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10693608" y="4851243"/>
            <a:ext cx="210150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0" name="文字方塊 359">
            <a:extLst>
              <a:ext uri="{FF2B5EF4-FFF2-40B4-BE49-F238E27FC236}">
                <a16:creationId xmlns:a16="http://schemas.microsoft.com/office/drawing/2014/main" id="{663E8985-249E-4555-B478-44907843BAF0}"/>
              </a:ext>
            </a:extLst>
          </p:cNvPr>
          <p:cNvSpPr txBox="1"/>
          <p:nvPr/>
        </p:nvSpPr>
        <p:spPr>
          <a:xfrm>
            <a:off x="9633558" y="4539125"/>
            <a:ext cx="652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ADDR</a:t>
            </a:r>
          </a:p>
          <a:p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zh-TW" sz="8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WD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65" name="文字方塊 364">
            <a:extLst>
              <a:ext uri="{FF2B5EF4-FFF2-40B4-BE49-F238E27FC236}">
                <a16:creationId xmlns:a16="http://schemas.microsoft.com/office/drawing/2014/main" id="{3573E139-A2D2-4B7B-84A6-177503ADE806}"/>
              </a:ext>
            </a:extLst>
          </p:cNvPr>
          <p:cNvSpPr txBox="1"/>
          <p:nvPr/>
        </p:nvSpPr>
        <p:spPr>
          <a:xfrm>
            <a:off x="10444711" y="4735961"/>
            <a:ext cx="353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RD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7" name="接點: 肘形 366">
            <a:extLst>
              <a:ext uri="{FF2B5EF4-FFF2-40B4-BE49-F238E27FC236}">
                <a16:creationId xmlns:a16="http://schemas.microsoft.com/office/drawing/2014/main" id="{343FE88F-33B0-45EF-AC6E-11D273CAF2C9}"/>
              </a:ext>
            </a:extLst>
          </p:cNvPr>
          <p:cNvCxnSpPr/>
          <p:nvPr/>
        </p:nvCxnSpPr>
        <p:spPr>
          <a:xfrm>
            <a:off x="9382125" y="4651955"/>
            <a:ext cx="1521633" cy="1084265"/>
          </a:xfrm>
          <a:prstGeom prst="bentConnector3">
            <a:avLst>
              <a:gd name="adj1" fmla="val -414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0" name="文字方塊 369">
            <a:extLst>
              <a:ext uri="{FF2B5EF4-FFF2-40B4-BE49-F238E27FC236}">
                <a16:creationId xmlns:a16="http://schemas.microsoft.com/office/drawing/2014/main" id="{8D27CE36-47B4-4351-9EF0-F4AA8D3BAE7A}"/>
              </a:ext>
            </a:extLst>
          </p:cNvPr>
          <p:cNvSpPr txBox="1"/>
          <p:nvPr/>
        </p:nvSpPr>
        <p:spPr>
          <a:xfrm>
            <a:off x="9205452" y="4377536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  <p:cxnSp>
        <p:nvCxnSpPr>
          <p:cNvPr id="372" name="接點: 肘形 371">
            <a:extLst>
              <a:ext uri="{FF2B5EF4-FFF2-40B4-BE49-F238E27FC236}">
                <a16:creationId xmlns:a16="http://schemas.microsoft.com/office/drawing/2014/main" id="{9C0E7AF5-D74E-415C-8DD6-6744B5DCEB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56596" y="2430267"/>
            <a:ext cx="3242737" cy="8995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接點 378">
            <a:extLst>
              <a:ext uri="{FF2B5EF4-FFF2-40B4-BE49-F238E27FC236}">
                <a16:creationId xmlns:a16="http://schemas.microsoft.com/office/drawing/2014/main" id="{ACF07D14-61B9-4253-847D-E01397555AC7}"/>
              </a:ext>
            </a:extLst>
          </p:cNvPr>
          <p:cNvCxnSpPr/>
          <p:nvPr/>
        </p:nvCxnSpPr>
        <p:spPr>
          <a:xfrm>
            <a:off x="8955603" y="1258692"/>
            <a:ext cx="2725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文字方塊 379">
            <a:extLst>
              <a:ext uri="{FF2B5EF4-FFF2-40B4-BE49-F238E27FC236}">
                <a16:creationId xmlns:a16="http://schemas.microsoft.com/office/drawing/2014/main" id="{8042D24F-19F7-4E4C-A95D-C4B1EF3533DA}"/>
              </a:ext>
            </a:extLst>
          </p:cNvPr>
          <p:cNvSpPr txBox="1"/>
          <p:nvPr/>
        </p:nvSpPr>
        <p:spPr>
          <a:xfrm>
            <a:off x="9691957" y="4218607"/>
            <a:ext cx="80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rgbClr val="0070C0"/>
                </a:solidFill>
              </a:rPr>
              <a:t>Memory Write</a:t>
            </a:r>
            <a:endParaRPr lang="zh-TW" altLang="en-US" sz="800" dirty="0">
              <a:solidFill>
                <a:srgbClr val="0070C0"/>
              </a:solidFill>
            </a:endParaRPr>
          </a:p>
        </p:txBody>
      </p:sp>
      <p:cxnSp>
        <p:nvCxnSpPr>
          <p:cNvPr id="384" name="接點: 肘形 383">
            <a:extLst>
              <a:ext uri="{FF2B5EF4-FFF2-40B4-BE49-F238E27FC236}">
                <a16:creationId xmlns:a16="http://schemas.microsoft.com/office/drawing/2014/main" id="{C9B3E14E-087A-4B55-882D-92CCB23443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24989" y="3226769"/>
            <a:ext cx="4061283" cy="228162"/>
          </a:xfrm>
          <a:prstGeom prst="bentConnector3">
            <a:avLst>
              <a:gd name="adj1" fmla="val 396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1" name="接點: 肘形 390">
            <a:extLst>
              <a:ext uri="{FF2B5EF4-FFF2-40B4-BE49-F238E27FC236}">
                <a16:creationId xmlns:a16="http://schemas.microsoft.com/office/drawing/2014/main" id="{68616F69-9BA0-4C25-B9A1-726D87CB14BE}"/>
              </a:ext>
            </a:extLst>
          </p:cNvPr>
          <p:cNvCxnSpPr>
            <a:endCxn id="354" idx="2"/>
          </p:cNvCxnSpPr>
          <p:nvPr/>
        </p:nvCxnSpPr>
        <p:spPr>
          <a:xfrm flipV="1">
            <a:off x="9168678" y="5181829"/>
            <a:ext cx="1019145" cy="1896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2" name="文字方塊 391">
            <a:extLst>
              <a:ext uri="{FF2B5EF4-FFF2-40B4-BE49-F238E27FC236}">
                <a16:creationId xmlns:a16="http://schemas.microsoft.com/office/drawing/2014/main" id="{2A681856-81EC-4F22-8F92-EB163B999159}"/>
              </a:ext>
            </a:extLst>
          </p:cNvPr>
          <p:cNvSpPr txBox="1"/>
          <p:nvPr/>
        </p:nvSpPr>
        <p:spPr>
          <a:xfrm>
            <a:off x="9440369" y="5219524"/>
            <a:ext cx="80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accent2"/>
                </a:solidFill>
              </a:rPr>
              <a:t>Memory Read</a:t>
            </a:r>
            <a:endParaRPr lang="zh-TW" altLang="en-US" sz="800" dirty="0">
              <a:solidFill>
                <a:schemeClr val="accent2"/>
              </a:solidFill>
            </a:endParaRPr>
          </a:p>
        </p:txBody>
      </p:sp>
      <p:cxnSp>
        <p:nvCxnSpPr>
          <p:cNvPr id="394" name="直線接點 393">
            <a:extLst>
              <a:ext uri="{FF2B5EF4-FFF2-40B4-BE49-F238E27FC236}">
                <a16:creationId xmlns:a16="http://schemas.microsoft.com/office/drawing/2014/main" id="{A92536A1-A9E4-4239-AEE6-340F95BFD8BB}"/>
              </a:ext>
            </a:extLst>
          </p:cNvPr>
          <p:cNvCxnSpPr/>
          <p:nvPr/>
        </p:nvCxnSpPr>
        <p:spPr>
          <a:xfrm>
            <a:off x="8955603" y="6118867"/>
            <a:ext cx="1948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95" name="群組 394">
            <a:extLst>
              <a:ext uri="{FF2B5EF4-FFF2-40B4-BE49-F238E27FC236}">
                <a16:creationId xmlns:a16="http://schemas.microsoft.com/office/drawing/2014/main" id="{B617F456-DE54-4B88-B5BE-0D2301DA281F}"/>
              </a:ext>
            </a:extLst>
          </p:cNvPr>
          <p:cNvGrpSpPr/>
          <p:nvPr/>
        </p:nvGrpSpPr>
        <p:grpSpPr>
          <a:xfrm>
            <a:off x="11275847" y="4753706"/>
            <a:ext cx="456547" cy="461665"/>
            <a:chOff x="7217279" y="5872509"/>
            <a:chExt cx="456547" cy="461665"/>
          </a:xfrm>
        </p:grpSpPr>
        <p:sp>
          <p:nvSpPr>
            <p:cNvPr id="396" name="對角線條紋 395">
              <a:extLst>
                <a:ext uri="{FF2B5EF4-FFF2-40B4-BE49-F238E27FC236}">
                  <a16:creationId xmlns:a16="http://schemas.microsoft.com/office/drawing/2014/main" id="{6D4C63E9-7192-4CB0-810C-A250257FC285}"/>
                </a:ext>
              </a:extLst>
            </p:cNvPr>
            <p:cNvSpPr/>
            <p:nvPr/>
          </p:nvSpPr>
          <p:spPr>
            <a:xfrm rot="7902849">
              <a:off x="7192992" y="5900860"/>
              <a:ext cx="453539" cy="404965"/>
            </a:xfrm>
            <a:prstGeom prst="diagStrip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397" name="文字方塊 396">
              <a:extLst>
                <a:ext uri="{FF2B5EF4-FFF2-40B4-BE49-F238E27FC236}">
                  <a16:creationId xmlns:a16="http://schemas.microsoft.com/office/drawing/2014/main" id="{A45A74C6-6442-4BA9-86E6-4802D31E8AFA}"/>
                </a:ext>
              </a:extLst>
            </p:cNvPr>
            <p:cNvSpPr txBox="1"/>
            <p:nvPr/>
          </p:nvSpPr>
          <p:spPr>
            <a:xfrm>
              <a:off x="7372872" y="5872509"/>
              <a:ext cx="30095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800" dirty="0"/>
                <a:t>0</a:t>
              </a:r>
            </a:p>
            <a:p>
              <a:endParaRPr lang="en-US" altLang="zh-TW" sz="800" dirty="0"/>
            </a:p>
            <a:p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cxnSp>
        <p:nvCxnSpPr>
          <p:cNvPr id="399" name="直線單箭頭接點 398">
            <a:extLst>
              <a:ext uri="{FF2B5EF4-FFF2-40B4-BE49-F238E27FC236}">
                <a16:creationId xmlns:a16="http://schemas.microsoft.com/office/drawing/2014/main" id="{CEEC60F8-BC50-4B62-B0C8-24247524C808}"/>
              </a:ext>
            </a:extLst>
          </p:cNvPr>
          <p:cNvCxnSpPr/>
          <p:nvPr/>
        </p:nvCxnSpPr>
        <p:spPr>
          <a:xfrm>
            <a:off x="11075090" y="4850297"/>
            <a:ext cx="40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接點: 肘形 400">
            <a:extLst>
              <a:ext uri="{FF2B5EF4-FFF2-40B4-BE49-F238E27FC236}">
                <a16:creationId xmlns:a16="http://schemas.microsoft.com/office/drawing/2014/main" id="{75D2D873-86DA-4871-A14C-9B3EC9167C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1018066" y="5266175"/>
            <a:ext cx="627705" cy="312386"/>
          </a:xfrm>
          <a:prstGeom prst="bentConnector3">
            <a:avLst>
              <a:gd name="adj1" fmla="val 9893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直線接點 409">
            <a:extLst>
              <a:ext uri="{FF2B5EF4-FFF2-40B4-BE49-F238E27FC236}">
                <a16:creationId xmlns:a16="http://schemas.microsoft.com/office/drawing/2014/main" id="{7FC54D68-9E14-4F08-8515-C8867E24FAEA}"/>
              </a:ext>
            </a:extLst>
          </p:cNvPr>
          <p:cNvCxnSpPr/>
          <p:nvPr/>
        </p:nvCxnSpPr>
        <p:spPr>
          <a:xfrm>
            <a:off x="11067292" y="5736220"/>
            <a:ext cx="1089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接點: 肘形 411">
            <a:extLst>
              <a:ext uri="{FF2B5EF4-FFF2-40B4-BE49-F238E27FC236}">
                <a16:creationId xmlns:a16="http://schemas.microsoft.com/office/drawing/2014/main" id="{82AE3AE0-81F0-42D8-B348-C4C7B9E506FB}"/>
              </a:ext>
            </a:extLst>
          </p:cNvPr>
          <p:cNvCxnSpPr>
            <a:endCxn id="397" idx="0"/>
          </p:cNvCxnSpPr>
          <p:nvPr/>
        </p:nvCxnSpPr>
        <p:spPr>
          <a:xfrm rot="16200000" flipH="1">
            <a:off x="9587530" y="2759318"/>
            <a:ext cx="3474951" cy="513824"/>
          </a:xfrm>
          <a:prstGeom prst="bentConnector3">
            <a:avLst>
              <a:gd name="adj1" fmla="val 6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接點: 肘形 414">
            <a:extLst>
              <a:ext uri="{FF2B5EF4-FFF2-40B4-BE49-F238E27FC236}">
                <a16:creationId xmlns:a16="http://schemas.microsoft.com/office/drawing/2014/main" id="{FFBE87D3-C663-4D6A-87AA-D05A7246E3A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70937" y="6225239"/>
            <a:ext cx="401264" cy="208555"/>
          </a:xfrm>
          <a:prstGeom prst="bentConnector3">
            <a:avLst>
              <a:gd name="adj1" fmla="val -1894"/>
            </a:avLst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接點: 肘形 422">
            <a:extLst>
              <a:ext uri="{FF2B5EF4-FFF2-40B4-BE49-F238E27FC236}">
                <a16:creationId xmlns:a16="http://schemas.microsoft.com/office/drawing/2014/main" id="{FB155301-1BB2-4EBC-8FAF-40C6BF5AFE23}"/>
              </a:ext>
            </a:extLst>
          </p:cNvPr>
          <p:cNvCxnSpPr>
            <a:cxnSpLocks/>
          </p:cNvCxnSpPr>
          <p:nvPr/>
        </p:nvCxnSpPr>
        <p:spPr>
          <a:xfrm rot="10800000">
            <a:off x="3628767" y="4403718"/>
            <a:ext cx="7647081" cy="2098324"/>
          </a:xfrm>
          <a:prstGeom prst="bentConnector3">
            <a:avLst>
              <a:gd name="adj1" fmla="val 101716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1" name="接點: 肘形 430">
            <a:extLst>
              <a:ext uri="{FF2B5EF4-FFF2-40B4-BE49-F238E27FC236}">
                <a16:creationId xmlns:a16="http://schemas.microsoft.com/office/drawing/2014/main" id="{78E0BE8B-8F99-4771-B62D-6EB85A67D2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824156" y="5761399"/>
            <a:ext cx="1770070" cy="136765"/>
          </a:xfrm>
          <a:prstGeom prst="bentConnector3">
            <a:avLst>
              <a:gd name="adj1" fmla="val 387"/>
            </a:avLst>
          </a:prstGeom>
          <a:ln>
            <a:solidFill>
              <a:srgbClr val="FFC00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4" name="接點: 肘形 433">
            <a:extLst>
              <a:ext uri="{FF2B5EF4-FFF2-40B4-BE49-F238E27FC236}">
                <a16:creationId xmlns:a16="http://schemas.microsoft.com/office/drawing/2014/main" id="{DA798707-A3DA-47F3-8944-0CEC4D5FC6EA}"/>
              </a:ext>
            </a:extLst>
          </p:cNvPr>
          <p:cNvCxnSpPr>
            <a:cxnSpLocks/>
          </p:cNvCxnSpPr>
          <p:nvPr/>
        </p:nvCxnSpPr>
        <p:spPr>
          <a:xfrm rot="10800000">
            <a:off x="3628765" y="4633758"/>
            <a:ext cx="8160342" cy="2102595"/>
          </a:xfrm>
          <a:prstGeom prst="bentConnector3">
            <a:avLst>
              <a:gd name="adj1" fmla="val 10380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37" name="接點: 肘形 436">
            <a:extLst>
              <a:ext uri="{FF2B5EF4-FFF2-40B4-BE49-F238E27FC236}">
                <a16:creationId xmlns:a16="http://schemas.microsoft.com/office/drawing/2014/main" id="{F3E9814B-9D28-4DEB-A106-155D346EAE7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0958754" y="857025"/>
            <a:ext cx="525538" cy="258934"/>
          </a:xfrm>
          <a:prstGeom prst="bentConnector3">
            <a:avLst>
              <a:gd name="adj1" fmla="val 6932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3" name="接點: 肘形 442">
            <a:extLst>
              <a:ext uri="{FF2B5EF4-FFF2-40B4-BE49-F238E27FC236}">
                <a16:creationId xmlns:a16="http://schemas.microsoft.com/office/drawing/2014/main" id="{667F16BA-1303-4CC0-8E44-5EB75FA8C3C1}"/>
              </a:ext>
            </a:extLst>
          </p:cNvPr>
          <p:cNvCxnSpPr/>
          <p:nvPr/>
        </p:nvCxnSpPr>
        <p:spPr>
          <a:xfrm rot="10800000" flipV="1">
            <a:off x="4048363" y="738818"/>
            <a:ext cx="7329852" cy="884873"/>
          </a:xfrm>
          <a:prstGeom prst="bentConnector3">
            <a:avLst>
              <a:gd name="adj1" fmla="val 100024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6" name="直線單箭頭接點 445">
            <a:extLst>
              <a:ext uri="{FF2B5EF4-FFF2-40B4-BE49-F238E27FC236}">
                <a16:creationId xmlns:a16="http://schemas.microsoft.com/office/drawing/2014/main" id="{50150767-9349-4666-87F0-E9D5F5DC5BF5}"/>
              </a:ext>
            </a:extLst>
          </p:cNvPr>
          <p:cNvCxnSpPr/>
          <p:nvPr/>
        </p:nvCxnSpPr>
        <p:spPr>
          <a:xfrm>
            <a:off x="4048363" y="1471590"/>
            <a:ext cx="7572" cy="23445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9" name="文字方塊 448">
            <a:extLst>
              <a:ext uri="{FF2B5EF4-FFF2-40B4-BE49-F238E27FC236}">
                <a16:creationId xmlns:a16="http://schemas.microsoft.com/office/drawing/2014/main" id="{FA33E8E3-1283-475D-8924-E6FA7CB83AD4}"/>
              </a:ext>
            </a:extLst>
          </p:cNvPr>
          <p:cNvSpPr txBox="1"/>
          <p:nvPr/>
        </p:nvSpPr>
        <p:spPr>
          <a:xfrm>
            <a:off x="3793781" y="3585448"/>
            <a:ext cx="1266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Reg Write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0" name="文字方塊 449">
            <a:extLst>
              <a:ext uri="{FF2B5EF4-FFF2-40B4-BE49-F238E27FC236}">
                <a16:creationId xmlns:a16="http://schemas.microsoft.com/office/drawing/2014/main" id="{E0A57190-21DA-4C35-8BB6-37209AF06B09}"/>
              </a:ext>
            </a:extLst>
          </p:cNvPr>
          <p:cNvSpPr txBox="1"/>
          <p:nvPr/>
        </p:nvSpPr>
        <p:spPr>
          <a:xfrm>
            <a:off x="11235995" y="4371195"/>
            <a:ext cx="8096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>
                <a:solidFill>
                  <a:schemeClr val="bg2">
                    <a:lumMod val="50000"/>
                  </a:schemeClr>
                </a:solidFill>
              </a:rPr>
              <a:t>Memory Reg</a:t>
            </a:r>
            <a:endParaRPr lang="zh-TW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1" name="文字方塊 450">
            <a:extLst>
              <a:ext uri="{FF2B5EF4-FFF2-40B4-BE49-F238E27FC236}">
                <a16:creationId xmlns:a16="http://schemas.microsoft.com/office/drawing/2014/main" id="{4A11CDF2-FE2B-4F48-BF0B-B8F25EB3DD90}"/>
              </a:ext>
            </a:extLst>
          </p:cNvPr>
          <p:cNvSpPr txBox="1"/>
          <p:nvPr/>
        </p:nvSpPr>
        <p:spPr>
          <a:xfrm>
            <a:off x="10499483" y="6430362"/>
            <a:ext cx="1230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MEM-WB</a:t>
            </a:r>
            <a:endParaRPr lang="zh-TW" altLang="en-US" dirty="0"/>
          </a:p>
        </p:txBody>
      </p:sp>
      <p:sp>
        <p:nvSpPr>
          <p:cNvPr id="452" name="文字方塊 451">
            <a:extLst>
              <a:ext uri="{FF2B5EF4-FFF2-40B4-BE49-F238E27FC236}">
                <a16:creationId xmlns:a16="http://schemas.microsoft.com/office/drawing/2014/main" id="{ABC0DE88-2398-4BCE-8FD6-A1CD77B6DF7D}"/>
              </a:ext>
            </a:extLst>
          </p:cNvPr>
          <p:cNvSpPr txBox="1"/>
          <p:nvPr/>
        </p:nvSpPr>
        <p:spPr>
          <a:xfrm>
            <a:off x="8414143" y="6411966"/>
            <a:ext cx="1082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EX-MEM</a:t>
            </a:r>
            <a:endParaRPr lang="zh-TW" altLang="en-US" dirty="0"/>
          </a:p>
        </p:txBody>
      </p:sp>
      <p:cxnSp>
        <p:nvCxnSpPr>
          <p:cNvPr id="454" name="接點: 肘形 453">
            <a:extLst>
              <a:ext uri="{FF2B5EF4-FFF2-40B4-BE49-F238E27FC236}">
                <a16:creationId xmlns:a16="http://schemas.microsoft.com/office/drawing/2014/main" id="{35931D42-0E20-4A1B-B8C6-F1FF443A1F1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43015" y="3999897"/>
            <a:ext cx="2267169" cy="117215"/>
          </a:xfrm>
          <a:prstGeom prst="bentConnector3">
            <a:avLst>
              <a:gd name="adj1" fmla="val 2404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56" name="文字方塊 455">
            <a:extLst>
              <a:ext uri="{FF2B5EF4-FFF2-40B4-BE49-F238E27FC236}">
                <a16:creationId xmlns:a16="http://schemas.microsoft.com/office/drawing/2014/main" id="{3A43AB79-54D4-4388-AB6D-22EEB8B33B9B}"/>
              </a:ext>
            </a:extLst>
          </p:cNvPr>
          <p:cNvSpPr txBox="1"/>
          <p:nvPr/>
        </p:nvSpPr>
        <p:spPr>
          <a:xfrm>
            <a:off x="7817651" y="2186256"/>
            <a:ext cx="4895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Hi</a:t>
            </a:r>
          </a:p>
          <a:p>
            <a:endParaRPr lang="en-US" altLang="zh-TW" sz="1400" dirty="0"/>
          </a:p>
          <a:p>
            <a:r>
              <a:rPr lang="en-US" altLang="zh-TW" sz="1400" dirty="0"/>
              <a:t>Lo</a:t>
            </a:r>
            <a:endParaRPr lang="zh-TW" altLang="en-US" sz="1400" dirty="0"/>
          </a:p>
        </p:txBody>
      </p:sp>
      <p:cxnSp>
        <p:nvCxnSpPr>
          <p:cNvPr id="463" name="直線單箭頭接點 462">
            <a:extLst>
              <a:ext uri="{FF2B5EF4-FFF2-40B4-BE49-F238E27FC236}">
                <a16:creationId xmlns:a16="http://schemas.microsoft.com/office/drawing/2014/main" id="{CF337E3F-6864-40A6-BBD5-3E8FA53AE4ED}"/>
              </a:ext>
            </a:extLst>
          </p:cNvPr>
          <p:cNvCxnSpPr>
            <a:cxnSpLocks/>
          </p:cNvCxnSpPr>
          <p:nvPr/>
        </p:nvCxnSpPr>
        <p:spPr>
          <a:xfrm>
            <a:off x="8163071" y="2352645"/>
            <a:ext cx="237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單箭頭接點 464">
            <a:extLst>
              <a:ext uri="{FF2B5EF4-FFF2-40B4-BE49-F238E27FC236}">
                <a16:creationId xmlns:a16="http://schemas.microsoft.com/office/drawing/2014/main" id="{F4C7F7BB-42B3-4C92-BDDF-1965A5BE024B}"/>
              </a:ext>
            </a:extLst>
          </p:cNvPr>
          <p:cNvCxnSpPr>
            <a:cxnSpLocks/>
          </p:cNvCxnSpPr>
          <p:nvPr/>
        </p:nvCxnSpPr>
        <p:spPr>
          <a:xfrm>
            <a:off x="8163071" y="2627818"/>
            <a:ext cx="237873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76" name="流程圖: 準備作業 475">
            <a:extLst>
              <a:ext uri="{FF2B5EF4-FFF2-40B4-BE49-F238E27FC236}">
                <a16:creationId xmlns:a16="http://schemas.microsoft.com/office/drawing/2014/main" id="{64680072-4343-4A3A-818C-4687A50BA0F6}"/>
              </a:ext>
            </a:extLst>
          </p:cNvPr>
          <p:cNvSpPr/>
          <p:nvPr/>
        </p:nvSpPr>
        <p:spPr>
          <a:xfrm>
            <a:off x="5263429" y="4661728"/>
            <a:ext cx="603928" cy="18911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&lt;&lt;2</a:t>
            </a:r>
            <a:endParaRPr lang="zh-TW" altLang="en-US" sz="900" dirty="0"/>
          </a:p>
        </p:txBody>
      </p:sp>
      <p:cxnSp>
        <p:nvCxnSpPr>
          <p:cNvPr id="479" name="直線單箭頭接點 478">
            <a:extLst>
              <a:ext uri="{FF2B5EF4-FFF2-40B4-BE49-F238E27FC236}">
                <a16:creationId xmlns:a16="http://schemas.microsoft.com/office/drawing/2014/main" id="{3EBC3ECB-9302-4396-A788-58F484D28F9A}"/>
              </a:ext>
            </a:extLst>
          </p:cNvPr>
          <p:cNvCxnSpPr>
            <a:endCxn id="476" idx="2"/>
          </p:cNvCxnSpPr>
          <p:nvPr/>
        </p:nvCxnSpPr>
        <p:spPr>
          <a:xfrm flipV="1">
            <a:off x="5562139" y="4850845"/>
            <a:ext cx="3254" cy="57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接點 483">
            <a:extLst>
              <a:ext uri="{FF2B5EF4-FFF2-40B4-BE49-F238E27FC236}">
                <a16:creationId xmlns:a16="http://schemas.microsoft.com/office/drawing/2014/main" id="{9C13BE2C-F134-4FF6-B0B0-C11ED19E2C5F}"/>
              </a:ext>
            </a:extLst>
          </p:cNvPr>
          <p:cNvCxnSpPr>
            <a:stCxn id="476" idx="0"/>
          </p:cNvCxnSpPr>
          <p:nvPr/>
        </p:nvCxnSpPr>
        <p:spPr>
          <a:xfrm flipH="1" flipV="1">
            <a:off x="5562139" y="3586330"/>
            <a:ext cx="3254" cy="107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接點: 肘形 485">
            <a:extLst>
              <a:ext uri="{FF2B5EF4-FFF2-40B4-BE49-F238E27FC236}">
                <a16:creationId xmlns:a16="http://schemas.microsoft.com/office/drawing/2014/main" id="{2FFC2DCB-7AA4-40A6-866F-8CD8D3BFCB19}"/>
              </a:ext>
            </a:extLst>
          </p:cNvPr>
          <p:cNvCxnSpPr>
            <a:cxnSpLocks/>
          </p:cNvCxnSpPr>
          <p:nvPr/>
        </p:nvCxnSpPr>
        <p:spPr>
          <a:xfrm rot="10800000">
            <a:off x="4774998" y="2922438"/>
            <a:ext cx="806653" cy="665313"/>
          </a:xfrm>
          <a:prstGeom prst="bentConnector3">
            <a:avLst>
              <a:gd name="adj1" fmla="val 14289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單箭頭接點 490">
            <a:extLst>
              <a:ext uri="{FF2B5EF4-FFF2-40B4-BE49-F238E27FC236}">
                <a16:creationId xmlns:a16="http://schemas.microsoft.com/office/drawing/2014/main" id="{2580FA78-9818-41DC-A550-73B16DFE4062}"/>
              </a:ext>
            </a:extLst>
          </p:cNvPr>
          <p:cNvCxnSpPr>
            <a:cxnSpLocks/>
            <a:endCxn id="456" idx="1"/>
          </p:cNvCxnSpPr>
          <p:nvPr/>
        </p:nvCxnSpPr>
        <p:spPr>
          <a:xfrm>
            <a:off x="7331200" y="2555462"/>
            <a:ext cx="486451" cy="1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流程圖: 準備作業 501">
            <a:extLst>
              <a:ext uri="{FF2B5EF4-FFF2-40B4-BE49-F238E27FC236}">
                <a16:creationId xmlns:a16="http://schemas.microsoft.com/office/drawing/2014/main" id="{C1F4918F-02A5-4E5F-B4B4-BF932FB5E212}"/>
              </a:ext>
            </a:extLst>
          </p:cNvPr>
          <p:cNvSpPr/>
          <p:nvPr/>
        </p:nvSpPr>
        <p:spPr>
          <a:xfrm>
            <a:off x="2199927" y="1841384"/>
            <a:ext cx="627613" cy="200467"/>
          </a:xfrm>
          <a:prstGeom prst="flowChartPrepa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900" dirty="0"/>
              <a:t>&lt;&lt;2</a:t>
            </a:r>
            <a:endParaRPr lang="zh-TW" altLang="en-US" sz="900" dirty="0"/>
          </a:p>
        </p:txBody>
      </p:sp>
      <p:cxnSp>
        <p:nvCxnSpPr>
          <p:cNvPr id="515" name="直線接點 514">
            <a:extLst>
              <a:ext uri="{FF2B5EF4-FFF2-40B4-BE49-F238E27FC236}">
                <a16:creationId xmlns:a16="http://schemas.microsoft.com/office/drawing/2014/main" id="{CEC43FF5-F11F-4B5A-874B-0294EB4F8A68}"/>
              </a:ext>
            </a:extLst>
          </p:cNvPr>
          <p:cNvCxnSpPr>
            <a:cxnSpLocks/>
          </p:cNvCxnSpPr>
          <p:nvPr/>
        </p:nvCxnSpPr>
        <p:spPr>
          <a:xfrm flipV="1">
            <a:off x="2060918" y="2308646"/>
            <a:ext cx="1031633" cy="133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2" name="直線單箭頭接點 521">
            <a:extLst>
              <a:ext uri="{FF2B5EF4-FFF2-40B4-BE49-F238E27FC236}">
                <a16:creationId xmlns:a16="http://schemas.microsoft.com/office/drawing/2014/main" id="{52F77434-CC0E-49E1-95EB-1038A26EDB91}"/>
              </a:ext>
            </a:extLst>
          </p:cNvPr>
          <p:cNvCxnSpPr>
            <a:cxnSpLocks/>
            <a:stCxn id="53" idx="2"/>
          </p:cNvCxnSpPr>
          <p:nvPr/>
        </p:nvCxnSpPr>
        <p:spPr>
          <a:xfrm flipH="1" flipV="1">
            <a:off x="996842" y="1566623"/>
            <a:ext cx="729463" cy="164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單箭頭接點 524">
            <a:extLst>
              <a:ext uri="{FF2B5EF4-FFF2-40B4-BE49-F238E27FC236}">
                <a16:creationId xmlns:a16="http://schemas.microsoft.com/office/drawing/2014/main" id="{A67EC709-47A7-4B93-A87B-03507C1BCEFF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711216" y="1583114"/>
            <a:ext cx="215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接點: 肘形 533">
            <a:extLst>
              <a:ext uri="{FF2B5EF4-FFF2-40B4-BE49-F238E27FC236}">
                <a16:creationId xmlns:a16="http://schemas.microsoft.com/office/drawing/2014/main" id="{4CFEC2CA-3DD1-49BF-9767-A0271796DC6F}"/>
              </a:ext>
            </a:extLst>
          </p:cNvPr>
          <p:cNvCxnSpPr>
            <a:cxnSpLocks/>
            <a:endCxn id="502" idx="3"/>
          </p:cNvCxnSpPr>
          <p:nvPr/>
        </p:nvCxnSpPr>
        <p:spPr>
          <a:xfrm rot="10800000" flipV="1">
            <a:off x="2827541" y="1425444"/>
            <a:ext cx="561925" cy="516173"/>
          </a:xfrm>
          <a:prstGeom prst="bentConnector3">
            <a:avLst>
              <a:gd name="adj1" fmla="val 66951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6" name="接點: 肘形 545">
            <a:extLst>
              <a:ext uri="{FF2B5EF4-FFF2-40B4-BE49-F238E27FC236}">
                <a16:creationId xmlns:a16="http://schemas.microsoft.com/office/drawing/2014/main" id="{31A9034B-1038-4857-8AF1-D1AF3FBC2E97}"/>
              </a:ext>
            </a:extLst>
          </p:cNvPr>
          <p:cNvCxnSpPr>
            <a:stCxn id="502" idx="1"/>
          </p:cNvCxnSpPr>
          <p:nvPr/>
        </p:nvCxnSpPr>
        <p:spPr>
          <a:xfrm rot="10800000">
            <a:off x="2076061" y="1698718"/>
            <a:ext cx="123866" cy="24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7" name="文字方塊 546">
            <a:extLst>
              <a:ext uri="{FF2B5EF4-FFF2-40B4-BE49-F238E27FC236}">
                <a16:creationId xmlns:a16="http://schemas.microsoft.com/office/drawing/2014/main" id="{4FB7137C-B757-4ECE-8060-A5F9B4C5E20F}"/>
              </a:ext>
            </a:extLst>
          </p:cNvPr>
          <p:cNvSpPr txBox="1"/>
          <p:nvPr/>
        </p:nvSpPr>
        <p:spPr>
          <a:xfrm>
            <a:off x="2806404" y="1314097"/>
            <a:ext cx="361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9434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88</Words>
  <Application>Microsoft Office PowerPoint</Application>
  <PresentationFormat>寬螢幕</PresentationFormat>
  <Paragraphs>96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林芷楡</dc:creator>
  <cp:lastModifiedBy>林芷楡</cp:lastModifiedBy>
  <cp:revision>29</cp:revision>
  <dcterms:created xsi:type="dcterms:W3CDTF">2023-06-06T05:34:18Z</dcterms:created>
  <dcterms:modified xsi:type="dcterms:W3CDTF">2023-06-06T17:27:55Z</dcterms:modified>
</cp:coreProperties>
</file>