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8609E-4636-465E-B4E4-51722387EDAF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6B15A-C5BC-4DEA-9B41-CABBA5F26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8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3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4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8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71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13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56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98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41" algn="l" defTabSz="9140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6B15A-C5BC-4DEA-9B41-CABBA5F261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7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0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5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0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44808-DA6B-4507-8AA8-235B3C7E71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F1015-2EDA-4DB2-8A56-3FB7D8512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03D8F0-5582-CB23-602A-52E4B6E1C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88148"/>
              </p:ext>
            </p:extLst>
          </p:nvPr>
        </p:nvGraphicFramePr>
        <p:xfrm>
          <a:off x="805540" y="147946"/>
          <a:ext cx="8031957" cy="656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09373" imgH="3847974" progId="Excel.Sheet.12">
                  <p:embed/>
                </p:oleObj>
              </mc:Choice>
              <mc:Fallback>
                <p:oleObj name="Worksheet" r:id="rId3" imgW="4709373" imgH="3847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540" y="147946"/>
                        <a:ext cx="8031957" cy="656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B68E1F-4081-A754-2E25-0D8F2AC59C3E}"/>
              </a:ext>
            </a:extLst>
          </p:cNvPr>
          <p:cNvSpPr txBox="1"/>
          <p:nvPr/>
        </p:nvSpPr>
        <p:spPr>
          <a:xfrm>
            <a:off x="9723120" y="1493520"/>
            <a:ext cx="731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GI</a:t>
            </a:r>
          </a:p>
        </p:txBody>
      </p:sp>
    </p:spTree>
    <p:extLst>
      <p:ext uri="{BB962C8B-B14F-4D97-AF65-F5344CB8AC3E}">
        <p14:creationId xmlns:p14="http://schemas.microsoft.com/office/powerpoint/2010/main" val="35193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E9C6C4-F83E-CE9C-C975-1E06B23FD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156545"/>
              </p:ext>
            </p:extLst>
          </p:nvPr>
        </p:nvGraphicFramePr>
        <p:xfrm>
          <a:off x="619483" y="147637"/>
          <a:ext cx="7826375" cy="656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96775" imgH="3688049" progId="Excel.Sheet.12">
                  <p:embed/>
                </p:oleObj>
              </mc:Choice>
              <mc:Fallback>
                <p:oleObj name="Worksheet" r:id="rId2" imgW="4396775" imgH="3688049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FE9C6C4-F83E-CE9C-C975-1E06B23FD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483" y="147637"/>
                        <a:ext cx="7826375" cy="656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8D6549-BA99-35D6-CDCB-D9CBEE67F73C}"/>
              </a:ext>
            </a:extLst>
          </p:cNvPr>
          <p:cNvSpPr txBox="1"/>
          <p:nvPr/>
        </p:nvSpPr>
        <p:spPr>
          <a:xfrm>
            <a:off x="9682317" y="187452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364132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rt&#10;&#10;Description automatically generated">
            <a:extLst>
              <a:ext uri="{FF2B5EF4-FFF2-40B4-BE49-F238E27FC236}">
                <a16:creationId xmlns:a16="http://schemas.microsoft.com/office/drawing/2014/main" id="{529919AB-193F-8D1C-7CAE-7EE460BAB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7" y="538213"/>
            <a:ext cx="5660147" cy="4544577"/>
          </a:xfrm>
          <a:prstGeom prst="rect">
            <a:avLst/>
          </a:prstGeom>
        </p:spPr>
      </p:pic>
      <p:pic>
        <p:nvPicPr>
          <p:cNvPr id="7" name="Picture 6" descr="A screenshot of a chart&#10;&#10;Description automatically generated">
            <a:extLst>
              <a:ext uri="{FF2B5EF4-FFF2-40B4-BE49-F238E27FC236}">
                <a16:creationId xmlns:a16="http://schemas.microsoft.com/office/drawing/2014/main" id="{20D29428-0733-89ED-BDB4-6C92884BC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44" y="143054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65AD32-4BE1-D1E0-AC77-221F88E5C63F}"/>
              </a:ext>
            </a:extLst>
          </p:cNvPr>
          <p:cNvSpPr txBox="1"/>
          <p:nvPr/>
        </p:nvSpPr>
        <p:spPr>
          <a:xfrm>
            <a:off x="178597" y="538213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27D0E-2E48-BE40-1BFF-0249294B147F}"/>
              </a:ext>
            </a:extLst>
          </p:cNvPr>
          <p:cNvSpPr txBox="1"/>
          <p:nvPr/>
        </p:nvSpPr>
        <p:spPr>
          <a:xfrm>
            <a:off x="6026456" y="538212"/>
            <a:ext cx="37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CAD18-EA7F-4773-0E2F-0A02E4B88CE1}"/>
              </a:ext>
            </a:extLst>
          </p:cNvPr>
          <p:cNvSpPr txBox="1"/>
          <p:nvPr/>
        </p:nvSpPr>
        <p:spPr>
          <a:xfrm>
            <a:off x="4545665" y="5185561"/>
            <a:ext cx="2586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ABANDONED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Aptos</vt:lpstr>
      <vt:lpstr>Aptos Display</vt:lpstr>
      <vt:lpstr>Arial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hyl</dc:creator>
  <cp:lastModifiedBy>hyl</cp:lastModifiedBy>
  <cp:revision>8</cp:revision>
  <dcterms:created xsi:type="dcterms:W3CDTF">2024-08-12T08:08:41Z</dcterms:created>
  <dcterms:modified xsi:type="dcterms:W3CDTF">2024-08-12T16:57:49Z</dcterms:modified>
</cp:coreProperties>
</file>