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38041-40E4-4A1C-9001-35E71215508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197C-5507-4EF5-97BA-23EA07B5D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6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197C-5507-4EF5-97BA-23EA07B5D2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7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52F1-EE5C-5B49-450F-FC7DF9E5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1F57B-C612-BEA6-5640-EA541963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5771-3D83-217B-FDA6-1893DF2F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E4EE-362E-A4E0-C760-029F5358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945F-D3BA-EA05-0918-34817389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1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C872-55B2-C5A4-DC9B-1357C4CB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2AF8-3C75-0D7D-E504-ABC05BC1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6833-B477-0541-4068-9F94A2BA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A15C-F032-0843-8BE2-DB1C7CA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001E7-66B5-8265-D8F6-19A36B43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7A6C0-7FC2-DDC2-248C-725DAB939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429B6-0B50-2A5F-ADB3-EDEC51719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0240-ED8E-90DF-627C-DF335073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6841-B893-513F-A10D-D925E15E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D53F-7641-02E9-4A91-EFC9253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5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CA93-E318-2FFB-2474-EBBA8547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ADDF-0149-7CC0-F6A7-8D19584A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8E69-D732-9177-927A-64664AF8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377B-24C4-B4AB-5685-721E090D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EC44-EF55-019A-8A22-20523686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E899-FAEA-4DA2-5F61-B4DEBC26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586F-9C0A-61ED-355D-AE27EAA6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06CA-811E-6F47-6CAA-9F28635C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F592-E5D7-EA32-1C91-DC4AB302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8FC-EE5F-EC2C-4AB6-C08C5A8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2E9E-D46A-A7C6-4938-77462F49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9D4A-31CA-2B1A-E7C5-50520A263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27EE-8D20-2549-AD0B-4A9AD3667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DA08-2C30-8E9D-F453-261DF215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4B7F0-BB20-721A-7FB5-ACF9C9B2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140D-610B-D889-6361-3992045E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8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3D1B-6185-0496-7D3C-AF5EBBE6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6FF53-3058-E6CF-CD69-3BD567F5D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9DEF-1E0C-5AA5-85AB-F75455434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3C29C-713D-1BE6-FBBF-C3C7D1157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A28E4-BF51-CE93-FD20-F23B12F03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B92AD-7060-7C07-9249-8F3B8A76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43F60-55EF-4D26-415A-FAA0CFF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D063F-E367-57C9-071D-D4B2715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6510-DA0E-54AE-C2A7-1AAD8E2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4F30A-C008-7F5B-368A-7EF5340A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30C12-D284-2042-FD94-22FB084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C73DB-FCB8-0F22-82A9-6921D276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3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7EC42-A84B-1C25-3A7C-10D8B58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05AC-12B3-E3E0-A92B-4E3B631C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75FFF-8FFE-6E8A-DC7B-76CFD0B6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6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49BC-1CC8-967D-28AD-0A6BBBD7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C703-4CDE-14C1-C40D-440A943D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474B8-6883-E294-BFAF-09600675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4284-5C75-B13F-FE71-4584C9C8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6485-8302-56D8-5D50-A35FE7FA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97DC-8BE8-56EB-F649-DAE89220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FC9A-639C-6986-DB53-862CEBB1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08AD-1CB6-5E9B-6B35-2E7C33C5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6FF43-B17A-19F8-1944-AC696922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D45E-CC11-B727-6CB8-57EA65AF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8B937-0B42-CC98-D970-4FAC0739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C4DD-2E0C-209D-134D-9CED3C08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DD3F4-A62C-7C60-D056-A01C13DB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D74C5-7B39-E3E8-3479-6340DAE9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4D67-565A-E49B-B6FA-DEE1EFB0B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780-E03E-471A-9362-B759A9DAF4F2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4BEC-321D-31FA-A806-1C6844A6D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1084-50AD-4D72-B53F-9779239EF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C78983-3EF6-4902-BF31-095D579F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5BC0A-BFF0-2342-CAA3-CA336C09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3376887"/>
            <a:ext cx="4396665" cy="3207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AE60C-E2BF-1B36-EF2A-7211964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497" y="130466"/>
            <a:ext cx="4221174" cy="3033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EBF75-7C0A-06CC-D827-BB02AF450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625" y="3358937"/>
            <a:ext cx="4359530" cy="3207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D5D96-3BE1-909D-377D-55037FDFEECB}"/>
              </a:ext>
            </a:extLst>
          </p:cNvPr>
          <p:cNvSpPr txBox="1"/>
          <p:nvPr/>
        </p:nvSpPr>
        <p:spPr>
          <a:xfrm>
            <a:off x="4870982" y="2382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41E86-7873-81AE-A2E1-2198E8E7092F}"/>
              </a:ext>
            </a:extLst>
          </p:cNvPr>
          <p:cNvSpPr txBox="1"/>
          <p:nvPr/>
        </p:nvSpPr>
        <p:spPr>
          <a:xfrm>
            <a:off x="4890474" y="354269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AC027-E3A3-A33E-2336-9362B4F03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30466"/>
            <a:ext cx="4267261" cy="3228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BBD6D-9482-B0B6-A0AD-5A6F92D15D31}"/>
              </a:ext>
            </a:extLst>
          </p:cNvPr>
          <p:cNvSpPr txBox="1"/>
          <p:nvPr/>
        </p:nvSpPr>
        <p:spPr>
          <a:xfrm>
            <a:off x="573906" y="27315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21A8-96EF-3FC0-4765-62E235BE7A5E}"/>
              </a:ext>
            </a:extLst>
          </p:cNvPr>
          <p:cNvSpPr txBox="1"/>
          <p:nvPr/>
        </p:nvSpPr>
        <p:spPr>
          <a:xfrm>
            <a:off x="583738" y="35699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744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hyl</dc:creator>
  <cp:lastModifiedBy>hyl</cp:lastModifiedBy>
  <cp:revision>5</cp:revision>
  <dcterms:created xsi:type="dcterms:W3CDTF">2024-08-07T18:12:31Z</dcterms:created>
  <dcterms:modified xsi:type="dcterms:W3CDTF">2024-08-12T15:04:45Z</dcterms:modified>
</cp:coreProperties>
</file>