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181E3-99BE-455C-8802-819B2E5B1663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B27A-6262-43D7-B0BD-04F58DD4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7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BB27A-6262-43D7-B0BD-04F58DD403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8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0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8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6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1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3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8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263D6-900A-467E-91DB-FC85C75B9CA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1CFBF-44C6-47DC-84B6-AA38CD731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red bars and white text&#10;&#10;Description automatically generated">
            <a:extLst>
              <a:ext uri="{FF2B5EF4-FFF2-40B4-BE49-F238E27FC236}">
                <a16:creationId xmlns:a16="http://schemas.microsoft.com/office/drawing/2014/main" id="{7D13B996-7A9C-F4E3-DA44-F599F0DDA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0" y="631434"/>
            <a:ext cx="4448287" cy="2887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E1D5ED-CF76-63CC-ABFA-570AD3E45D58}"/>
              </a:ext>
            </a:extLst>
          </p:cNvPr>
          <p:cNvSpPr txBox="1"/>
          <p:nvPr/>
        </p:nvSpPr>
        <p:spPr>
          <a:xfrm>
            <a:off x="261482" y="674170"/>
            <a:ext cx="31130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3" b="1" dirty="0"/>
              <a:t>A</a:t>
            </a:r>
            <a:endParaRPr lang="zh-CN" altLang="en-US" sz="1463" b="1" dirty="0"/>
          </a:p>
        </p:txBody>
      </p:sp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E20D6E0-AAF8-DCF1-FFF1-B0A0CC0D1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06" y="631434"/>
            <a:ext cx="5065094" cy="290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EC4854-8327-177C-9D0C-D936B2FC75B1}"/>
              </a:ext>
            </a:extLst>
          </p:cNvPr>
          <p:cNvSpPr txBox="1"/>
          <p:nvPr/>
        </p:nvSpPr>
        <p:spPr>
          <a:xfrm>
            <a:off x="5206144" y="674170"/>
            <a:ext cx="29848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3" b="1" dirty="0"/>
              <a:t>B</a:t>
            </a:r>
            <a:endParaRPr lang="zh-CN" altLang="en-US" sz="1463" b="1" dirty="0"/>
          </a:p>
        </p:txBody>
      </p:sp>
      <p:pic>
        <p:nvPicPr>
          <p:cNvPr id="3" name="Picture 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55A6C32-EDF3-EBBA-D60E-1056F0897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4" y="3519008"/>
            <a:ext cx="5039550" cy="2991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658E02-D85F-1B87-C601-AB6FD237CDF8}"/>
              </a:ext>
            </a:extLst>
          </p:cNvPr>
          <p:cNvSpPr txBox="1"/>
          <p:nvPr/>
        </p:nvSpPr>
        <p:spPr>
          <a:xfrm>
            <a:off x="261482" y="3720473"/>
            <a:ext cx="31771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3" b="1" dirty="0"/>
              <a:t>C</a:t>
            </a:r>
            <a:endParaRPr lang="zh-CN" altLang="en-US" sz="1463" b="1" dirty="0"/>
          </a:p>
        </p:txBody>
      </p:sp>
    </p:spTree>
    <p:extLst>
      <p:ext uri="{BB962C8B-B14F-4D97-AF65-F5344CB8AC3E}">
        <p14:creationId xmlns:p14="http://schemas.microsoft.com/office/powerpoint/2010/main" val="14442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Office PowerPoint</Application>
  <PresentationFormat>A4 Paper (210x297 mm)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hyl</dc:creator>
  <cp:lastModifiedBy>hyl</cp:lastModifiedBy>
  <cp:revision>5</cp:revision>
  <dcterms:created xsi:type="dcterms:W3CDTF">2024-08-08T17:16:34Z</dcterms:created>
  <dcterms:modified xsi:type="dcterms:W3CDTF">2024-08-08T18:20:10Z</dcterms:modified>
</cp:coreProperties>
</file>