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5438" y="620268"/>
            <a:ext cx="9906000" cy="6533515"/>
          </a:xfrm>
          <a:custGeom>
            <a:avLst/>
            <a:gdLst/>
            <a:ahLst/>
            <a:cxnLst/>
            <a:rect l="l" t="t" r="r" b="b"/>
            <a:pathLst>
              <a:path w="9906000" h="6533515">
                <a:moveTo>
                  <a:pt x="0" y="0"/>
                </a:moveTo>
                <a:lnTo>
                  <a:pt x="0" y="6533388"/>
                </a:lnTo>
                <a:lnTo>
                  <a:pt x="9906000" y="6533388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4676" y="619505"/>
            <a:ext cx="9907270" cy="6534150"/>
          </a:xfrm>
          <a:custGeom>
            <a:avLst/>
            <a:gdLst/>
            <a:ahLst/>
            <a:cxnLst/>
            <a:rect l="l" t="t" r="r" b="b"/>
            <a:pathLst>
              <a:path w="9907270" h="6534150">
                <a:moveTo>
                  <a:pt x="9906762" y="0"/>
                </a:moveTo>
                <a:lnTo>
                  <a:pt x="9906762" y="6534150"/>
                </a:lnTo>
                <a:lnTo>
                  <a:pt x="0" y="6534150"/>
                </a:lnTo>
                <a:lnTo>
                  <a:pt x="0" y="0"/>
                </a:lnTo>
                <a:lnTo>
                  <a:pt x="990676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48411" y="792480"/>
            <a:ext cx="9561195" cy="6189980"/>
          </a:xfrm>
          <a:custGeom>
            <a:avLst/>
            <a:gdLst/>
            <a:ahLst/>
            <a:cxnLst/>
            <a:rect l="l" t="t" r="r" b="b"/>
            <a:pathLst>
              <a:path w="9561195" h="6189980">
                <a:moveTo>
                  <a:pt x="0" y="0"/>
                </a:moveTo>
                <a:lnTo>
                  <a:pt x="0" y="6189726"/>
                </a:lnTo>
                <a:lnTo>
                  <a:pt x="9560814" y="6189726"/>
                </a:lnTo>
                <a:lnTo>
                  <a:pt x="95608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47650" y="791718"/>
            <a:ext cx="9561830" cy="6190615"/>
          </a:xfrm>
          <a:custGeom>
            <a:avLst/>
            <a:gdLst/>
            <a:ahLst/>
            <a:cxnLst/>
            <a:rect l="l" t="t" r="r" b="b"/>
            <a:pathLst>
              <a:path w="9561830" h="6190615">
                <a:moveTo>
                  <a:pt x="9561576" y="0"/>
                </a:moveTo>
                <a:lnTo>
                  <a:pt x="9561576" y="6190488"/>
                </a:lnTo>
                <a:lnTo>
                  <a:pt x="0" y="6190488"/>
                </a:lnTo>
                <a:lnTo>
                  <a:pt x="0" y="0"/>
                </a:lnTo>
                <a:lnTo>
                  <a:pt x="9561576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551176" y="6982206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551176" y="618744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1938" y="701827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1938" y="65481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8438" y="6982206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8438" y="618744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59200" y="701827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200" y="65481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4938" y="6982206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04938" y="618744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35700" y="701827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65481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958" y="701827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2958" y="65481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676" y="551992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809988" y="551992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1412" y="6329430"/>
            <a:ext cx="819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56725" y="6329430"/>
            <a:ext cx="819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76" y="38862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09988" y="388620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22936" y="4695704"/>
            <a:ext cx="774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58249" y="4695704"/>
            <a:ext cx="774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676" y="225247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809988" y="225247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2936" y="3061975"/>
            <a:ext cx="774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8249" y="3061975"/>
            <a:ext cx="774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411" y="1428245"/>
            <a:ext cx="819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93992" y="6294120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 h="0">
                <a:moveTo>
                  <a:pt x="0" y="0"/>
                </a:moveTo>
                <a:lnTo>
                  <a:pt x="30159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93992" y="6552438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 h="0">
                <a:moveTo>
                  <a:pt x="0" y="0"/>
                </a:moveTo>
                <a:lnTo>
                  <a:pt x="30159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93992" y="6809993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 h="0">
                <a:moveTo>
                  <a:pt x="0" y="0"/>
                </a:moveTo>
                <a:lnTo>
                  <a:pt x="30159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3992" y="6896100"/>
            <a:ext cx="3016250" cy="0"/>
          </a:xfrm>
          <a:custGeom>
            <a:avLst/>
            <a:gdLst/>
            <a:ahLst/>
            <a:cxnLst/>
            <a:rect l="l" t="t" r="r" b="b"/>
            <a:pathLst>
              <a:path w="3016250" h="0">
                <a:moveTo>
                  <a:pt x="0" y="0"/>
                </a:moveTo>
                <a:lnTo>
                  <a:pt x="30159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93992" y="6294120"/>
            <a:ext cx="0" cy="688340"/>
          </a:xfrm>
          <a:custGeom>
            <a:avLst/>
            <a:gdLst/>
            <a:ahLst/>
            <a:cxnLst/>
            <a:rect l="l" t="t" r="r" b="b"/>
            <a:pathLst>
              <a:path w="0" h="688340">
                <a:moveTo>
                  <a:pt x="0" y="68808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48166" y="6552438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09">
                <a:moveTo>
                  <a:pt x="0" y="2575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25283" y="6552438"/>
            <a:ext cx="0" cy="257810"/>
          </a:xfrm>
          <a:custGeom>
            <a:avLst/>
            <a:gdLst/>
            <a:ahLst/>
            <a:cxnLst/>
            <a:rect l="l" t="t" r="r" b="b"/>
            <a:pathLst>
              <a:path w="0" h="257809">
                <a:moveTo>
                  <a:pt x="0" y="2575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17635" y="6809993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24726" y="6286758"/>
            <a:ext cx="17018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t</a:t>
            </a:r>
            <a:r>
              <a:rPr dirty="0" sz="600" spc="-10">
                <a:latin typeface="Times New Roman"/>
                <a:cs typeface="Times New Roman"/>
              </a:rPr>
              <a:t>l</a:t>
            </a:r>
            <a:r>
              <a:rPr dirty="0" sz="600" spc="5">
                <a:latin typeface="Times New Roman"/>
                <a:cs typeface="Times New Roman"/>
              </a:rPr>
              <a:t>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56016" y="6544311"/>
            <a:ext cx="2724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-5">
                <a:latin typeface="Times New Roman"/>
                <a:cs typeface="Times New Roman"/>
              </a:rPr>
              <a:t>u</a:t>
            </a:r>
            <a:r>
              <a:rPr dirty="0" sz="600" spc="-25">
                <a:latin typeface="Times New Roman"/>
                <a:cs typeface="Times New Roman"/>
              </a:rPr>
              <a:t>m</a:t>
            </a:r>
            <a:r>
              <a:rPr dirty="0" sz="600" spc="-5">
                <a:latin typeface="Times New Roman"/>
                <a:cs typeface="Times New Roman"/>
              </a:rPr>
              <a:t>be</a:t>
            </a:r>
            <a:r>
              <a:rPr dirty="0" sz="600"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78911" y="6544311"/>
            <a:ext cx="29718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R</a:t>
            </a:r>
            <a:r>
              <a:rPr dirty="0" sz="600" spc="-5">
                <a:latin typeface="Times New Roman"/>
                <a:cs typeface="Times New Roman"/>
              </a:rPr>
              <a:t>e</a:t>
            </a:r>
            <a:r>
              <a:rPr dirty="0" sz="600">
                <a:latin typeface="Times New Roman"/>
                <a:cs typeface="Times New Roman"/>
              </a:rPr>
              <a:t>v</a:t>
            </a:r>
            <a:r>
              <a:rPr dirty="0" sz="600" spc="-10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si</a:t>
            </a:r>
            <a:r>
              <a:rPr dirty="0" sz="600" spc="-5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24726" y="6544311"/>
            <a:ext cx="160020" cy="232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880" marR="5080" indent="-43815">
              <a:lnSpc>
                <a:spcPct val="140800"/>
              </a:lnSpc>
            </a:pP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0">
                <a:latin typeface="Times New Roman"/>
                <a:cs typeface="Times New Roman"/>
              </a:rPr>
              <a:t>iz</a:t>
            </a:r>
            <a:r>
              <a:rPr dirty="0" sz="600" spc="5">
                <a:latin typeface="Times New Roman"/>
                <a:cs typeface="Times New Roman"/>
              </a:rPr>
              <a:t>e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A4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24726" y="6802632"/>
            <a:ext cx="18923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0">
                <a:latin typeface="Times New Roman"/>
                <a:cs typeface="Times New Roman"/>
              </a:rPr>
              <a:t>ate: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12817" y="6802632"/>
            <a:ext cx="3740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10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0</a:t>
            </a:r>
            <a:r>
              <a:rPr dirty="0" sz="600" spc="-10">
                <a:latin typeface="Times New Roman"/>
                <a:cs typeface="Times New Roman"/>
              </a:rPr>
              <a:t>/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0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 spc="5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48391" y="6802632"/>
            <a:ext cx="3340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 spc="-5">
                <a:latin typeface="Times New Roman"/>
                <a:cs typeface="Times New Roman"/>
              </a:rPr>
              <a:t>hee</a:t>
            </a:r>
            <a:r>
              <a:rPr dirty="0" sz="60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   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24726" y="6887979"/>
            <a:ext cx="1657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Fi</a:t>
            </a:r>
            <a:r>
              <a:rPr dirty="0" sz="600" spc="-5">
                <a:latin typeface="Times New Roman"/>
                <a:cs typeface="Times New Roman"/>
              </a:rPr>
              <a:t>l</a:t>
            </a:r>
            <a:r>
              <a:rPr dirty="0" sz="600" spc="-5">
                <a:latin typeface="Times New Roman"/>
                <a:cs typeface="Times New Roman"/>
              </a:rPr>
              <a:t>e</a:t>
            </a:r>
            <a:r>
              <a:rPr dirty="0" sz="600">
                <a:latin typeface="Times New Roman"/>
                <a:cs typeface="Times New Roman"/>
              </a:rPr>
              <a:t>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12592" y="6887979"/>
            <a:ext cx="81089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\\</a:t>
            </a:r>
            <a:r>
              <a:rPr dirty="0" sz="600" spc="-5">
                <a:latin typeface="Times New Roman"/>
                <a:cs typeface="Times New Roman"/>
              </a:rPr>
              <a:t>..</a:t>
            </a:r>
            <a:r>
              <a:rPr dirty="0" sz="600" spc="-10">
                <a:latin typeface="Times New Roman"/>
                <a:cs typeface="Times New Roman"/>
              </a:rPr>
              <a:t>\S</a:t>
            </a:r>
            <a:r>
              <a:rPr dirty="0" sz="600" spc="-5">
                <a:latin typeface="Times New Roman"/>
                <a:cs typeface="Times New Roman"/>
              </a:rPr>
              <a:t>che</a:t>
            </a:r>
            <a:r>
              <a:rPr dirty="0" sz="600" spc="-20">
                <a:latin typeface="Times New Roman"/>
                <a:cs typeface="Times New Roman"/>
              </a:rPr>
              <a:t>m</a:t>
            </a:r>
            <a:r>
              <a:rPr dirty="0" sz="600" spc="-5">
                <a:latin typeface="Times New Roman"/>
                <a:cs typeface="Times New Roman"/>
              </a:rPr>
              <a:t>a</a:t>
            </a:r>
            <a:r>
              <a:rPr dirty="0" sz="600" spc="-5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_v2</a:t>
            </a:r>
            <a:r>
              <a:rPr dirty="0" sz="600" spc="-5">
                <a:latin typeface="Times New Roman"/>
                <a:cs typeface="Times New Roman"/>
              </a:rPr>
              <a:t>.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 spc="-5">
                <a:latin typeface="Times New Roman"/>
                <a:cs typeface="Times New Roman"/>
              </a:rPr>
              <a:t>ch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5">
                <a:latin typeface="Times New Roman"/>
                <a:cs typeface="Times New Roman"/>
              </a:rPr>
              <a:t>oc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48423" y="6887979"/>
            <a:ext cx="35750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10">
                <a:latin typeface="Times New Roman"/>
                <a:cs typeface="Times New Roman"/>
              </a:rPr>
              <a:t>ra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By</a:t>
            </a:r>
            <a:r>
              <a:rPr dirty="0" sz="600">
                <a:latin typeface="Times New Roman"/>
                <a:cs typeface="Times New Roman"/>
              </a:rPr>
              <a:t>: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8941" y="1222247"/>
            <a:ext cx="515620" cy="257175"/>
          </a:xfrm>
          <a:custGeom>
            <a:avLst/>
            <a:gdLst/>
            <a:ahLst/>
            <a:cxnLst/>
            <a:rect l="l" t="t" r="r" b="b"/>
            <a:pathLst>
              <a:path w="515619" h="257175">
                <a:moveTo>
                  <a:pt x="0" y="0"/>
                </a:moveTo>
                <a:lnTo>
                  <a:pt x="0" y="256793"/>
                </a:lnTo>
                <a:lnTo>
                  <a:pt x="515112" y="256793"/>
                </a:lnTo>
                <a:lnTo>
                  <a:pt x="5151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8180" y="1221486"/>
            <a:ext cx="516255" cy="257810"/>
          </a:xfrm>
          <a:custGeom>
            <a:avLst/>
            <a:gdLst/>
            <a:ahLst/>
            <a:cxnLst/>
            <a:rect l="l" t="t" r="r" b="b"/>
            <a:pathLst>
              <a:path w="516255" h="257809">
                <a:moveTo>
                  <a:pt x="515873" y="0"/>
                </a:moveTo>
                <a:lnTo>
                  <a:pt x="515874" y="257555"/>
                </a:lnTo>
                <a:lnTo>
                  <a:pt x="0" y="257555"/>
                </a:lnTo>
                <a:lnTo>
                  <a:pt x="0" y="0"/>
                </a:lnTo>
                <a:lnTo>
                  <a:pt x="515873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05205" y="130683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5736" y="1479041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94053" y="130683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66266" y="1565147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66266" y="139293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97686" y="150495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97686" y="1539239"/>
            <a:ext cx="138430" cy="0"/>
          </a:xfrm>
          <a:custGeom>
            <a:avLst/>
            <a:gdLst/>
            <a:ahLst/>
            <a:cxnLst/>
            <a:rect l="l" t="t" r="r" b="b"/>
            <a:pathLst>
              <a:path w="138430" h="0">
                <a:moveTo>
                  <a:pt x="13792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366266" y="1539239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366266" y="1479041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432052" y="1549405"/>
            <a:ext cx="1835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u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366266" y="1306830"/>
            <a:ext cx="259079" cy="86360"/>
          </a:xfrm>
          <a:custGeom>
            <a:avLst/>
            <a:gdLst/>
            <a:ahLst/>
            <a:cxnLst/>
            <a:rect l="l" t="t" r="r" b="b"/>
            <a:pathLst>
              <a:path w="259080" h="86359">
                <a:moveTo>
                  <a:pt x="0" y="86106"/>
                </a:moveTo>
                <a:lnTo>
                  <a:pt x="0" y="0"/>
                </a:lnTo>
                <a:lnTo>
                  <a:pt x="259079" y="0"/>
                </a:lnTo>
                <a:lnTo>
                  <a:pt x="259079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323594" y="113461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366266" y="113461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1772" y="113461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5205" y="113461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2993" y="877061"/>
            <a:ext cx="1808480" cy="1461135"/>
          </a:xfrm>
          <a:custGeom>
            <a:avLst/>
            <a:gdLst/>
            <a:ahLst/>
            <a:cxnLst/>
            <a:rect l="l" t="t" r="r" b="b"/>
            <a:pathLst>
              <a:path w="1808480" h="1461135">
                <a:moveTo>
                  <a:pt x="1808226" y="1460754"/>
                </a:moveTo>
                <a:lnTo>
                  <a:pt x="1808226" y="0"/>
                </a:lnTo>
                <a:lnTo>
                  <a:pt x="0" y="0"/>
                </a:lnTo>
                <a:lnTo>
                  <a:pt x="0" y="1460754"/>
                </a:lnTo>
                <a:lnTo>
                  <a:pt x="1808226" y="1460754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06400" y="2159767"/>
            <a:ext cx="55689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Vo</a:t>
            </a:r>
            <a:r>
              <a:rPr dirty="0" sz="600">
                <a:latin typeface="Times New Roman"/>
                <a:cs typeface="Times New Roman"/>
              </a:rPr>
              <a:t>l</a:t>
            </a:r>
            <a:r>
              <a:rPr dirty="0" sz="600" spc="-5">
                <a:latin typeface="Times New Roman"/>
                <a:cs typeface="Times New Roman"/>
              </a:rPr>
              <a:t>t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15">
                <a:latin typeface="Times New Roman"/>
                <a:cs typeface="Times New Roman"/>
              </a:rPr>
              <a:t>g</a:t>
            </a:r>
            <a:r>
              <a:rPr dirty="0" sz="600" spc="5">
                <a:latin typeface="Times New Roman"/>
                <a:cs typeface="Times New Roman"/>
              </a:rPr>
              <a:t>e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regula</a:t>
            </a:r>
            <a:r>
              <a:rPr dirty="0" sz="600" spc="-5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47877" y="2596895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01650" y="2504191"/>
            <a:ext cx="1790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VCC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1312" y="25968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280160" y="5606034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5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306067" y="563194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4" h="0">
                <a:moveTo>
                  <a:pt x="0" y="0"/>
                </a:moveTo>
                <a:lnTo>
                  <a:pt x="121157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31975" y="565785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34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57883" y="5683758"/>
            <a:ext cx="17780" cy="0"/>
          </a:xfrm>
          <a:custGeom>
            <a:avLst/>
            <a:gdLst/>
            <a:ahLst/>
            <a:cxnLst/>
            <a:rect l="l" t="t" r="r" b="b"/>
            <a:pathLst>
              <a:path w="17780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1273555" y="5684779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366266" y="551992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66266" y="5262371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5" h="0">
                <a:moveTo>
                  <a:pt x="172974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91312" y="294055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1312" y="276834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1969" y="2880360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1312" y="2914650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1312" y="2854451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56336" y="2925578"/>
            <a:ext cx="1841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10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u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09269" y="2839470"/>
            <a:ext cx="2603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   </a:t>
            </a:r>
            <a:r>
              <a:rPr dirty="0" sz="600" spc="3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05205" y="319887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31113" y="3224783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7022" y="324992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82930" y="327583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97840" y="3276860"/>
            <a:ext cx="1905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91312" y="311277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382261" y="526237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82261" y="5004053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12920" y="5202173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12920" y="523646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13792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82261" y="523646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7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82261" y="5176265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4455667" y="5169666"/>
            <a:ext cx="20383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C7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10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n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382261" y="457428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6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338828" y="4961382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4" h="41910">
                <a:moveTo>
                  <a:pt x="0" y="0"/>
                </a:moveTo>
                <a:lnTo>
                  <a:pt x="19447" y="35300"/>
                </a:lnTo>
                <a:lnTo>
                  <a:pt x="43434" y="4191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38828" y="491870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42672" y="0"/>
                </a:lnTo>
                <a:lnTo>
                  <a:pt x="28381" y="2430"/>
                </a:lnTo>
                <a:lnTo>
                  <a:pt x="16159" y="9139"/>
                </a:lnTo>
                <a:lnTo>
                  <a:pt x="6837" y="19250"/>
                </a:lnTo>
                <a:lnTo>
                  <a:pt x="1247" y="31889"/>
                </a:lnTo>
                <a:lnTo>
                  <a:pt x="0" y="42672"/>
                </a:lnTo>
                <a:lnTo>
                  <a:pt x="0" y="43434"/>
                </a:lnTo>
                <a:lnTo>
                  <a:pt x="0" y="4267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338828" y="4875276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4" h="41910">
                <a:moveTo>
                  <a:pt x="0" y="0"/>
                </a:moveTo>
                <a:lnTo>
                  <a:pt x="19447" y="35300"/>
                </a:lnTo>
                <a:lnTo>
                  <a:pt x="43434" y="4191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338828" y="483260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42672" y="0"/>
                </a:lnTo>
                <a:lnTo>
                  <a:pt x="28500" y="2396"/>
                </a:lnTo>
                <a:lnTo>
                  <a:pt x="16354" y="9044"/>
                </a:lnTo>
                <a:lnTo>
                  <a:pt x="7041" y="19136"/>
                </a:lnTo>
                <a:lnTo>
                  <a:pt x="1373" y="31861"/>
                </a:lnTo>
                <a:lnTo>
                  <a:pt x="0" y="43434"/>
                </a:lnTo>
                <a:lnTo>
                  <a:pt x="0" y="4267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338828" y="4789170"/>
            <a:ext cx="43815" cy="43180"/>
          </a:xfrm>
          <a:custGeom>
            <a:avLst/>
            <a:gdLst/>
            <a:ahLst/>
            <a:cxnLst/>
            <a:rect l="l" t="t" r="r" b="b"/>
            <a:pathLst>
              <a:path w="43814" h="43179">
                <a:moveTo>
                  <a:pt x="0" y="0"/>
                </a:moveTo>
                <a:lnTo>
                  <a:pt x="19136" y="35630"/>
                </a:lnTo>
                <a:lnTo>
                  <a:pt x="43434" y="4267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338828" y="474649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42672" y="0"/>
                </a:lnTo>
                <a:lnTo>
                  <a:pt x="28500" y="2396"/>
                </a:lnTo>
                <a:lnTo>
                  <a:pt x="16354" y="9044"/>
                </a:lnTo>
                <a:lnTo>
                  <a:pt x="7041" y="19136"/>
                </a:lnTo>
                <a:lnTo>
                  <a:pt x="1373" y="31861"/>
                </a:lnTo>
                <a:lnTo>
                  <a:pt x="0" y="43434"/>
                </a:lnTo>
                <a:lnTo>
                  <a:pt x="0" y="4267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38828" y="4703064"/>
            <a:ext cx="43815" cy="43180"/>
          </a:xfrm>
          <a:custGeom>
            <a:avLst/>
            <a:gdLst/>
            <a:ahLst/>
            <a:cxnLst/>
            <a:rect l="l" t="t" r="r" b="b"/>
            <a:pathLst>
              <a:path w="43814" h="43179">
                <a:moveTo>
                  <a:pt x="0" y="0"/>
                </a:moveTo>
                <a:lnTo>
                  <a:pt x="19136" y="35630"/>
                </a:lnTo>
                <a:lnTo>
                  <a:pt x="43434" y="42671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38828" y="466039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42672" y="0"/>
                </a:lnTo>
                <a:lnTo>
                  <a:pt x="28500" y="2396"/>
                </a:lnTo>
                <a:lnTo>
                  <a:pt x="16354" y="9044"/>
                </a:lnTo>
                <a:lnTo>
                  <a:pt x="7041" y="19136"/>
                </a:lnTo>
                <a:lnTo>
                  <a:pt x="1373" y="31861"/>
                </a:lnTo>
                <a:lnTo>
                  <a:pt x="0" y="43433"/>
                </a:lnTo>
                <a:lnTo>
                  <a:pt x="0" y="42671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4395470" y="4653792"/>
            <a:ext cx="195580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80"/>
              </a:lnSpc>
            </a:pPr>
            <a:r>
              <a:rPr dirty="0" sz="600" spc="-25">
                <a:solidFill>
                  <a:srgbClr val="000080"/>
                </a:solidFill>
                <a:latin typeface="Times New Roman"/>
                <a:cs typeface="Times New Roman"/>
              </a:rPr>
              <a:t>L1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10uH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296155" y="543458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373117" y="5511546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82261" y="534847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38828" y="448817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82261" y="448817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78758" y="3198876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778758" y="3456432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194053" y="4402835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194053" y="4316729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194053" y="3542538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194053" y="3456432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107947" y="4660391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20">
                <a:moveTo>
                  <a:pt x="0" y="172212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107947" y="4918709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73658" y="4918709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6934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68146" y="4849367"/>
            <a:ext cx="0" cy="52069"/>
          </a:xfrm>
          <a:custGeom>
            <a:avLst/>
            <a:gdLst/>
            <a:ahLst/>
            <a:cxnLst/>
            <a:rect l="l" t="t" r="r" b="b"/>
            <a:pathLst>
              <a:path w="0" h="52070">
                <a:moveTo>
                  <a:pt x="0" y="0"/>
                </a:moveTo>
                <a:lnTo>
                  <a:pt x="0" y="51815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073658" y="4832603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6934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047750" y="4849367"/>
            <a:ext cx="120650" cy="52069"/>
          </a:xfrm>
          <a:custGeom>
            <a:avLst/>
            <a:gdLst/>
            <a:ahLst/>
            <a:cxnLst/>
            <a:rect l="l" t="t" r="r" b="b"/>
            <a:pathLst>
              <a:path w="120650" h="52070">
                <a:moveTo>
                  <a:pt x="120396" y="51815"/>
                </a:moveTo>
                <a:lnTo>
                  <a:pt x="0" y="51815"/>
                </a:lnTo>
                <a:lnTo>
                  <a:pt x="0" y="0"/>
                </a:lnTo>
                <a:lnTo>
                  <a:pt x="120396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7418" y="4660391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8610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49630" y="4660391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3722" y="4591811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0"/>
                </a:moveTo>
                <a:lnTo>
                  <a:pt x="0" y="13716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89431" y="4591811"/>
            <a:ext cx="0" cy="137160"/>
          </a:xfrm>
          <a:custGeom>
            <a:avLst/>
            <a:gdLst/>
            <a:ahLst/>
            <a:cxnLst/>
            <a:rect l="l" t="t" r="r" b="b"/>
            <a:pathLst>
              <a:path w="0" h="137160">
                <a:moveTo>
                  <a:pt x="0" y="13716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63523" y="466039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23722" y="4660391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77418" y="509015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8610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49630" y="509015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23722" y="5021579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792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89431" y="5021579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137922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63523" y="509015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23722" y="509015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 h="0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05205" y="526237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2930" y="5340096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1312" y="517626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32993" y="2424683"/>
            <a:ext cx="4392930" cy="4384675"/>
          </a:xfrm>
          <a:custGeom>
            <a:avLst/>
            <a:gdLst/>
            <a:ahLst/>
            <a:cxnLst/>
            <a:rect l="l" t="t" r="r" b="b"/>
            <a:pathLst>
              <a:path w="4392930" h="4384675">
                <a:moveTo>
                  <a:pt x="4392930" y="4384548"/>
                </a:moveTo>
                <a:lnTo>
                  <a:pt x="4392930" y="0"/>
                </a:lnTo>
                <a:lnTo>
                  <a:pt x="0" y="0"/>
                </a:lnTo>
                <a:lnTo>
                  <a:pt x="0" y="4384548"/>
                </a:lnTo>
                <a:lnTo>
                  <a:pt x="4392930" y="4384548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778758" y="448817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778758" y="457428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744723" y="122072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259080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089910" y="122072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003804" y="1134617"/>
            <a:ext cx="86360" cy="172720"/>
          </a:xfrm>
          <a:custGeom>
            <a:avLst/>
            <a:gdLst/>
            <a:ahLst/>
            <a:cxnLst/>
            <a:rect l="l" t="t" r="r" b="b"/>
            <a:pathLst>
              <a:path w="86360" h="172719">
                <a:moveTo>
                  <a:pt x="86106" y="86105"/>
                </a:moveTo>
                <a:lnTo>
                  <a:pt x="0" y="0"/>
                </a:lnTo>
                <a:lnTo>
                  <a:pt x="0" y="172211"/>
                </a:lnTo>
                <a:lnTo>
                  <a:pt x="86106" y="8610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003804" y="1134617"/>
            <a:ext cx="86360" cy="172720"/>
          </a:xfrm>
          <a:custGeom>
            <a:avLst/>
            <a:gdLst/>
            <a:ahLst/>
            <a:cxnLst/>
            <a:rect l="l" t="t" r="r" b="b"/>
            <a:pathLst>
              <a:path w="86360" h="172719">
                <a:moveTo>
                  <a:pt x="0" y="172211"/>
                </a:moveTo>
                <a:lnTo>
                  <a:pt x="86106" y="86105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124200" y="1074419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089910" y="104013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50107" y="1074419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89" h="35559">
                <a:moveTo>
                  <a:pt x="34289" y="0"/>
                </a:moveTo>
                <a:lnTo>
                  <a:pt x="0" y="17526"/>
                </a:lnTo>
                <a:lnTo>
                  <a:pt x="16763" y="35052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150107" y="1074419"/>
            <a:ext cx="34290" cy="35560"/>
          </a:xfrm>
          <a:custGeom>
            <a:avLst/>
            <a:gdLst/>
            <a:ahLst/>
            <a:cxnLst/>
            <a:rect l="l" t="t" r="r" b="b"/>
            <a:pathLst>
              <a:path w="34289" h="35559">
                <a:moveTo>
                  <a:pt x="34289" y="0"/>
                </a:moveTo>
                <a:lnTo>
                  <a:pt x="0" y="17526"/>
                </a:lnTo>
                <a:lnTo>
                  <a:pt x="16763" y="35052"/>
                </a:lnTo>
                <a:lnTo>
                  <a:pt x="34289" y="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115817" y="1040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0"/>
                </a:moveTo>
                <a:lnTo>
                  <a:pt x="0" y="17526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115817" y="1040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0"/>
                </a:moveTo>
                <a:lnTo>
                  <a:pt x="0" y="17526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089910" y="1134617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357627" y="104927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400300" y="104927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486405" y="122072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10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572511" y="1203960"/>
            <a:ext cx="172720" cy="34290"/>
          </a:xfrm>
          <a:custGeom>
            <a:avLst/>
            <a:gdLst/>
            <a:ahLst/>
            <a:cxnLst/>
            <a:rect l="l" t="t" r="r" b="b"/>
            <a:pathLst>
              <a:path w="172719" h="34290">
                <a:moveTo>
                  <a:pt x="172212" y="16764"/>
                </a:moveTo>
                <a:lnTo>
                  <a:pt x="137922" y="16764"/>
                </a:lnTo>
                <a:lnTo>
                  <a:pt x="129540" y="34290"/>
                </a:lnTo>
                <a:lnTo>
                  <a:pt x="112014" y="0"/>
                </a:lnTo>
                <a:lnTo>
                  <a:pt x="95250" y="34290"/>
                </a:lnTo>
                <a:lnTo>
                  <a:pt x="77724" y="0"/>
                </a:lnTo>
                <a:lnTo>
                  <a:pt x="60198" y="34290"/>
                </a:lnTo>
                <a:lnTo>
                  <a:pt x="43434" y="0"/>
                </a:lnTo>
                <a:lnTo>
                  <a:pt x="35052" y="16764"/>
                </a:lnTo>
                <a:lnTo>
                  <a:pt x="0" y="16764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00300" y="1220724"/>
            <a:ext cx="86360" cy="860425"/>
          </a:xfrm>
          <a:custGeom>
            <a:avLst/>
            <a:gdLst/>
            <a:ahLst/>
            <a:cxnLst/>
            <a:rect l="l" t="t" r="r" b="b"/>
            <a:pathLst>
              <a:path w="86360" h="860425">
                <a:moveTo>
                  <a:pt x="86106" y="0"/>
                </a:moveTo>
                <a:lnTo>
                  <a:pt x="0" y="0"/>
                </a:lnTo>
                <a:lnTo>
                  <a:pt x="0" y="860297"/>
                </a:lnTo>
                <a:lnTo>
                  <a:pt x="86106" y="860297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62121" y="122072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262121" y="1650492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228088" y="877061"/>
            <a:ext cx="1636395" cy="1461135"/>
          </a:xfrm>
          <a:custGeom>
            <a:avLst/>
            <a:gdLst/>
            <a:ahLst/>
            <a:cxnLst/>
            <a:rect l="l" t="t" r="r" b="b"/>
            <a:pathLst>
              <a:path w="1636395" h="1461135">
                <a:moveTo>
                  <a:pt x="1636014" y="1460754"/>
                </a:moveTo>
                <a:lnTo>
                  <a:pt x="1636014" y="0"/>
                </a:lnTo>
                <a:lnTo>
                  <a:pt x="0" y="0"/>
                </a:lnTo>
                <a:lnTo>
                  <a:pt x="0" y="1460754"/>
                </a:lnTo>
                <a:lnTo>
                  <a:pt x="1636014" y="1460754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366266" y="5348478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5" h="0">
                <a:moveTo>
                  <a:pt x="172974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91312" y="4660391"/>
            <a:ext cx="86360" cy="516255"/>
          </a:xfrm>
          <a:custGeom>
            <a:avLst/>
            <a:gdLst/>
            <a:ahLst/>
            <a:cxnLst/>
            <a:rect l="l" t="t" r="r" b="b"/>
            <a:pathLst>
              <a:path w="86359" h="516254">
                <a:moveTo>
                  <a:pt x="86106" y="0"/>
                </a:moveTo>
                <a:lnTo>
                  <a:pt x="0" y="0"/>
                </a:lnTo>
                <a:lnTo>
                  <a:pt x="0" y="515873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91312" y="4230623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5" h="0">
                <a:moveTo>
                  <a:pt x="0" y="0"/>
                </a:moveTo>
                <a:lnTo>
                  <a:pt x="947928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194053" y="4488179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712976" y="3114294"/>
            <a:ext cx="1893570" cy="2406015"/>
          </a:xfrm>
          <a:custGeom>
            <a:avLst/>
            <a:gdLst/>
            <a:ahLst/>
            <a:cxnLst/>
            <a:rect l="l" t="t" r="r" b="b"/>
            <a:pathLst>
              <a:path w="1893570" h="2406015">
                <a:moveTo>
                  <a:pt x="0" y="0"/>
                </a:moveTo>
                <a:lnTo>
                  <a:pt x="0" y="2405634"/>
                </a:lnTo>
                <a:lnTo>
                  <a:pt x="1893570" y="2405634"/>
                </a:lnTo>
                <a:lnTo>
                  <a:pt x="1893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712214" y="3113532"/>
            <a:ext cx="1894839" cy="2406650"/>
          </a:xfrm>
          <a:custGeom>
            <a:avLst/>
            <a:gdLst/>
            <a:ahLst/>
            <a:cxnLst/>
            <a:rect l="l" t="t" r="r" b="b"/>
            <a:pathLst>
              <a:path w="1894839" h="2406650">
                <a:moveTo>
                  <a:pt x="1894331" y="0"/>
                </a:moveTo>
                <a:lnTo>
                  <a:pt x="1894331" y="2406396"/>
                </a:lnTo>
                <a:lnTo>
                  <a:pt x="0" y="2406396"/>
                </a:lnTo>
                <a:lnTo>
                  <a:pt x="0" y="0"/>
                </a:lnTo>
                <a:lnTo>
                  <a:pt x="1894331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539239" y="319887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659635" y="3181350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659635" y="3181350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539239" y="328498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659635" y="326745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659635" y="326745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539239" y="337032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659635" y="335356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659635" y="335356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539239" y="345643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659635" y="343966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659635" y="343966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539239" y="35425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659635" y="352577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659635" y="352577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539239" y="362864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659635" y="361111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659635" y="361111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539239" y="371475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659635" y="369722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659635" y="369722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539239" y="380085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659635" y="378332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659635" y="378332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606546" y="474649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606546" y="472897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606546" y="472897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316985" y="4704588"/>
            <a:ext cx="229870" cy="0"/>
          </a:xfrm>
          <a:custGeom>
            <a:avLst/>
            <a:gdLst/>
            <a:ahLst/>
            <a:cxnLst/>
            <a:rect l="l" t="t" r="r" b="b"/>
            <a:pathLst>
              <a:path w="229870" h="0">
                <a:moveTo>
                  <a:pt x="22936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606546" y="534847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539239" y="526237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539239" y="4918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539239" y="483260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539239" y="397230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659635" y="395554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659635" y="395554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539239" y="405841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659635" y="404164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659635" y="404164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539239" y="414451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659635" y="4126991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69" h="35560">
                <a:moveTo>
                  <a:pt x="51816" y="17525"/>
                </a:moveTo>
                <a:lnTo>
                  <a:pt x="0" y="0"/>
                </a:lnTo>
                <a:lnTo>
                  <a:pt x="0" y="35052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1659635" y="4126991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69" h="35560">
                <a:moveTo>
                  <a:pt x="0" y="0"/>
                </a:moveTo>
                <a:lnTo>
                  <a:pt x="51816" y="17525"/>
                </a:lnTo>
                <a:lnTo>
                  <a:pt x="0" y="350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539239" y="423062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1659635" y="421309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659635" y="421309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539239" y="431672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659635" y="429920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659635" y="429920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539239" y="440283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659635" y="438530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7525"/>
                </a:moveTo>
                <a:lnTo>
                  <a:pt x="0" y="0"/>
                </a:lnTo>
                <a:lnTo>
                  <a:pt x="0" y="34290"/>
                </a:lnTo>
                <a:lnTo>
                  <a:pt x="51816" y="17525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659635" y="438530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7525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539239" y="44881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659635" y="447141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659635" y="447141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1539239" y="457428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659635" y="455752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816" y="16763"/>
                </a:moveTo>
                <a:lnTo>
                  <a:pt x="0" y="0"/>
                </a:lnTo>
                <a:lnTo>
                  <a:pt x="0" y="34290"/>
                </a:lnTo>
                <a:lnTo>
                  <a:pt x="51816" y="16763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1659635" y="455752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0" y="0"/>
                </a:moveTo>
                <a:lnTo>
                  <a:pt x="51816" y="16763"/>
                </a:lnTo>
                <a:lnTo>
                  <a:pt x="0" y="3429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606545" y="3972305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606546" y="395554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606546" y="395554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606545" y="4058411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606546" y="404164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606546" y="404164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606546" y="414451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606546" y="4126991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70" h="35560">
                <a:moveTo>
                  <a:pt x="51815" y="35052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5052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606546" y="4126991"/>
            <a:ext cx="52069" cy="35560"/>
          </a:xfrm>
          <a:custGeom>
            <a:avLst/>
            <a:gdLst/>
            <a:ahLst/>
            <a:cxnLst/>
            <a:rect l="l" t="t" r="r" b="b"/>
            <a:pathLst>
              <a:path w="52070" h="35560">
                <a:moveTo>
                  <a:pt x="51815" y="0"/>
                </a:moveTo>
                <a:lnTo>
                  <a:pt x="0" y="17526"/>
                </a:lnTo>
                <a:lnTo>
                  <a:pt x="51815" y="35052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606546" y="423062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606546" y="421309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606546" y="421309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606546" y="431672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606546" y="429920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606546" y="429920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606546" y="440283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606546" y="438530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606546" y="438530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606546" y="44881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606546" y="447141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606546" y="447141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606546" y="457428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606546" y="455752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606546" y="455752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606546" y="509015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1539239" y="534847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606545" y="4918709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606546" y="4901184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606546" y="4901184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606546" y="380085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606546" y="378332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606546" y="3783329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606546" y="371475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606546" y="369722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606546" y="369722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606546" y="362864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606546" y="361111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3606546" y="361111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606546" y="354253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606546" y="352577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606546" y="352577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606546" y="345643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606546" y="343966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606546" y="3439667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606546" y="337032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606546" y="335356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6764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606546" y="3353561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6764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606546" y="328498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606546" y="326745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606546" y="3267455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606546" y="319887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606546" y="3181350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34290"/>
                </a:moveTo>
                <a:lnTo>
                  <a:pt x="51815" y="0"/>
                </a:lnTo>
                <a:lnTo>
                  <a:pt x="0" y="17526"/>
                </a:lnTo>
                <a:lnTo>
                  <a:pt x="51815" y="34290"/>
                </a:lnTo>
                <a:close/>
              </a:path>
            </a:pathLst>
          </a:custGeom>
          <a:solidFill>
            <a:srgbClr val="FFFC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606546" y="3181350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70" h="34289">
                <a:moveTo>
                  <a:pt x="51815" y="0"/>
                </a:moveTo>
                <a:lnTo>
                  <a:pt x="0" y="17526"/>
                </a:lnTo>
                <a:lnTo>
                  <a:pt x="51815" y="34290"/>
                </a:lnTo>
                <a:lnTo>
                  <a:pt x="5181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1539239" y="517626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606546" y="526237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539239" y="543458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606546" y="543458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366266" y="5434584"/>
            <a:ext cx="173355" cy="85725"/>
          </a:xfrm>
          <a:custGeom>
            <a:avLst/>
            <a:gdLst/>
            <a:ahLst/>
            <a:cxnLst/>
            <a:rect l="l" t="t" r="r" b="b"/>
            <a:pathLst>
              <a:path w="173355" h="85725">
                <a:moveTo>
                  <a:pt x="172974" y="0"/>
                </a:moveTo>
                <a:lnTo>
                  <a:pt x="0" y="0"/>
                </a:lnTo>
                <a:lnTo>
                  <a:pt x="0" y="85344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366266" y="5176265"/>
            <a:ext cx="173355" cy="258445"/>
          </a:xfrm>
          <a:custGeom>
            <a:avLst/>
            <a:gdLst/>
            <a:ahLst/>
            <a:cxnLst/>
            <a:rect l="l" t="t" r="r" b="b"/>
            <a:pathLst>
              <a:path w="173355" h="258445">
                <a:moveTo>
                  <a:pt x="172974" y="0"/>
                </a:moveTo>
                <a:lnTo>
                  <a:pt x="0" y="0"/>
                </a:lnTo>
                <a:lnTo>
                  <a:pt x="0" y="258317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994403" y="534847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037076" y="534847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6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778758" y="5262371"/>
            <a:ext cx="258445" cy="172720"/>
          </a:xfrm>
          <a:custGeom>
            <a:avLst/>
            <a:gdLst/>
            <a:ahLst/>
            <a:cxnLst/>
            <a:rect l="l" t="t" r="r" b="b"/>
            <a:pathLst>
              <a:path w="258445" h="172720">
                <a:moveTo>
                  <a:pt x="0" y="0"/>
                </a:moveTo>
                <a:lnTo>
                  <a:pt x="0" y="172212"/>
                </a:lnTo>
                <a:lnTo>
                  <a:pt x="258318" y="172211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194053" y="4574285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91312" y="4144517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5" h="0">
                <a:moveTo>
                  <a:pt x="0" y="0"/>
                </a:moveTo>
                <a:lnTo>
                  <a:pt x="947928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778758" y="4746497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1194053" y="3714750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34518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1194053" y="3800855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34518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1194053" y="3628644"/>
            <a:ext cx="345440" cy="0"/>
          </a:xfrm>
          <a:custGeom>
            <a:avLst/>
            <a:gdLst/>
            <a:ahLst/>
            <a:cxnLst/>
            <a:rect l="l" t="t" r="r" b="b"/>
            <a:pathLst>
              <a:path w="345440" h="0">
                <a:moveTo>
                  <a:pt x="34518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329428" y="1565147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329428" y="1650492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7571231" y="1566672"/>
            <a:ext cx="257175" cy="256540"/>
          </a:xfrm>
          <a:custGeom>
            <a:avLst/>
            <a:gdLst/>
            <a:ahLst/>
            <a:cxnLst/>
            <a:rect l="l" t="t" r="r" b="b"/>
            <a:pathLst>
              <a:path w="257175" h="256539">
                <a:moveTo>
                  <a:pt x="0" y="0"/>
                </a:moveTo>
                <a:lnTo>
                  <a:pt x="0" y="256032"/>
                </a:lnTo>
                <a:lnTo>
                  <a:pt x="256794" y="256032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7570469" y="1565910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09" h="257175">
                <a:moveTo>
                  <a:pt x="257555" y="0"/>
                </a:moveTo>
                <a:lnTo>
                  <a:pt x="257555" y="256794"/>
                </a:lnTo>
                <a:lnTo>
                  <a:pt x="0" y="256794"/>
                </a:lnTo>
                <a:lnTo>
                  <a:pt x="0" y="0"/>
                </a:lnTo>
                <a:lnTo>
                  <a:pt x="257555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7397495" y="165049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7397495" y="173659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329428" y="1736598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329428" y="1822704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329428" y="3112770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329428" y="3198876"/>
            <a:ext cx="345440" cy="0"/>
          </a:xfrm>
          <a:custGeom>
            <a:avLst/>
            <a:gdLst/>
            <a:ahLst/>
            <a:cxnLst/>
            <a:rect l="l" t="t" r="r" b="b"/>
            <a:pathLst>
              <a:path w="345439" h="0">
                <a:moveTo>
                  <a:pt x="0" y="0"/>
                </a:moveTo>
                <a:lnTo>
                  <a:pt x="34518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91312" y="302666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812791" y="877061"/>
            <a:ext cx="3272790" cy="3267075"/>
          </a:xfrm>
          <a:custGeom>
            <a:avLst/>
            <a:gdLst/>
            <a:ahLst/>
            <a:cxnLst/>
            <a:rect l="l" t="t" r="r" b="b"/>
            <a:pathLst>
              <a:path w="3272790" h="3267075">
                <a:moveTo>
                  <a:pt x="3272790" y="3266693"/>
                </a:moveTo>
                <a:lnTo>
                  <a:pt x="3272790" y="0"/>
                </a:lnTo>
                <a:lnTo>
                  <a:pt x="0" y="0"/>
                </a:lnTo>
                <a:lnTo>
                  <a:pt x="0" y="3266694"/>
                </a:lnTo>
                <a:lnTo>
                  <a:pt x="3272790" y="3266693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028438" y="440283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071109" y="4402835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985003" y="474649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010911" y="4772405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062728" y="4823459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 txBox="1"/>
          <p:nvPr/>
        </p:nvSpPr>
        <p:spPr>
          <a:xfrm>
            <a:off x="4977638" y="4739899"/>
            <a:ext cx="19050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6355">
              <a:lnSpc>
                <a:spcPts val="670"/>
              </a:lnSpc>
              <a:tabLst>
                <a:tab pos="127635" algn="l"/>
              </a:tabLst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4288790" y="5512567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4291838" y="4395475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4025138" y="3105409"/>
            <a:ext cx="2076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Sen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4025138" y="3363731"/>
            <a:ext cx="2076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Sen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1182116" y="4309369"/>
            <a:ext cx="4737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dirty="0" sz="600" spc="-6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1182116" y="4395475"/>
            <a:ext cx="4737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dirty="0" sz="600" spc="-2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15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2" name="object 312"/>
          <p:cNvSpPr txBox="1"/>
          <p:nvPr/>
        </p:nvSpPr>
        <p:spPr>
          <a:xfrm>
            <a:off x="1182116" y="3363726"/>
            <a:ext cx="4737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dirty="0" sz="600" spc="-6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43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3" name="object 313"/>
          <p:cNvSpPr txBox="1"/>
          <p:nvPr/>
        </p:nvSpPr>
        <p:spPr>
          <a:xfrm>
            <a:off x="578612" y="4051813"/>
            <a:ext cx="18605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X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578612" y="4137921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TX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5" name="object 315"/>
          <p:cNvSpPr txBox="1"/>
          <p:nvPr/>
        </p:nvSpPr>
        <p:spPr>
          <a:xfrm>
            <a:off x="1015243" y="4712427"/>
            <a:ext cx="103505" cy="6476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6" name="object 316"/>
          <p:cNvSpPr txBox="1"/>
          <p:nvPr/>
        </p:nvSpPr>
        <p:spPr>
          <a:xfrm>
            <a:off x="1015243" y="4974555"/>
            <a:ext cx="103505" cy="6476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7" name="object 317"/>
          <p:cNvSpPr txBox="1"/>
          <p:nvPr/>
        </p:nvSpPr>
        <p:spPr>
          <a:xfrm>
            <a:off x="1009903" y="5083560"/>
            <a:ext cx="241300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XTAL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M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h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z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1164586" y="4816861"/>
            <a:ext cx="11683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Y1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742441" y="4730755"/>
            <a:ext cx="1841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22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p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 txBox="1"/>
          <p:nvPr/>
        </p:nvSpPr>
        <p:spPr>
          <a:xfrm>
            <a:off x="742441" y="4489966"/>
            <a:ext cx="11303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518413" y="5160523"/>
            <a:ext cx="40830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6220" algn="l"/>
              </a:tabLst>
            </a:pPr>
            <a:r>
              <a:rPr dirty="0" sz="600" spc="5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dirty="0" sz="600" spc="-65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22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p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742441" y="4919734"/>
            <a:ext cx="11303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3" name="object 323"/>
          <p:cNvSpPr txBox="1"/>
          <p:nvPr/>
        </p:nvSpPr>
        <p:spPr>
          <a:xfrm>
            <a:off x="406400" y="6631182"/>
            <a:ext cx="25209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u</a:t>
            </a:r>
            <a:r>
              <a:rPr dirty="0" sz="600" spc="5">
                <a:latin typeface="Times New Roman"/>
                <a:cs typeface="Times New Roman"/>
              </a:rPr>
              <a:t>C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u</a:t>
            </a:r>
            <a:r>
              <a:rPr dirty="0" sz="600" spc="-5">
                <a:latin typeface="Times New Roman"/>
                <a:cs typeface="Times New Roman"/>
              </a:rPr>
              <a:t>n</a:t>
            </a:r>
            <a:r>
              <a:rPr dirty="0" sz="600" spc="-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4" name="object 324"/>
          <p:cNvSpPr txBox="1"/>
          <p:nvPr/>
        </p:nvSpPr>
        <p:spPr>
          <a:xfrm>
            <a:off x="3939032" y="4395475"/>
            <a:ext cx="2089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dirty="0" sz="600" spc="-2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3939032" y="4481583"/>
            <a:ext cx="2089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dirty="0" sz="600" spc="-2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3508502" y="1557787"/>
            <a:ext cx="2076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2302255" y="2159767"/>
            <a:ext cx="19939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latin typeface="Times New Roman"/>
                <a:cs typeface="Times New Roman"/>
              </a:rPr>
              <a:t>L</a:t>
            </a:r>
            <a:r>
              <a:rPr dirty="0" sz="600" spc="-10">
                <a:latin typeface="Times New Roman"/>
                <a:cs typeface="Times New Roman"/>
              </a:rPr>
              <a:t>E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>
                <a:latin typeface="Times New Roman"/>
                <a:cs typeface="Times New Roman"/>
              </a:rPr>
              <a:t>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1182116" y="4223263"/>
            <a:ext cx="4737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dirty="0" sz="600" spc="-2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1182116" y="4481580"/>
            <a:ext cx="4737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dirty="0" sz="600" spc="-6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16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1758950" y="3148843"/>
            <a:ext cx="944880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4000"/>
              </a:lnSpc>
            </a:pP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8</a:t>
            </a:r>
            <a:r>
              <a:rPr dirty="0" sz="600" spc="-1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X</a:t>
            </a:r>
            <a:r>
              <a:rPr dirty="0" sz="600" spc="-5">
                <a:latin typeface="Times New Roman"/>
                <a:cs typeface="Times New Roman"/>
              </a:rPr>
              <a:t>C</a:t>
            </a:r>
            <a:r>
              <a:rPr dirty="0" sz="600" spc="-20">
                <a:latin typeface="Times New Roman"/>
                <a:cs typeface="Times New Roman"/>
              </a:rPr>
              <a:t>K</a:t>
            </a:r>
            <a:r>
              <a:rPr dirty="0" sz="600">
                <a:latin typeface="Times New Roman"/>
                <a:cs typeface="Times New Roman"/>
              </a:rPr>
              <a:t>0</a:t>
            </a:r>
            <a:r>
              <a:rPr dirty="0" sz="600" spc="-5">
                <a:latin typeface="Times New Roman"/>
                <a:cs typeface="Times New Roman"/>
              </a:rPr>
              <a:t>/T0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9</a:t>
            </a:r>
            <a:r>
              <a:rPr dirty="0" sz="600" spc="-5">
                <a:latin typeface="Times New Roman"/>
                <a:cs typeface="Times New Roman"/>
              </a:rPr>
              <a:t>/C</a:t>
            </a:r>
            <a:r>
              <a:rPr dirty="0" sz="600" spc="-30">
                <a:latin typeface="Times New Roman"/>
                <a:cs typeface="Times New Roman"/>
              </a:rPr>
              <a:t>L</a:t>
            </a:r>
            <a:r>
              <a:rPr dirty="0" sz="600" spc="-15">
                <a:latin typeface="Times New Roman"/>
                <a:cs typeface="Times New Roman"/>
              </a:rPr>
              <a:t>K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NT</a:t>
            </a:r>
            <a:r>
              <a:rPr dirty="0" sz="600" spc="-5">
                <a:latin typeface="Times New Roman"/>
                <a:cs typeface="Times New Roman"/>
              </a:rPr>
              <a:t>2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P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OC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20" u="sng">
                <a:latin typeface="Times New Roman"/>
                <a:cs typeface="Times New Roman"/>
              </a:rPr>
              <a:t>A</a:t>
            </a:r>
            <a:r>
              <a:rPr dirty="0" sz="600" spc="-20" u="sng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N1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3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OC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P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4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3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CP</a:t>
            </a:r>
            <a:r>
              <a:rPr dirty="0" sz="600" spc="-5">
                <a:latin typeface="Times New Roman"/>
                <a:cs typeface="Times New Roman"/>
              </a:rPr>
              <a:t>3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M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-15">
                <a:latin typeface="Times New Roman"/>
                <a:cs typeface="Times New Roman"/>
              </a:rPr>
              <a:t>S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5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4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OC</a:t>
            </a:r>
            <a:r>
              <a:rPr dirty="0" sz="600" spc="-5">
                <a:latin typeface="Times New Roman"/>
                <a:cs typeface="Times New Roman"/>
              </a:rPr>
              <a:t>3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M</a:t>
            </a:r>
            <a:r>
              <a:rPr dirty="0" sz="600" spc="-20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20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P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 spc="5">
                <a:latin typeface="Times New Roman"/>
                <a:cs typeface="Times New Roman"/>
              </a:rPr>
              <a:t>6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5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OC</a:t>
            </a:r>
            <a:r>
              <a:rPr dirty="0" sz="600" spc="-5">
                <a:latin typeface="Times New Roman"/>
                <a:cs typeface="Times New Roman"/>
              </a:rPr>
              <a:t>3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SC</a:t>
            </a:r>
            <a:r>
              <a:rPr dirty="0" sz="600" spc="-15">
                <a:latin typeface="Times New Roman"/>
                <a:cs typeface="Times New Roman"/>
              </a:rPr>
              <a:t>K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PB</a:t>
            </a: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1553974" y="3105409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1553974" y="3191515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41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1553974" y="327762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1182116" y="3449832"/>
            <a:ext cx="4737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</a:t>
            </a:r>
            <a:r>
              <a:rPr dirty="0" sz="600" spc="-2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44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5" name="object 335"/>
          <p:cNvSpPr txBox="1"/>
          <p:nvPr/>
        </p:nvSpPr>
        <p:spPr>
          <a:xfrm>
            <a:off x="1182116" y="3535938"/>
            <a:ext cx="4743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</a:tabLst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MO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1592069" y="3622044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1592069" y="3707389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3305047" y="4696466"/>
            <a:ext cx="25717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R</a:t>
            </a:r>
            <a:r>
              <a:rPr dirty="0" sz="600" spc="-10">
                <a:latin typeface="Times New Roman"/>
                <a:cs typeface="Times New Roman"/>
              </a:rPr>
              <a:t>E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0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3663189" y="4653792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3663184" y="525577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1758950" y="5126233"/>
            <a:ext cx="190500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80"/>
              </a:lnSpc>
            </a:pPr>
            <a:r>
              <a:rPr dirty="0" sz="600" spc="-10">
                <a:latin typeface="Times New Roman"/>
                <a:cs typeface="Times New Roman"/>
              </a:rPr>
              <a:t>G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D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G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1553974" y="5169666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1758950" y="4782572"/>
            <a:ext cx="262890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80"/>
              </a:lnSpc>
            </a:pPr>
            <a:r>
              <a:rPr dirty="0" sz="600" spc="-10">
                <a:latin typeface="Times New Roman"/>
                <a:cs typeface="Times New Roman"/>
              </a:rPr>
              <a:t>X</a:t>
            </a:r>
            <a:r>
              <a:rPr dirty="0" sz="600" spc="-20">
                <a:latin typeface="Times New Roman"/>
                <a:cs typeface="Times New Roman"/>
              </a:rPr>
              <a:t>T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30">
                <a:latin typeface="Times New Roman"/>
                <a:cs typeface="Times New Roman"/>
              </a:rPr>
              <a:t>L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X</a:t>
            </a:r>
            <a:r>
              <a:rPr dirty="0" sz="600" spc="-20">
                <a:latin typeface="Times New Roman"/>
                <a:cs typeface="Times New Roman"/>
              </a:rPr>
              <a:t>T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30">
                <a:latin typeface="Times New Roman"/>
                <a:cs typeface="Times New Roman"/>
              </a:rPr>
              <a:t>L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1592069" y="4825243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5" name="object 345"/>
          <p:cNvSpPr txBox="1"/>
          <p:nvPr/>
        </p:nvSpPr>
        <p:spPr>
          <a:xfrm>
            <a:off x="1592069" y="473989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1758950" y="3922273"/>
            <a:ext cx="951230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4000"/>
              </a:lnSpc>
            </a:pPr>
            <a:r>
              <a:rPr dirty="0" sz="600" spc="-5">
                <a:latin typeface="Times New Roman"/>
                <a:cs typeface="Times New Roman"/>
              </a:rPr>
              <a:t>(P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4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RX</a:t>
            </a:r>
            <a:r>
              <a:rPr dirty="0" sz="600" spc="-10">
                <a:latin typeface="Times New Roman"/>
                <a:cs typeface="Times New Roman"/>
              </a:rPr>
              <a:t>D0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T3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PD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5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15">
                <a:latin typeface="Times New Roman"/>
                <a:cs typeface="Times New Roman"/>
              </a:rPr>
              <a:t>X</a:t>
            </a:r>
            <a:r>
              <a:rPr dirty="0" sz="600" spc="-20">
                <a:latin typeface="Times New Roman"/>
                <a:cs typeface="Times New Roman"/>
              </a:rPr>
              <a:t>D</a:t>
            </a:r>
            <a:r>
              <a:rPr dirty="0" sz="600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20">
                <a:latin typeface="Times New Roman"/>
                <a:cs typeface="Times New Roman"/>
              </a:rPr>
              <a:t>D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6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RX</a:t>
            </a:r>
            <a:r>
              <a:rPr dirty="0" sz="600" spc="-10">
                <a:latin typeface="Times New Roman"/>
                <a:cs typeface="Times New Roman"/>
              </a:rPr>
              <a:t>D1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7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15">
                <a:latin typeface="Times New Roman"/>
                <a:cs typeface="Times New Roman"/>
              </a:rPr>
              <a:t>X</a:t>
            </a:r>
            <a:r>
              <a:rPr dirty="0" sz="600" spc="-20">
                <a:latin typeface="Times New Roman"/>
                <a:cs typeface="Times New Roman"/>
              </a:rPr>
              <a:t>D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T1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5">
                <a:latin typeface="Times New Roman"/>
                <a:cs typeface="Times New Roman"/>
              </a:rPr>
              <a:t>3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8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XC</a:t>
            </a:r>
            <a:r>
              <a:rPr dirty="0" sz="600" spc="-10">
                <a:latin typeface="Times New Roman"/>
                <a:cs typeface="Times New Roman"/>
              </a:rPr>
              <a:t>K1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20">
                <a:latin typeface="Times New Roman"/>
                <a:cs typeface="Times New Roman"/>
              </a:rPr>
              <a:t>O</a:t>
            </a:r>
            <a:r>
              <a:rPr dirty="0" sz="600" spc="-5">
                <a:latin typeface="Times New Roman"/>
                <a:cs typeface="Times New Roman"/>
              </a:rPr>
              <a:t>C</a:t>
            </a:r>
            <a:r>
              <a:rPr dirty="0" sz="600" spc="-10">
                <a:latin typeface="Times New Roman"/>
                <a:cs typeface="Times New Roman"/>
              </a:rPr>
              <a:t>1B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PD4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9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OC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5">
                <a:latin typeface="Times New Roman"/>
                <a:cs typeface="Times New Roman"/>
              </a:rPr>
              <a:t>5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3</a:t>
            </a:r>
            <a:r>
              <a:rPr dirty="0" sz="600" spc="-10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OC</a:t>
            </a:r>
            <a:r>
              <a:rPr dirty="0" sz="600" spc="-5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20">
                <a:latin typeface="Times New Roman"/>
                <a:cs typeface="Times New Roman"/>
              </a:rPr>
              <a:t>D</a:t>
            </a:r>
            <a:r>
              <a:rPr dirty="0" sz="600" spc="5">
                <a:latin typeface="Times New Roman"/>
                <a:cs typeface="Times New Roman"/>
              </a:rPr>
              <a:t>6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O</a:t>
            </a:r>
            <a:r>
              <a:rPr dirty="0" sz="600" spc="-10">
                <a:latin typeface="Times New Roman"/>
                <a:cs typeface="Times New Roman"/>
              </a:rPr>
              <a:t>C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20">
                <a:latin typeface="Times New Roman"/>
                <a:cs typeface="Times New Roman"/>
              </a:rPr>
              <a:t>A</a:t>
            </a:r>
            <a:r>
              <a:rPr dirty="0" sz="600">
                <a:latin typeface="Times New Roman"/>
                <a:cs typeface="Times New Roman"/>
              </a:rPr>
              <a:t>/P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20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3</a:t>
            </a:r>
            <a:r>
              <a:rPr dirty="0" sz="600" spc="-10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1592069" y="3879600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1553974" y="3965706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1553974" y="405181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553974" y="413791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2791460" y="3922273"/>
            <a:ext cx="769620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12700" marR="5080" indent="92710">
              <a:lnSpc>
                <a:spcPct val="94000"/>
              </a:lnSpc>
            </a:pP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SC</a:t>
            </a:r>
            <a:r>
              <a:rPr dirty="0" sz="600" spc="-25">
                <a:latin typeface="Times New Roman"/>
                <a:cs typeface="Times New Roman"/>
              </a:rPr>
              <a:t>L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-15">
                <a:latin typeface="Times New Roman"/>
                <a:cs typeface="Times New Roman"/>
              </a:rPr>
              <a:t>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16)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 spc="-15">
                <a:latin typeface="Times New Roman"/>
                <a:cs typeface="Times New Roman"/>
              </a:rPr>
              <a:t>DA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-15">
                <a:latin typeface="Times New Roman"/>
                <a:cs typeface="Times New Roman"/>
              </a:rPr>
              <a:t>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17)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TC</a:t>
            </a:r>
            <a:r>
              <a:rPr dirty="0" sz="600" spc="-15">
                <a:latin typeface="Times New Roman"/>
                <a:cs typeface="Times New Roman"/>
              </a:rPr>
              <a:t>K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-15">
                <a:latin typeface="Times New Roman"/>
                <a:cs typeface="Times New Roman"/>
              </a:rPr>
              <a:t>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18)</a:t>
            </a:r>
            <a:r>
              <a:rPr dirty="0" sz="600" spc="-10">
                <a:latin typeface="Times New Roman"/>
                <a:cs typeface="Times New Roman"/>
              </a:rPr>
              <a:t> 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5">
                <a:latin typeface="Times New Roman"/>
                <a:cs typeface="Times New Roman"/>
              </a:rPr>
              <a:t>3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15">
                <a:latin typeface="Times New Roman"/>
                <a:cs typeface="Times New Roman"/>
              </a:rPr>
              <a:t>M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>
                <a:latin typeface="Times New Roman"/>
                <a:cs typeface="Times New Roman"/>
              </a:rPr>
              <a:t>/P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9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5">
                <a:latin typeface="Times New Roman"/>
                <a:cs typeface="Times New Roman"/>
              </a:rPr>
              <a:t>4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2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/P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5">
                <a:latin typeface="Times New Roman"/>
                <a:cs typeface="Times New Roman"/>
              </a:rPr>
              <a:t>5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2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-15">
                <a:latin typeface="Times New Roman"/>
                <a:cs typeface="Times New Roman"/>
              </a:rPr>
              <a:t>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21)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5">
                <a:latin typeface="Times New Roman"/>
                <a:cs typeface="Times New Roman"/>
              </a:rPr>
              <a:t>6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20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>
                <a:latin typeface="Times New Roman"/>
                <a:cs typeface="Times New Roman"/>
              </a:rPr>
              <a:t>1</a:t>
            </a:r>
            <a:r>
              <a:rPr dirty="0" sz="600" spc="-5">
                <a:latin typeface="Times New Roman"/>
                <a:cs typeface="Times New Roman"/>
              </a:rPr>
              <a:t>/P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22)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PC</a:t>
            </a:r>
            <a:r>
              <a:rPr dirty="0" sz="600" spc="5">
                <a:latin typeface="Times New Roman"/>
                <a:cs typeface="Times New Roman"/>
              </a:rPr>
              <a:t>7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(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20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>
                <a:latin typeface="Times New Roman"/>
                <a:cs typeface="Times New Roman"/>
              </a:rPr>
              <a:t>2</a:t>
            </a:r>
            <a:r>
              <a:rPr dirty="0" sz="600" spc="-5">
                <a:latin typeface="Times New Roman"/>
                <a:cs typeface="Times New Roman"/>
              </a:rPr>
              <a:t>/P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23)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3663189" y="3879600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3663188" y="3965706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3663188" y="405181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3663188" y="4137918"/>
            <a:ext cx="1016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5"/>
              </a:lnSpc>
            </a:pPr>
            <a:r>
              <a:rPr dirty="0" sz="600" spc="-5">
                <a:latin typeface="Times New Roman"/>
                <a:cs typeface="Times New Roman"/>
              </a:rPr>
              <a:t>22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75"/>
              </a:lnSpc>
            </a:pPr>
            <a:r>
              <a:rPr dirty="0" sz="600" spc="-5">
                <a:latin typeface="Times New Roman"/>
                <a:cs typeface="Times New Roman"/>
              </a:rPr>
              <a:t>23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80"/>
              </a:lnSpc>
            </a:pPr>
            <a:r>
              <a:rPr dirty="0" sz="600" spc="-5">
                <a:latin typeface="Times New Roman"/>
                <a:cs typeface="Times New Roman"/>
              </a:rPr>
              <a:t>24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-5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663188" y="4481580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3325621" y="5040128"/>
            <a:ext cx="23622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AV</a:t>
            </a:r>
            <a:r>
              <a:rPr dirty="0" sz="600" spc="-10">
                <a:latin typeface="Times New Roman"/>
                <a:cs typeface="Times New Roman"/>
              </a:rPr>
              <a:t>C</a:t>
            </a:r>
            <a:r>
              <a:rPr dirty="0" sz="600" spc="5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3663187" y="4997454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1553974" y="525577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3341623" y="4868678"/>
            <a:ext cx="21907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15">
                <a:latin typeface="Times New Roman"/>
                <a:cs typeface="Times New Roman"/>
              </a:rPr>
              <a:t>R</a:t>
            </a:r>
            <a:r>
              <a:rPr dirty="0" sz="600" spc="-10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1" name="object 361"/>
          <p:cNvSpPr txBox="1"/>
          <p:nvPr/>
        </p:nvSpPr>
        <p:spPr>
          <a:xfrm>
            <a:off x="3663187" y="4825243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2858516" y="3148843"/>
            <a:ext cx="701675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4000"/>
              </a:lnSpc>
            </a:pP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2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3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3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3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4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4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4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5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5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5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6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6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6</a:t>
            </a:r>
            <a:r>
              <a:rPr dirty="0" sz="600">
                <a:latin typeface="Times New Roman"/>
                <a:cs typeface="Times New Roman"/>
              </a:rPr>
              <a:t>)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5">
                <a:latin typeface="Times New Roman"/>
                <a:cs typeface="Times New Roman"/>
              </a:rPr>
              <a:t>7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(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D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5">
                <a:latin typeface="Times New Roman"/>
                <a:cs typeface="Times New Roman"/>
              </a:rPr>
              <a:t>7</a:t>
            </a:r>
            <a:r>
              <a:rPr dirty="0" sz="600" spc="-5">
                <a:latin typeface="Times New Roman"/>
                <a:cs typeface="Times New Roman"/>
              </a:rPr>
              <a:t>/</a:t>
            </a:r>
            <a:r>
              <a:rPr dirty="0" sz="600" spc="-5">
                <a:latin typeface="Times New Roman"/>
                <a:cs typeface="Times New Roman"/>
              </a:rPr>
              <a:t>P</a:t>
            </a:r>
            <a:r>
              <a:rPr dirty="0" sz="600" spc="-15">
                <a:latin typeface="Times New Roman"/>
                <a:cs typeface="Times New Roman"/>
              </a:rPr>
              <a:t>CIN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7</a:t>
            </a:r>
            <a:r>
              <a:rPr dirty="0" sz="600"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3663186" y="3707389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3663186" y="3622044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3663186" y="353593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3663186" y="344983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3663186" y="3191515"/>
            <a:ext cx="101600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-5">
                <a:latin typeface="Times New Roman"/>
                <a:cs typeface="Times New Roman"/>
              </a:rPr>
              <a:t>36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80"/>
              </a:lnSpc>
            </a:pPr>
            <a:r>
              <a:rPr dirty="0" sz="600" spc="-5">
                <a:latin typeface="Times New Roman"/>
                <a:cs typeface="Times New Roman"/>
              </a:rPr>
              <a:t>35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-5">
                <a:latin typeface="Times New Roman"/>
                <a:cs typeface="Times New Roman"/>
              </a:rPr>
              <a:t>34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8" name="object 368"/>
          <p:cNvSpPr txBox="1"/>
          <p:nvPr/>
        </p:nvSpPr>
        <p:spPr>
          <a:xfrm>
            <a:off x="3663186" y="3105409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1592069" y="5083560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3378961" y="5212339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V</a:t>
            </a:r>
            <a:r>
              <a:rPr dirty="0" sz="600" spc="-10">
                <a:latin typeface="Times New Roman"/>
                <a:cs typeface="Times New Roman"/>
              </a:rPr>
              <a:t>C</a:t>
            </a:r>
            <a:r>
              <a:rPr dirty="0" sz="600" spc="5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3663184" y="5169666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1758950" y="5384551"/>
            <a:ext cx="1905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G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1553974" y="5341117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3378961" y="5384551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V</a:t>
            </a:r>
            <a:r>
              <a:rPr dirty="0" sz="600" spc="-10">
                <a:latin typeface="Times New Roman"/>
                <a:cs typeface="Times New Roman"/>
              </a:rPr>
              <a:t>C</a:t>
            </a:r>
            <a:r>
              <a:rPr dirty="0" sz="600" spc="5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3663184" y="5341117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38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1698751" y="3020067"/>
            <a:ext cx="11683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U1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4308602" y="5341117"/>
            <a:ext cx="1206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7314" algn="l"/>
              </a:tabLst>
            </a:pPr>
            <a:r>
              <a:rPr dirty="0" sz="600" spc="50" u="sng">
                <a:latin typeface="Times New Roman"/>
                <a:cs typeface="Times New Roman"/>
              </a:rPr>
              <a:t> </a:t>
            </a:r>
            <a:r>
              <a:rPr dirty="0" sz="600" u="sng">
                <a:latin typeface="Times New Roman"/>
                <a:cs typeface="Times New Roman"/>
              </a:rPr>
              <a:t> </a:t>
            </a:r>
            <a:r>
              <a:rPr dirty="0" sz="600" u="sng"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1698751" y="5513332"/>
            <a:ext cx="61658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r>
              <a:rPr dirty="0" sz="600" spc="-20">
                <a:solidFill>
                  <a:srgbClr val="00008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g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84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P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-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U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3947414" y="5255773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4025138" y="4653793"/>
            <a:ext cx="1943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es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1182116" y="3622047"/>
            <a:ext cx="21462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MI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1182116" y="3707393"/>
            <a:ext cx="17272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SCK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3" name="object 383"/>
          <p:cNvSpPr/>
          <p:nvPr/>
        </p:nvSpPr>
        <p:spPr>
          <a:xfrm>
            <a:off x="5071109" y="466039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4812791" y="4230623"/>
            <a:ext cx="1722120" cy="944880"/>
          </a:xfrm>
          <a:custGeom>
            <a:avLst/>
            <a:gdLst/>
            <a:ahLst/>
            <a:cxnLst/>
            <a:rect l="l" t="t" r="r" b="b"/>
            <a:pathLst>
              <a:path w="1722120" h="944879">
                <a:moveTo>
                  <a:pt x="1722120" y="944879"/>
                </a:moveTo>
                <a:lnTo>
                  <a:pt x="1722120" y="0"/>
                </a:lnTo>
                <a:lnTo>
                  <a:pt x="0" y="0"/>
                </a:lnTo>
                <a:lnTo>
                  <a:pt x="0" y="944880"/>
                </a:lnTo>
                <a:lnTo>
                  <a:pt x="1722120" y="944879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621780" y="4230623"/>
            <a:ext cx="2239645" cy="1546860"/>
          </a:xfrm>
          <a:custGeom>
            <a:avLst/>
            <a:gdLst/>
            <a:ahLst/>
            <a:cxnLst/>
            <a:rect l="l" t="t" r="r" b="b"/>
            <a:pathLst>
              <a:path w="2239645" h="1546860">
                <a:moveTo>
                  <a:pt x="2239518" y="1546860"/>
                </a:moveTo>
                <a:lnTo>
                  <a:pt x="2239518" y="0"/>
                </a:lnTo>
                <a:lnTo>
                  <a:pt x="0" y="0"/>
                </a:lnTo>
                <a:lnTo>
                  <a:pt x="0" y="1546860"/>
                </a:lnTo>
                <a:lnTo>
                  <a:pt x="2239518" y="1546860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244846" y="5521452"/>
            <a:ext cx="860425" cy="944880"/>
          </a:xfrm>
          <a:custGeom>
            <a:avLst/>
            <a:gdLst/>
            <a:ahLst/>
            <a:cxnLst/>
            <a:rect l="l" t="t" r="r" b="b"/>
            <a:pathLst>
              <a:path w="860425" h="944879">
                <a:moveTo>
                  <a:pt x="0" y="0"/>
                </a:moveTo>
                <a:lnTo>
                  <a:pt x="0" y="944880"/>
                </a:lnTo>
                <a:lnTo>
                  <a:pt x="860298" y="944879"/>
                </a:lnTo>
                <a:lnTo>
                  <a:pt x="8602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5244084" y="5520690"/>
            <a:ext cx="861060" cy="946150"/>
          </a:xfrm>
          <a:custGeom>
            <a:avLst/>
            <a:gdLst/>
            <a:ahLst/>
            <a:cxnLst/>
            <a:rect l="l" t="t" r="r" b="b"/>
            <a:pathLst>
              <a:path w="861060" h="946150">
                <a:moveTo>
                  <a:pt x="861060" y="0"/>
                </a:moveTo>
                <a:lnTo>
                  <a:pt x="861060" y="945641"/>
                </a:lnTo>
                <a:lnTo>
                  <a:pt x="0" y="945642"/>
                </a:lnTo>
                <a:lnTo>
                  <a:pt x="0" y="0"/>
                </a:lnTo>
                <a:lnTo>
                  <a:pt x="861060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4985003" y="560603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4985003" y="569214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4985003" y="577824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4985003" y="586435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4985003" y="5950458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4985003" y="603656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4985003" y="6121908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4985003" y="620801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4985003" y="629412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4985003" y="638022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6105144" y="638022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6105144" y="629412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6105144" y="620801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6105144" y="6121908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6105144" y="603656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6105144" y="5950458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6105144" y="586435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6105144" y="577824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6105144" y="569214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6105144" y="560603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4898897" y="5692140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105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898897" y="577824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105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942332" y="543458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985003" y="543458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898897" y="646633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924805" y="6492240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976621" y="6543293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985003" y="638022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812791" y="5262371"/>
            <a:ext cx="1722120" cy="1633220"/>
          </a:xfrm>
          <a:custGeom>
            <a:avLst/>
            <a:gdLst/>
            <a:ahLst/>
            <a:cxnLst/>
            <a:rect l="l" t="t" r="r" b="b"/>
            <a:pathLst>
              <a:path w="1722120" h="1633220">
                <a:moveTo>
                  <a:pt x="1722120" y="1632966"/>
                </a:moveTo>
                <a:lnTo>
                  <a:pt x="1722120" y="0"/>
                </a:lnTo>
                <a:lnTo>
                  <a:pt x="0" y="0"/>
                </a:lnTo>
                <a:lnTo>
                  <a:pt x="0" y="1632966"/>
                </a:lnTo>
                <a:lnTo>
                  <a:pt x="1722120" y="1632966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849630" y="190881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875538" y="193471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901446" y="1960626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 h="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927353" y="1986533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935736" y="182270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591312" y="509015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935736" y="4660391"/>
            <a:ext cx="603885" cy="172720"/>
          </a:xfrm>
          <a:custGeom>
            <a:avLst/>
            <a:gdLst/>
            <a:ahLst/>
            <a:cxnLst/>
            <a:rect l="l" t="t" r="r" b="b"/>
            <a:pathLst>
              <a:path w="603885" h="172720">
                <a:moveTo>
                  <a:pt x="603504" y="172211"/>
                </a:moveTo>
                <a:lnTo>
                  <a:pt x="603504" y="0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935736" y="4918709"/>
            <a:ext cx="603885" cy="171450"/>
          </a:xfrm>
          <a:custGeom>
            <a:avLst/>
            <a:gdLst/>
            <a:ahLst/>
            <a:cxnLst/>
            <a:rect l="l" t="t" r="r" b="b"/>
            <a:pathLst>
              <a:path w="603885" h="171450">
                <a:moveTo>
                  <a:pt x="0" y="171450"/>
                </a:moveTo>
                <a:lnTo>
                  <a:pt x="603504" y="171449"/>
                </a:lnTo>
                <a:lnTo>
                  <a:pt x="603504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7139178" y="130683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7139178" y="113461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7069835" y="1246632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7139178" y="1280922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7139178" y="122072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934455" y="1394460"/>
            <a:ext cx="859790" cy="772160"/>
          </a:xfrm>
          <a:custGeom>
            <a:avLst/>
            <a:gdLst/>
            <a:ahLst/>
            <a:cxnLst/>
            <a:rect l="l" t="t" r="r" b="b"/>
            <a:pathLst>
              <a:path w="859790" h="772160">
                <a:moveTo>
                  <a:pt x="0" y="0"/>
                </a:moveTo>
                <a:lnTo>
                  <a:pt x="0" y="771906"/>
                </a:lnTo>
                <a:lnTo>
                  <a:pt x="859536" y="771906"/>
                </a:lnTo>
                <a:lnTo>
                  <a:pt x="859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933694" y="1393697"/>
            <a:ext cx="860425" cy="772795"/>
          </a:xfrm>
          <a:custGeom>
            <a:avLst/>
            <a:gdLst/>
            <a:ahLst/>
            <a:cxnLst/>
            <a:rect l="l" t="t" r="r" b="b"/>
            <a:pathLst>
              <a:path w="860425" h="772794">
                <a:moveTo>
                  <a:pt x="860298" y="0"/>
                </a:moveTo>
                <a:lnTo>
                  <a:pt x="860298" y="772668"/>
                </a:lnTo>
                <a:lnTo>
                  <a:pt x="0" y="772668"/>
                </a:lnTo>
                <a:lnTo>
                  <a:pt x="0" y="0"/>
                </a:lnTo>
                <a:lnTo>
                  <a:pt x="860298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5674614" y="190881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793992" y="16504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793992" y="182270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793992" y="173659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793992" y="1994916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793992" y="208102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793992" y="190881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674614" y="199491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5674614" y="1736598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674614" y="182270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793992" y="156514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674614" y="1479041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5674614" y="208102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793992" y="147904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5674614" y="165049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 txBox="1"/>
          <p:nvPr/>
        </p:nvSpPr>
        <p:spPr>
          <a:xfrm>
            <a:off x="5317490" y="1557787"/>
            <a:ext cx="5600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0534" algn="l"/>
              </a:tabLst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600" spc="-5">
                <a:latin typeface="Times New Roman"/>
                <a:cs typeface="Times New Roman"/>
              </a:rPr>
              <a:t>15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7617968" y="1601221"/>
            <a:ext cx="64769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9" name="object 449"/>
          <p:cNvSpPr/>
          <p:nvPr/>
        </p:nvSpPr>
        <p:spPr>
          <a:xfrm>
            <a:off x="5674614" y="1565147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7483602" y="130683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7483602" y="113461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7414259" y="1246632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7483602" y="1280922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7483602" y="122072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7053071" y="13929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59">
                <a:moveTo>
                  <a:pt x="86105" y="0"/>
                </a:moveTo>
                <a:lnTo>
                  <a:pt x="86105" y="86106"/>
                </a:ln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7440168" y="104927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7483602" y="104927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6793992" y="122072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6819900" y="1246632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4" h="0">
                <a:moveTo>
                  <a:pt x="0" y="0"/>
                </a:moveTo>
                <a:lnTo>
                  <a:pt x="121157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6871716" y="129844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6880097" y="113461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6880097" y="1049274"/>
            <a:ext cx="259079" cy="85725"/>
          </a:xfrm>
          <a:custGeom>
            <a:avLst/>
            <a:gdLst/>
            <a:ahLst/>
            <a:cxnLst/>
            <a:rect l="l" t="t" r="r" b="b"/>
            <a:pathLst>
              <a:path w="259079" h="85725">
                <a:moveTo>
                  <a:pt x="259079" y="85344"/>
                </a:moveTo>
                <a:lnTo>
                  <a:pt x="259079" y="0"/>
                </a:lnTo>
                <a:lnTo>
                  <a:pt x="0" y="0"/>
                </a:lnTo>
                <a:lnTo>
                  <a:pt x="0" y="85344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7053071" y="1392936"/>
            <a:ext cx="430530" cy="172720"/>
          </a:xfrm>
          <a:custGeom>
            <a:avLst/>
            <a:gdLst/>
            <a:ahLst/>
            <a:cxnLst/>
            <a:rect l="l" t="t" r="r" b="b"/>
            <a:pathLst>
              <a:path w="430529" h="172719">
                <a:moveTo>
                  <a:pt x="0" y="172212"/>
                </a:moveTo>
                <a:lnTo>
                  <a:pt x="430530" y="172212"/>
                </a:lnTo>
                <a:lnTo>
                  <a:pt x="43053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7053071" y="165049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7053071" y="173659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5114544" y="1049274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5157215" y="1049274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5157215" y="1134617"/>
            <a:ext cx="517525" cy="344805"/>
          </a:xfrm>
          <a:custGeom>
            <a:avLst/>
            <a:gdLst/>
            <a:ahLst/>
            <a:cxnLst/>
            <a:rect l="l" t="t" r="r" b="b"/>
            <a:pathLst>
              <a:path w="517525" h="344805">
                <a:moveTo>
                  <a:pt x="517398" y="344423"/>
                </a:moveTo>
                <a:lnTo>
                  <a:pt x="0" y="344423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7053071" y="225247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7078218" y="2278379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4" h="0">
                <a:moveTo>
                  <a:pt x="0" y="0"/>
                </a:moveTo>
                <a:lnTo>
                  <a:pt x="121157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7104126" y="230428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34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7130033" y="23301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7139178" y="2167127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7053071" y="1822704"/>
            <a:ext cx="86360" cy="344805"/>
          </a:xfrm>
          <a:custGeom>
            <a:avLst/>
            <a:gdLst/>
            <a:ahLst/>
            <a:cxnLst/>
            <a:rect l="l" t="t" r="r" b="b"/>
            <a:pathLst>
              <a:path w="86359" h="344805">
                <a:moveTo>
                  <a:pt x="0" y="0"/>
                </a:moveTo>
                <a:lnTo>
                  <a:pt x="86106" y="0"/>
                </a:lnTo>
                <a:lnTo>
                  <a:pt x="86106" y="344424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7053071" y="2081022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7053071" y="1908810"/>
            <a:ext cx="344805" cy="86360"/>
          </a:xfrm>
          <a:custGeom>
            <a:avLst/>
            <a:gdLst/>
            <a:ahLst/>
            <a:cxnLst/>
            <a:rect l="l" t="t" r="r" b="b"/>
            <a:pathLst>
              <a:path w="344804" h="86360">
                <a:moveTo>
                  <a:pt x="0" y="0"/>
                </a:moveTo>
                <a:lnTo>
                  <a:pt x="258318" y="0"/>
                </a:lnTo>
                <a:lnTo>
                  <a:pt x="258318" y="86105"/>
                </a:lnTo>
                <a:lnTo>
                  <a:pt x="344424" y="86105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7053071" y="1994916"/>
            <a:ext cx="344805" cy="86360"/>
          </a:xfrm>
          <a:custGeom>
            <a:avLst/>
            <a:gdLst/>
            <a:ahLst/>
            <a:cxnLst/>
            <a:rect l="l" t="t" r="r" b="b"/>
            <a:pathLst>
              <a:path w="344804" h="86360">
                <a:moveTo>
                  <a:pt x="344424" y="86105"/>
                </a:moveTo>
                <a:lnTo>
                  <a:pt x="172212" y="86105"/>
                </a:lnTo>
                <a:lnTo>
                  <a:pt x="172212" y="0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5501640" y="2252472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5527547" y="2278379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1157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5553455" y="230428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34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5579364" y="2330195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5588508" y="2167127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5588508" y="2081022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105" y="0"/>
                </a:moveTo>
                <a:lnTo>
                  <a:pt x="0" y="0"/>
                </a:ln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985003" y="551992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6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7139178" y="285445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7139178" y="268300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7069835" y="279425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7139178" y="282854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7139178" y="2768345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934455" y="2942082"/>
            <a:ext cx="859790" cy="772795"/>
          </a:xfrm>
          <a:custGeom>
            <a:avLst/>
            <a:gdLst/>
            <a:ahLst/>
            <a:cxnLst/>
            <a:rect l="l" t="t" r="r" b="b"/>
            <a:pathLst>
              <a:path w="859790" h="772795">
                <a:moveTo>
                  <a:pt x="0" y="0"/>
                </a:moveTo>
                <a:lnTo>
                  <a:pt x="0" y="772667"/>
                </a:lnTo>
                <a:lnTo>
                  <a:pt x="859536" y="772667"/>
                </a:lnTo>
                <a:lnTo>
                  <a:pt x="859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933694" y="2941320"/>
            <a:ext cx="860425" cy="773430"/>
          </a:xfrm>
          <a:custGeom>
            <a:avLst/>
            <a:gdLst/>
            <a:ahLst/>
            <a:cxnLst/>
            <a:rect l="l" t="t" r="r" b="b"/>
            <a:pathLst>
              <a:path w="860425" h="773429">
                <a:moveTo>
                  <a:pt x="860298" y="0"/>
                </a:moveTo>
                <a:lnTo>
                  <a:pt x="860298" y="773429"/>
                </a:lnTo>
                <a:lnTo>
                  <a:pt x="0" y="773429"/>
                </a:lnTo>
                <a:lnTo>
                  <a:pt x="0" y="0"/>
                </a:lnTo>
                <a:lnTo>
                  <a:pt x="860298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674614" y="345643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6793992" y="3198876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6793992" y="3370326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6793992" y="328498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6793992" y="354253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6793992" y="362864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6793992" y="345643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674614" y="3542538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674614" y="328498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5674614" y="337032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6793992" y="311277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5674614" y="302666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5674614" y="3628644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6793992" y="302666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5674614" y="3198876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5674614" y="3112770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7483602" y="285445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483602" y="268300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7414259" y="279425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 h="0">
                <a:moveTo>
                  <a:pt x="0" y="0"/>
                </a:moveTo>
                <a:lnTo>
                  <a:pt x="137922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7483602" y="2828544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7483602" y="2768345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5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7053071" y="294055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86105" y="0"/>
                </a:moveTo>
                <a:lnTo>
                  <a:pt x="86105" y="86106"/>
                </a:ln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7440168" y="2596895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7483602" y="25968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6793992" y="276834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6819900" y="2794254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4" h="0">
                <a:moveTo>
                  <a:pt x="0" y="0"/>
                </a:moveTo>
                <a:lnTo>
                  <a:pt x="121157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6871716" y="2846070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6880097" y="268300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6880097" y="2596895"/>
            <a:ext cx="259079" cy="86360"/>
          </a:xfrm>
          <a:custGeom>
            <a:avLst/>
            <a:gdLst/>
            <a:ahLst/>
            <a:cxnLst/>
            <a:rect l="l" t="t" r="r" b="b"/>
            <a:pathLst>
              <a:path w="259079" h="86360">
                <a:moveTo>
                  <a:pt x="259079" y="86105"/>
                </a:moveTo>
                <a:lnTo>
                  <a:pt x="259079" y="0"/>
                </a:lnTo>
                <a:lnTo>
                  <a:pt x="0" y="0"/>
                </a:lnTo>
                <a:lnTo>
                  <a:pt x="0" y="86105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7053071" y="2940557"/>
            <a:ext cx="430530" cy="172720"/>
          </a:xfrm>
          <a:custGeom>
            <a:avLst/>
            <a:gdLst/>
            <a:ahLst/>
            <a:cxnLst/>
            <a:rect l="l" t="t" r="r" b="b"/>
            <a:pathLst>
              <a:path w="430529" h="172719">
                <a:moveTo>
                  <a:pt x="0" y="172212"/>
                </a:moveTo>
                <a:lnTo>
                  <a:pt x="430530" y="172212"/>
                </a:lnTo>
                <a:lnTo>
                  <a:pt x="43053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7053071" y="3198876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7053071" y="3284982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344424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5114544" y="2596895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5157215" y="2596895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5157215" y="2683001"/>
            <a:ext cx="517525" cy="344170"/>
          </a:xfrm>
          <a:custGeom>
            <a:avLst/>
            <a:gdLst/>
            <a:ahLst/>
            <a:cxnLst/>
            <a:rect l="l" t="t" r="r" b="b"/>
            <a:pathLst>
              <a:path w="517525" h="344169">
                <a:moveTo>
                  <a:pt x="517398" y="343662"/>
                </a:moveTo>
                <a:lnTo>
                  <a:pt x="0" y="343662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7053071" y="380085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7130033" y="38778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7139178" y="371475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7053071" y="3370326"/>
            <a:ext cx="86360" cy="344805"/>
          </a:xfrm>
          <a:custGeom>
            <a:avLst/>
            <a:gdLst/>
            <a:ahLst/>
            <a:cxnLst/>
            <a:rect l="l" t="t" r="r" b="b"/>
            <a:pathLst>
              <a:path w="86359" h="344804">
                <a:moveTo>
                  <a:pt x="0" y="0"/>
                </a:moveTo>
                <a:lnTo>
                  <a:pt x="86106" y="0"/>
                </a:lnTo>
                <a:lnTo>
                  <a:pt x="86106" y="344424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7053071" y="3628644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5501640" y="3800855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5579364" y="387781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5588508" y="3714750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5588508" y="3628644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105" y="0"/>
                </a:moveTo>
                <a:lnTo>
                  <a:pt x="0" y="0"/>
                </a:ln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2744724" y="16504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259080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2486405" y="165049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10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2572511" y="1633727"/>
            <a:ext cx="172720" cy="34290"/>
          </a:xfrm>
          <a:custGeom>
            <a:avLst/>
            <a:gdLst/>
            <a:ahLst/>
            <a:cxnLst/>
            <a:rect l="l" t="t" r="r" b="b"/>
            <a:pathLst>
              <a:path w="172719" h="34289">
                <a:moveTo>
                  <a:pt x="172212" y="16763"/>
                </a:moveTo>
                <a:lnTo>
                  <a:pt x="137922" y="16763"/>
                </a:lnTo>
                <a:lnTo>
                  <a:pt x="129540" y="34289"/>
                </a:lnTo>
                <a:lnTo>
                  <a:pt x="112014" y="0"/>
                </a:lnTo>
                <a:lnTo>
                  <a:pt x="95250" y="34289"/>
                </a:lnTo>
                <a:lnTo>
                  <a:pt x="77724" y="0"/>
                </a:lnTo>
                <a:lnTo>
                  <a:pt x="60198" y="34289"/>
                </a:lnTo>
                <a:lnTo>
                  <a:pt x="43434" y="0"/>
                </a:lnTo>
                <a:lnTo>
                  <a:pt x="35052" y="16763"/>
                </a:lnTo>
                <a:lnTo>
                  <a:pt x="0" y="16763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3089910" y="165049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3003804" y="1565147"/>
            <a:ext cx="86360" cy="171450"/>
          </a:xfrm>
          <a:custGeom>
            <a:avLst/>
            <a:gdLst/>
            <a:ahLst/>
            <a:cxnLst/>
            <a:rect l="l" t="t" r="r" b="b"/>
            <a:pathLst>
              <a:path w="86360" h="171450">
                <a:moveTo>
                  <a:pt x="86106" y="85344"/>
                </a:moveTo>
                <a:lnTo>
                  <a:pt x="0" y="0"/>
                </a:lnTo>
                <a:lnTo>
                  <a:pt x="0" y="171450"/>
                </a:lnTo>
                <a:lnTo>
                  <a:pt x="86106" y="8534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3003804" y="1565147"/>
            <a:ext cx="86360" cy="171450"/>
          </a:xfrm>
          <a:custGeom>
            <a:avLst/>
            <a:gdLst/>
            <a:ahLst/>
            <a:cxnLst/>
            <a:rect l="l" t="t" r="r" b="b"/>
            <a:pathLst>
              <a:path w="86360" h="171450">
                <a:moveTo>
                  <a:pt x="0" y="171450"/>
                </a:moveTo>
                <a:lnTo>
                  <a:pt x="86106" y="85344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3124200" y="150495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3089910" y="147066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3150107" y="15049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3150107" y="15049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3115817" y="14706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3115817" y="147066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90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3089910" y="1565147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591312" y="2683001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5114544" y="328498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157215" y="3284982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157215" y="3370326"/>
            <a:ext cx="517525" cy="86360"/>
          </a:xfrm>
          <a:custGeom>
            <a:avLst/>
            <a:gdLst/>
            <a:ahLst/>
            <a:cxnLst/>
            <a:rect l="l" t="t" r="r" b="b"/>
            <a:pathLst>
              <a:path w="517525" h="86360">
                <a:moveTo>
                  <a:pt x="517398" y="86105"/>
                </a:moveTo>
                <a:lnTo>
                  <a:pt x="0" y="86105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114544" y="1736598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 txBox="1"/>
          <p:nvPr/>
        </p:nvSpPr>
        <p:spPr>
          <a:xfrm>
            <a:off x="5067553" y="1643893"/>
            <a:ext cx="5975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  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5" name="object 555"/>
          <p:cNvSpPr txBox="1"/>
          <p:nvPr/>
        </p:nvSpPr>
        <p:spPr>
          <a:xfrm>
            <a:off x="5317490" y="1730001"/>
            <a:ext cx="3435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6" name="object 556"/>
          <p:cNvSpPr txBox="1"/>
          <p:nvPr/>
        </p:nvSpPr>
        <p:spPr>
          <a:xfrm>
            <a:off x="5317490" y="3020064"/>
            <a:ext cx="5600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0534" algn="l"/>
              </a:tabLst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sz="600" spc="-5">
                <a:latin typeface="Times New Roman"/>
                <a:cs typeface="Times New Roman"/>
              </a:rPr>
              <a:t>16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7" name="object 557"/>
          <p:cNvSpPr txBox="1"/>
          <p:nvPr/>
        </p:nvSpPr>
        <p:spPr>
          <a:xfrm>
            <a:off x="5317490" y="3105412"/>
            <a:ext cx="3435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3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8" name="object 558"/>
          <p:cNvSpPr txBox="1"/>
          <p:nvPr/>
        </p:nvSpPr>
        <p:spPr>
          <a:xfrm>
            <a:off x="4886959" y="3965707"/>
            <a:ext cx="4616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M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t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>
                <a:latin typeface="Times New Roman"/>
                <a:cs typeface="Times New Roman"/>
              </a:rPr>
              <a:t>r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10">
                <a:latin typeface="Times New Roman"/>
                <a:cs typeface="Times New Roman"/>
              </a:rPr>
              <a:t>r</a:t>
            </a:r>
            <a:r>
              <a:rPr dirty="0" sz="600" spc="-5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ver</a:t>
            </a:r>
            <a:r>
              <a:rPr dirty="0" sz="600">
                <a:latin typeface="Times New Roman"/>
                <a:cs typeface="Times New Roman"/>
              </a:rPr>
              <a:t>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9" name="object 559"/>
          <p:cNvSpPr txBox="1"/>
          <p:nvPr/>
        </p:nvSpPr>
        <p:spPr>
          <a:xfrm>
            <a:off x="4981447" y="4309369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0" name="object 560"/>
          <p:cNvSpPr txBox="1"/>
          <p:nvPr/>
        </p:nvSpPr>
        <p:spPr>
          <a:xfrm>
            <a:off x="6006338" y="4395475"/>
            <a:ext cx="2076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Sen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1" name="object 561"/>
          <p:cNvSpPr txBox="1"/>
          <p:nvPr/>
        </p:nvSpPr>
        <p:spPr>
          <a:xfrm>
            <a:off x="5145275" y="4395475"/>
            <a:ext cx="2070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Sen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2" name="object 562"/>
          <p:cNvSpPr txBox="1"/>
          <p:nvPr/>
        </p:nvSpPr>
        <p:spPr>
          <a:xfrm>
            <a:off x="4886959" y="4997455"/>
            <a:ext cx="407034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Sen</a:t>
            </a:r>
            <a:r>
              <a:rPr dirty="0" sz="600" spc="-15">
                <a:latin typeface="Times New Roman"/>
                <a:cs typeface="Times New Roman"/>
              </a:rPr>
              <a:t>s</a:t>
            </a:r>
            <a:r>
              <a:rPr dirty="0" sz="600">
                <a:latin typeface="Times New Roman"/>
                <a:cs typeface="Times New Roman"/>
              </a:rPr>
              <a:t>o</a:t>
            </a:r>
            <a:r>
              <a:rPr dirty="0" sz="600" spc="-10">
                <a:latin typeface="Times New Roman"/>
                <a:cs typeface="Times New Roman"/>
              </a:rPr>
              <a:t>r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P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-10">
                <a:latin typeface="Times New Roman"/>
                <a:cs typeface="Times New Roman"/>
              </a:rPr>
              <a:t>r</a:t>
            </a:r>
            <a:r>
              <a:rPr dirty="0" sz="60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3" name="object 563"/>
          <p:cNvSpPr txBox="1"/>
          <p:nvPr/>
        </p:nvSpPr>
        <p:spPr>
          <a:xfrm>
            <a:off x="8418828" y="4739902"/>
            <a:ext cx="21462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MI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4" name="object 564"/>
          <p:cNvSpPr txBox="1"/>
          <p:nvPr/>
        </p:nvSpPr>
        <p:spPr>
          <a:xfrm>
            <a:off x="7643112" y="4653795"/>
            <a:ext cx="17399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5" name="object 565"/>
          <p:cNvSpPr txBox="1"/>
          <p:nvPr/>
        </p:nvSpPr>
        <p:spPr>
          <a:xfrm>
            <a:off x="7643112" y="4825249"/>
            <a:ext cx="1949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R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6" name="object 566"/>
          <p:cNvSpPr txBox="1"/>
          <p:nvPr/>
        </p:nvSpPr>
        <p:spPr>
          <a:xfrm>
            <a:off x="8418828" y="4653795"/>
            <a:ext cx="21462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MO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S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7" name="object 567"/>
          <p:cNvSpPr txBox="1"/>
          <p:nvPr/>
        </p:nvSpPr>
        <p:spPr>
          <a:xfrm>
            <a:off x="6695947" y="5599435"/>
            <a:ext cx="6102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latin typeface="Times New Roman"/>
                <a:cs typeface="Times New Roman"/>
              </a:rPr>
              <a:t>M</a:t>
            </a:r>
            <a:r>
              <a:rPr dirty="0" sz="600" spc="-5">
                <a:latin typeface="Times New Roman"/>
                <a:cs typeface="Times New Roman"/>
              </a:rPr>
              <a:t>u</a:t>
            </a:r>
            <a:r>
              <a:rPr dirty="0" sz="600" spc="-5">
                <a:latin typeface="Times New Roman"/>
                <a:cs typeface="Times New Roman"/>
              </a:rPr>
              <a:t>lt</a:t>
            </a:r>
            <a:r>
              <a:rPr dirty="0" sz="600" spc="-10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-</a:t>
            </a:r>
            <a:r>
              <a:rPr dirty="0" sz="600" spc="-10">
                <a:latin typeface="Times New Roman"/>
                <a:cs typeface="Times New Roman"/>
              </a:rPr>
              <a:t>Pu</a:t>
            </a:r>
            <a:r>
              <a:rPr dirty="0" sz="600">
                <a:latin typeface="Times New Roman"/>
                <a:cs typeface="Times New Roman"/>
              </a:rPr>
              <a:t>r</a:t>
            </a:r>
            <a:r>
              <a:rPr dirty="0" sz="600" spc="-5">
                <a:latin typeface="Times New Roman"/>
                <a:cs typeface="Times New Roman"/>
              </a:rPr>
              <a:t>po</a:t>
            </a:r>
            <a:r>
              <a:rPr dirty="0" sz="600" spc="-5">
                <a:latin typeface="Times New Roman"/>
                <a:cs typeface="Times New Roman"/>
              </a:rPr>
              <a:t>s</a:t>
            </a:r>
            <a:r>
              <a:rPr dirty="0" sz="600" spc="5">
                <a:latin typeface="Times New Roman"/>
                <a:cs typeface="Times New Roman"/>
              </a:rPr>
              <a:t>e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Po</a:t>
            </a:r>
            <a:r>
              <a:rPr dirty="0" sz="600" spc="-5">
                <a:latin typeface="Times New Roman"/>
                <a:cs typeface="Times New Roman"/>
              </a:rPr>
              <a:t>rt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8" name="object 568"/>
          <p:cNvSpPr txBox="1"/>
          <p:nvPr/>
        </p:nvSpPr>
        <p:spPr>
          <a:xfrm>
            <a:off x="5291582" y="5556763"/>
            <a:ext cx="279400" cy="790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5"/>
              </a:lnSpc>
            </a:pPr>
            <a:r>
              <a:rPr dirty="0" sz="600" spc="-15">
                <a:latin typeface="Times New Roman"/>
                <a:cs typeface="Times New Roman"/>
              </a:rPr>
              <a:t>VDD</a:t>
            </a:r>
            <a:endParaRPr sz="600">
              <a:latin typeface="Times New Roman"/>
              <a:cs typeface="Times New Roman"/>
            </a:endParaRPr>
          </a:p>
          <a:p>
            <a:pPr marL="12700" marR="5080">
              <a:lnSpc>
                <a:spcPct val="94000"/>
              </a:lnSpc>
              <a:spcBef>
                <a:spcPts val="20"/>
              </a:spcBef>
            </a:pP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5">
                <a:latin typeface="Times New Roman"/>
                <a:cs typeface="Times New Roman"/>
              </a:rPr>
              <a:t>out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DIO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R</a:t>
            </a:r>
            <a:r>
              <a:rPr dirty="0" sz="600" spc="-10">
                <a:latin typeface="Times New Roman"/>
                <a:cs typeface="Times New Roman"/>
              </a:rPr>
              <a:t>E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0">
                <a:latin typeface="Times New Roman"/>
                <a:cs typeface="Times New Roman"/>
              </a:rPr>
              <a:t>ET!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R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DIO</a:t>
            </a: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R</a:t>
            </a:r>
            <a:r>
              <a:rPr dirty="0" sz="600" spc="-10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S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DTR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9" name="object 569"/>
          <p:cNvSpPr txBox="1"/>
          <p:nvPr/>
        </p:nvSpPr>
        <p:spPr>
          <a:xfrm>
            <a:off x="5124701" y="5513329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0" name="object 570"/>
          <p:cNvSpPr txBox="1"/>
          <p:nvPr/>
        </p:nvSpPr>
        <p:spPr>
          <a:xfrm>
            <a:off x="4886959" y="5599434"/>
            <a:ext cx="3022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RX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 </a:t>
            </a:r>
            <a:r>
              <a:rPr dirty="0" sz="600" spc="1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1" name="object 571"/>
          <p:cNvSpPr txBox="1"/>
          <p:nvPr/>
        </p:nvSpPr>
        <p:spPr>
          <a:xfrm>
            <a:off x="4886959" y="5685540"/>
            <a:ext cx="3022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X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 </a:t>
            </a:r>
            <a:r>
              <a:rPr dirty="0" sz="600" spc="4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2" name="object 572"/>
          <p:cNvSpPr txBox="1"/>
          <p:nvPr/>
        </p:nvSpPr>
        <p:spPr>
          <a:xfrm>
            <a:off x="5124701" y="5771646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3" name="object 573"/>
          <p:cNvSpPr txBox="1"/>
          <p:nvPr/>
        </p:nvSpPr>
        <p:spPr>
          <a:xfrm>
            <a:off x="5124701" y="5856991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4" name="object 574"/>
          <p:cNvSpPr txBox="1"/>
          <p:nvPr/>
        </p:nvSpPr>
        <p:spPr>
          <a:xfrm>
            <a:off x="5124701" y="594309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5" name="object 575"/>
          <p:cNvSpPr txBox="1"/>
          <p:nvPr/>
        </p:nvSpPr>
        <p:spPr>
          <a:xfrm>
            <a:off x="5124701" y="6029203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6" name="object 576"/>
          <p:cNvSpPr txBox="1"/>
          <p:nvPr/>
        </p:nvSpPr>
        <p:spPr>
          <a:xfrm>
            <a:off x="5124701" y="611530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7" name="object 577"/>
          <p:cNvSpPr txBox="1"/>
          <p:nvPr/>
        </p:nvSpPr>
        <p:spPr>
          <a:xfrm>
            <a:off x="5124701" y="6201414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8" name="object 578"/>
          <p:cNvSpPr txBox="1"/>
          <p:nvPr/>
        </p:nvSpPr>
        <p:spPr>
          <a:xfrm>
            <a:off x="5291582" y="6330193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9" name="object 579"/>
          <p:cNvSpPr txBox="1"/>
          <p:nvPr/>
        </p:nvSpPr>
        <p:spPr>
          <a:xfrm>
            <a:off x="5086606" y="6287520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0" name="object 580"/>
          <p:cNvSpPr txBox="1"/>
          <p:nvPr/>
        </p:nvSpPr>
        <p:spPr>
          <a:xfrm>
            <a:off x="5863082" y="6330193"/>
            <a:ext cx="1962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1" name="object 581"/>
          <p:cNvSpPr txBox="1"/>
          <p:nvPr/>
        </p:nvSpPr>
        <p:spPr>
          <a:xfrm>
            <a:off x="6161789" y="6287520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2" name="object 582"/>
          <p:cNvSpPr txBox="1"/>
          <p:nvPr/>
        </p:nvSpPr>
        <p:spPr>
          <a:xfrm>
            <a:off x="5863082" y="5556763"/>
            <a:ext cx="196215" cy="790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4000"/>
              </a:lnSpc>
            </a:pP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0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3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R</a:t>
            </a:r>
            <a:r>
              <a:rPr dirty="0" sz="600" spc="-10">
                <a:latin typeface="Times New Roman"/>
                <a:cs typeface="Times New Roman"/>
              </a:rPr>
              <a:t>TS</a:t>
            </a:r>
            <a:r>
              <a:rPr dirty="0" sz="600">
                <a:latin typeface="Times New Roman"/>
                <a:cs typeface="Times New Roman"/>
              </a:rPr>
              <a:t>!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5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RES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D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O</a:t>
            </a:r>
            <a:r>
              <a:rPr dirty="0" sz="600" spc="5">
                <a:latin typeface="Times New Roman"/>
                <a:cs typeface="Times New Roman"/>
              </a:rPr>
              <a:t>9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C</a:t>
            </a:r>
            <a:r>
              <a:rPr dirty="0" sz="600" spc="-10">
                <a:latin typeface="Times New Roman"/>
                <a:cs typeface="Times New Roman"/>
              </a:rPr>
              <a:t>TS</a:t>
            </a:r>
            <a:r>
              <a:rPr dirty="0" sz="600">
                <a:latin typeface="Times New Roman"/>
                <a:cs typeface="Times New Roman"/>
              </a:rPr>
              <a:t>!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3" name="object 583"/>
          <p:cNvSpPr txBox="1"/>
          <p:nvPr/>
        </p:nvSpPr>
        <p:spPr>
          <a:xfrm>
            <a:off x="6161786" y="6201414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4" name="object 584"/>
          <p:cNvSpPr txBox="1"/>
          <p:nvPr/>
        </p:nvSpPr>
        <p:spPr>
          <a:xfrm>
            <a:off x="6161789" y="611530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6161782" y="6029203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6" name="object 586"/>
          <p:cNvSpPr txBox="1"/>
          <p:nvPr/>
        </p:nvSpPr>
        <p:spPr>
          <a:xfrm>
            <a:off x="6161789" y="5943097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7" name="object 587"/>
          <p:cNvSpPr txBox="1"/>
          <p:nvPr/>
        </p:nvSpPr>
        <p:spPr>
          <a:xfrm>
            <a:off x="6161786" y="5856991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6161789" y="5771646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9" name="object 589"/>
          <p:cNvSpPr txBox="1"/>
          <p:nvPr/>
        </p:nvSpPr>
        <p:spPr>
          <a:xfrm>
            <a:off x="6161789" y="5685540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0" name="object 590"/>
          <p:cNvSpPr txBox="1"/>
          <p:nvPr/>
        </p:nvSpPr>
        <p:spPr>
          <a:xfrm>
            <a:off x="6161789" y="5599434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1" name="object 591"/>
          <p:cNvSpPr txBox="1"/>
          <p:nvPr/>
        </p:nvSpPr>
        <p:spPr>
          <a:xfrm>
            <a:off x="6161789" y="5513329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20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2" name="object 592"/>
          <p:cNvSpPr txBox="1"/>
          <p:nvPr/>
        </p:nvSpPr>
        <p:spPr>
          <a:xfrm>
            <a:off x="5231390" y="5427222"/>
            <a:ext cx="11683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U5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3" name="object 593"/>
          <p:cNvSpPr txBox="1"/>
          <p:nvPr/>
        </p:nvSpPr>
        <p:spPr>
          <a:xfrm>
            <a:off x="4891532" y="6458971"/>
            <a:ext cx="190500" cy="188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6355">
              <a:lnSpc>
                <a:spcPts val="670"/>
              </a:lnSpc>
              <a:tabLst>
                <a:tab pos="127635" algn="l"/>
              </a:tabLst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4" name="object 594"/>
          <p:cNvSpPr txBox="1"/>
          <p:nvPr/>
        </p:nvSpPr>
        <p:spPr>
          <a:xfrm>
            <a:off x="5231390" y="6458971"/>
            <a:ext cx="18605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X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be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5" name="object 595"/>
          <p:cNvSpPr txBox="1"/>
          <p:nvPr/>
        </p:nvSpPr>
        <p:spPr>
          <a:xfrm>
            <a:off x="4895341" y="5341117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6" name="object 596"/>
          <p:cNvSpPr txBox="1"/>
          <p:nvPr/>
        </p:nvSpPr>
        <p:spPr>
          <a:xfrm>
            <a:off x="4886959" y="6717289"/>
            <a:ext cx="18605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X</a:t>
            </a:r>
            <a:r>
              <a:rPr dirty="0" sz="600" spc="-5">
                <a:latin typeface="Times New Roman"/>
                <a:cs typeface="Times New Roman"/>
              </a:rPr>
              <a:t>be</a:t>
            </a:r>
            <a:r>
              <a:rPr dirty="0" sz="600" spc="5">
                <a:latin typeface="Times New Roman"/>
                <a:cs typeface="Times New Roman"/>
              </a:rPr>
              <a:t>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7" name="object 597"/>
          <p:cNvSpPr txBox="1"/>
          <p:nvPr/>
        </p:nvSpPr>
        <p:spPr>
          <a:xfrm>
            <a:off x="842263" y="1986793"/>
            <a:ext cx="1905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8" name="object 598"/>
          <p:cNvSpPr txBox="1"/>
          <p:nvPr/>
        </p:nvSpPr>
        <p:spPr>
          <a:xfrm>
            <a:off x="5813549" y="1816104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9" name="object 599"/>
          <p:cNvSpPr txBox="1"/>
          <p:nvPr/>
        </p:nvSpPr>
        <p:spPr>
          <a:xfrm>
            <a:off x="6850636" y="155778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0" name="object 600"/>
          <p:cNvSpPr txBox="1"/>
          <p:nvPr/>
        </p:nvSpPr>
        <p:spPr>
          <a:xfrm>
            <a:off x="6850629" y="172999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1" name="object 601"/>
          <p:cNvSpPr txBox="1"/>
          <p:nvPr/>
        </p:nvSpPr>
        <p:spPr>
          <a:xfrm>
            <a:off x="6850636" y="1643893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2" name="object 602"/>
          <p:cNvSpPr txBox="1"/>
          <p:nvPr/>
        </p:nvSpPr>
        <p:spPr>
          <a:xfrm>
            <a:off x="6850633" y="1902210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3" name="object 603"/>
          <p:cNvSpPr txBox="1"/>
          <p:nvPr/>
        </p:nvSpPr>
        <p:spPr>
          <a:xfrm>
            <a:off x="6850636" y="1987555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4" name="object 604"/>
          <p:cNvSpPr txBox="1"/>
          <p:nvPr/>
        </p:nvSpPr>
        <p:spPr>
          <a:xfrm>
            <a:off x="6850633" y="1816104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5" name="object 605"/>
          <p:cNvSpPr txBox="1"/>
          <p:nvPr/>
        </p:nvSpPr>
        <p:spPr>
          <a:xfrm>
            <a:off x="5813549" y="1902210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6" name="object 606"/>
          <p:cNvSpPr txBox="1"/>
          <p:nvPr/>
        </p:nvSpPr>
        <p:spPr>
          <a:xfrm>
            <a:off x="5813549" y="1643893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7" name="object 607"/>
          <p:cNvSpPr txBox="1"/>
          <p:nvPr/>
        </p:nvSpPr>
        <p:spPr>
          <a:xfrm>
            <a:off x="5775454" y="172999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8" name="object 608"/>
          <p:cNvSpPr txBox="1"/>
          <p:nvPr/>
        </p:nvSpPr>
        <p:spPr>
          <a:xfrm>
            <a:off x="5775454" y="1987555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9" name="object 609"/>
          <p:cNvSpPr txBox="1"/>
          <p:nvPr/>
        </p:nvSpPr>
        <p:spPr>
          <a:xfrm>
            <a:off x="5920233" y="2159762"/>
            <a:ext cx="90106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Dua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l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H-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B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dg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r>
              <a:rPr dirty="0" sz="600" spc="-2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Mo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ver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0" name="object 610"/>
          <p:cNvSpPr txBox="1"/>
          <p:nvPr/>
        </p:nvSpPr>
        <p:spPr>
          <a:xfrm>
            <a:off x="7045706" y="2331217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1" name="object 611"/>
          <p:cNvSpPr txBox="1"/>
          <p:nvPr/>
        </p:nvSpPr>
        <p:spPr>
          <a:xfrm>
            <a:off x="5495035" y="2331217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7057135" y="2753364"/>
            <a:ext cx="73088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9385" marR="5080" indent="-147320">
              <a:lnSpc>
                <a:spcPts val="680"/>
              </a:lnSpc>
              <a:tabLst>
                <a:tab pos="503555" algn="l"/>
              </a:tabLst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   </a:t>
            </a:r>
            <a:r>
              <a:rPr dirty="0" sz="600" spc="3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C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   </a:t>
            </a:r>
            <a:r>
              <a:rPr dirty="0" sz="600" spc="-5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   </a:t>
            </a:r>
            <a:r>
              <a:rPr dirty="0" sz="600" spc="3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.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2u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.0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uF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3" name="object 613"/>
          <p:cNvSpPr txBox="1"/>
          <p:nvPr/>
        </p:nvSpPr>
        <p:spPr>
          <a:xfrm>
            <a:off x="6833107" y="2753364"/>
            <a:ext cx="952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1915" algn="l"/>
              </a:tabLst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4" name="object 614"/>
          <p:cNvSpPr txBox="1"/>
          <p:nvPr/>
        </p:nvSpPr>
        <p:spPr>
          <a:xfrm>
            <a:off x="5980429" y="2976631"/>
            <a:ext cx="306705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4000"/>
              </a:lnSpc>
            </a:pPr>
            <a:r>
              <a:rPr dirty="0" sz="600" spc="-10">
                <a:latin typeface="Times New Roman"/>
                <a:cs typeface="Times New Roman"/>
              </a:rPr>
              <a:t>VM 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n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30">
                <a:latin typeface="Times New Roman"/>
                <a:cs typeface="Times New Roman"/>
              </a:rPr>
              <a:t>L</a:t>
            </a:r>
            <a:r>
              <a:rPr dirty="0" sz="600" spc="-10">
                <a:latin typeface="Times New Roman"/>
                <a:cs typeface="Times New Roman"/>
              </a:rPr>
              <a:t>EEP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nF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20">
                <a:latin typeface="Times New Roman"/>
                <a:cs typeface="Times New Roman"/>
              </a:rPr>
              <a:t>UL</a:t>
            </a:r>
            <a:r>
              <a:rPr dirty="0" sz="600" spc="5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G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5" name="object 615"/>
          <p:cNvSpPr txBox="1"/>
          <p:nvPr/>
        </p:nvSpPr>
        <p:spPr>
          <a:xfrm>
            <a:off x="5813549" y="3363726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6" name="object 616"/>
          <p:cNvSpPr txBox="1"/>
          <p:nvPr/>
        </p:nvSpPr>
        <p:spPr>
          <a:xfrm>
            <a:off x="6474967" y="2976631"/>
            <a:ext cx="275590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12700" marR="5080" indent="69215">
              <a:lnSpc>
                <a:spcPct val="94000"/>
              </a:lnSpc>
            </a:pPr>
            <a:r>
              <a:rPr dirty="0" sz="600" spc="-15">
                <a:latin typeface="Times New Roman"/>
                <a:cs typeface="Times New Roman"/>
              </a:rPr>
              <a:t>VINT VCP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15">
                <a:latin typeface="Times New Roman"/>
                <a:cs typeface="Times New Roman"/>
              </a:rPr>
              <a:t>O</a:t>
            </a:r>
            <a:r>
              <a:rPr dirty="0" sz="600" spc="-20">
                <a:latin typeface="Times New Roman"/>
                <a:cs typeface="Times New Roman"/>
              </a:rPr>
              <a:t>U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15">
                <a:latin typeface="Times New Roman"/>
                <a:cs typeface="Times New Roman"/>
              </a:rPr>
              <a:t>O</a:t>
            </a:r>
            <a:r>
              <a:rPr dirty="0" sz="600" spc="-20">
                <a:latin typeface="Times New Roman"/>
                <a:cs typeface="Times New Roman"/>
              </a:rPr>
              <a:t>U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20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15">
                <a:latin typeface="Times New Roman"/>
                <a:cs typeface="Times New Roman"/>
              </a:rPr>
              <a:t>OUT1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15">
                <a:latin typeface="Times New Roman"/>
                <a:cs typeface="Times New Roman"/>
              </a:rPr>
              <a:t>OUT2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20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 spc="-5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6850636" y="3105409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6850629" y="3277622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9" name="object 619"/>
          <p:cNvSpPr txBox="1"/>
          <p:nvPr/>
        </p:nvSpPr>
        <p:spPr>
          <a:xfrm>
            <a:off x="6850636" y="3191515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0" name="object 620"/>
          <p:cNvSpPr txBox="1"/>
          <p:nvPr/>
        </p:nvSpPr>
        <p:spPr>
          <a:xfrm>
            <a:off x="6850633" y="3449832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1" name="object 621"/>
          <p:cNvSpPr txBox="1"/>
          <p:nvPr/>
        </p:nvSpPr>
        <p:spPr>
          <a:xfrm>
            <a:off x="6850636" y="3535938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6850633" y="3363726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5813549" y="3449832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5813549" y="3191515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5775454" y="3277622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6850634" y="3020064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7" name="object 627"/>
          <p:cNvSpPr txBox="1"/>
          <p:nvPr/>
        </p:nvSpPr>
        <p:spPr>
          <a:xfrm>
            <a:off x="5775454" y="293395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8" name="object 628"/>
          <p:cNvSpPr txBox="1"/>
          <p:nvPr/>
        </p:nvSpPr>
        <p:spPr>
          <a:xfrm>
            <a:off x="5775454" y="353593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9" name="object 629"/>
          <p:cNvSpPr txBox="1"/>
          <p:nvPr/>
        </p:nvSpPr>
        <p:spPr>
          <a:xfrm>
            <a:off x="6850633" y="2933958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0" name="object 630"/>
          <p:cNvSpPr txBox="1"/>
          <p:nvPr/>
        </p:nvSpPr>
        <p:spPr>
          <a:xfrm>
            <a:off x="5775454" y="3105409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5920233" y="2847850"/>
            <a:ext cx="1181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U4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5920233" y="3707384"/>
            <a:ext cx="90106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Dua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l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H-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B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dg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r>
              <a:rPr dirty="0" sz="600" spc="-2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Mo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o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ver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5514847" y="3707384"/>
            <a:ext cx="1206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7314" algn="l"/>
              </a:tabLst>
            </a:pPr>
            <a:r>
              <a:rPr dirty="0" sz="600" spc="5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7065518" y="3707384"/>
            <a:ext cx="1206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7314" algn="l"/>
              </a:tabLst>
            </a:pPr>
            <a:r>
              <a:rPr dirty="0" sz="600" spc="5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5" name="object 635"/>
          <p:cNvSpPr txBox="1"/>
          <p:nvPr/>
        </p:nvSpPr>
        <p:spPr>
          <a:xfrm>
            <a:off x="7414512" y="2504191"/>
            <a:ext cx="1403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6" name="object 636"/>
          <p:cNvSpPr txBox="1"/>
          <p:nvPr/>
        </p:nvSpPr>
        <p:spPr>
          <a:xfrm>
            <a:off x="6787386" y="2847091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7" name="object 637"/>
          <p:cNvSpPr txBox="1"/>
          <p:nvPr/>
        </p:nvSpPr>
        <p:spPr>
          <a:xfrm>
            <a:off x="5088128" y="2504191"/>
            <a:ext cx="1409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in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7045706" y="3878839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5495035" y="3878839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2552192" y="1669801"/>
            <a:ext cx="1917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1" name="object 641"/>
          <p:cNvSpPr txBox="1"/>
          <p:nvPr/>
        </p:nvSpPr>
        <p:spPr>
          <a:xfrm>
            <a:off x="5067553" y="3191515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2" name="object 642"/>
          <p:cNvSpPr/>
          <p:nvPr/>
        </p:nvSpPr>
        <p:spPr>
          <a:xfrm>
            <a:off x="5157215" y="173659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5157215" y="1822704"/>
            <a:ext cx="517525" cy="86360"/>
          </a:xfrm>
          <a:custGeom>
            <a:avLst/>
            <a:gdLst/>
            <a:ahLst/>
            <a:cxnLst/>
            <a:rect l="l" t="t" r="r" b="b"/>
            <a:pathLst>
              <a:path w="517525" h="86360">
                <a:moveTo>
                  <a:pt x="517398" y="86105"/>
                </a:moveTo>
                <a:lnTo>
                  <a:pt x="0" y="86105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431530" y="483260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7311390" y="4660391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 h="0">
                <a:moveTo>
                  <a:pt x="430529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8431530" y="474649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8560307" y="448817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 txBox="1"/>
          <p:nvPr/>
        </p:nvSpPr>
        <p:spPr>
          <a:xfrm>
            <a:off x="8513318" y="4395475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9" name="object 649"/>
          <p:cNvSpPr/>
          <p:nvPr/>
        </p:nvSpPr>
        <p:spPr>
          <a:xfrm>
            <a:off x="8603742" y="4488179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7001256" y="4746497"/>
            <a:ext cx="138430" cy="77470"/>
          </a:xfrm>
          <a:custGeom>
            <a:avLst/>
            <a:gdLst/>
            <a:ahLst/>
            <a:cxnLst/>
            <a:rect l="l" t="t" r="r" b="b"/>
            <a:pathLst>
              <a:path w="138429" h="77470">
                <a:moveTo>
                  <a:pt x="0" y="0"/>
                </a:moveTo>
                <a:lnTo>
                  <a:pt x="137922" y="76961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6793992" y="474649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 txBox="1"/>
          <p:nvPr/>
        </p:nvSpPr>
        <p:spPr>
          <a:xfrm>
            <a:off x="6847585" y="4653793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3" name="object 653"/>
          <p:cNvSpPr/>
          <p:nvPr/>
        </p:nvSpPr>
        <p:spPr>
          <a:xfrm>
            <a:off x="7139178" y="483260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 txBox="1"/>
          <p:nvPr/>
        </p:nvSpPr>
        <p:spPr>
          <a:xfrm>
            <a:off x="7195819" y="4739899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5" name="object 655"/>
          <p:cNvSpPr/>
          <p:nvPr/>
        </p:nvSpPr>
        <p:spPr>
          <a:xfrm>
            <a:off x="7139178" y="466039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 txBox="1"/>
          <p:nvPr/>
        </p:nvSpPr>
        <p:spPr>
          <a:xfrm>
            <a:off x="7195819" y="4567687"/>
            <a:ext cx="6476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6966204" y="4728971"/>
            <a:ext cx="34290" cy="33655"/>
          </a:xfrm>
          <a:custGeom>
            <a:avLst/>
            <a:gdLst/>
            <a:ahLst/>
            <a:cxnLst/>
            <a:rect l="l" t="t" r="r" b="b"/>
            <a:pathLst>
              <a:path w="34290" h="33654">
                <a:moveTo>
                  <a:pt x="34290" y="16763"/>
                </a:moveTo>
                <a:lnTo>
                  <a:pt x="34290" y="7619"/>
                </a:lnTo>
                <a:lnTo>
                  <a:pt x="26670" y="0"/>
                </a:lnTo>
                <a:lnTo>
                  <a:pt x="17526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7526" y="33527"/>
                </a:lnTo>
                <a:lnTo>
                  <a:pt x="26670" y="33527"/>
                </a:lnTo>
                <a:lnTo>
                  <a:pt x="34290" y="25907"/>
                </a:lnTo>
                <a:lnTo>
                  <a:pt x="34290" y="16763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7104126" y="481507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6669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6669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7104126" y="464286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4"/>
                </a:moveTo>
                <a:lnTo>
                  <a:pt x="33527" y="7620"/>
                </a:lnTo>
                <a:lnTo>
                  <a:pt x="26669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20"/>
                </a:lnTo>
                <a:lnTo>
                  <a:pt x="0" y="16764"/>
                </a:lnTo>
                <a:lnTo>
                  <a:pt x="0" y="26670"/>
                </a:lnTo>
                <a:lnTo>
                  <a:pt x="7619" y="33528"/>
                </a:lnTo>
                <a:lnTo>
                  <a:pt x="16763" y="33528"/>
                </a:lnTo>
                <a:lnTo>
                  <a:pt x="26669" y="33528"/>
                </a:lnTo>
                <a:lnTo>
                  <a:pt x="33527" y="26670"/>
                </a:lnTo>
                <a:lnTo>
                  <a:pt x="33527" y="16764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 txBox="1"/>
          <p:nvPr/>
        </p:nvSpPr>
        <p:spPr>
          <a:xfrm>
            <a:off x="6954266" y="4541779"/>
            <a:ext cx="1054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S1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1" name="object 661"/>
          <p:cNvSpPr txBox="1"/>
          <p:nvPr/>
        </p:nvSpPr>
        <p:spPr>
          <a:xfrm>
            <a:off x="6954266" y="4851152"/>
            <a:ext cx="34925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S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W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-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SP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2" name="object 662"/>
          <p:cNvSpPr/>
          <p:nvPr/>
        </p:nvSpPr>
        <p:spPr>
          <a:xfrm>
            <a:off x="7655814" y="4746497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86105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6751319" y="4660391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 txBox="1"/>
          <p:nvPr/>
        </p:nvSpPr>
        <p:spPr>
          <a:xfrm>
            <a:off x="6724904" y="4567687"/>
            <a:ext cx="1409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5" name="object 665"/>
          <p:cNvSpPr/>
          <p:nvPr/>
        </p:nvSpPr>
        <p:spPr>
          <a:xfrm>
            <a:off x="6793992" y="466039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86106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 txBox="1"/>
          <p:nvPr/>
        </p:nvSpPr>
        <p:spPr>
          <a:xfrm>
            <a:off x="8418830" y="4825243"/>
            <a:ext cx="249554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a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tt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er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7" name="object 667"/>
          <p:cNvSpPr/>
          <p:nvPr/>
        </p:nvSpPr>
        <p:spPr>
          <a:xfrm>
            <a:off x="2744724" y="208102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259080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2486405" y="208102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86106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2572511" y="2063495"/>
            <a:ext cx="172720" cy="34290"/>
          </a:xfrm>
          <a:custGeom>
            <a:avLst/>
            <a:gdLst/>
            <a:ahLst/>
            <a:cxnLst/>
            <a:rect l="l" t="t" r="r" b="b"/>
            <a:pathLst>
              <a:path w="172719" h="34289">
                <a:moveTo>
                  <a:pt x="172212" y="17525"/>
                </a:moveTo>
                <a:lnTo>
                  <a:pt x="137922" y="17525"/>
                </a:lnTo>
                <a:lnTo>
                  <a:pt x="129540" y="34289"/>
                </a:lnTo>
                <a:lnTo>
                  <a:pt x="112014" y="0"/>
                </a:lnTo>
                <a:lnTo>
                  <a:pt x="95250" y="34289"/>
                </a:lnTo>
                <a:lnTo>
                  <a:pt x="77724" y="0"/>
                </a:lnTo>
                <a:lnTo>
                  <a:pt x="60198" y="34289"/>
                </a:lnTo>
                <a:lnTo>
                  <a:pt x="43434" y="0"/>
                </a:lnTo>
                <a:lnTo>
                  <a:pt x="35052" y="17525"/>
                </a:lnTo>
                <a:lnTo>
                  <a:pt x="0" y="17525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 txBox="1"/>
          <p:nvPr/>
        </p:nvSpPr>
        <p:spPr>
          <a:xfrm>
            <a:off x="2552192" y="2099569"/>
            <a:ext cx="1917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71" name="object 671"/>
          <p:cNvSpPr txBox="1"/>
          <p:nvPr/>
        </p:nvSpPr>
        <p:spPr>
          <a:xfrm>
            <a:off x="2552192" y="1962411"/>
            <a:ext cx="1117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R3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72" name="object 672"/>
          <p:cNvSpPr/>
          <p:nvPr/>
        </p:nvSpPr>
        <p:spPr>
          <a:xfrm>
            <a:off x="3089910" y="208102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3003804" y="1994916"/>
            <a:ext cx="86360" cy="172720"/>
          </a:xfrm>
          <a:custGeom>
            <a:avLst/>
            <a:gdLst/>
            <a:ahLst/>
            <a:cxnLst/>
            <a:rect l="l" t="t" r="r" b="b"/>
            <a:pathLst>
              <a:path w="86360" h="172719">
                <a:moveTo>
                  <a:pt x="86106" y="86106"/>
                </a:moveTo>
                <a:lnTo>
                  <a:pt x="0" y="0"/>
                </a:lnTo>
                <a:lnTo>
                  <a:pt x="0" y="172212"/>
                </a:lnTo>
                <a:lnTo>
                  <a:pt x="86106" y="861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3003804" y="1994916"/>
            <a:ext cx="86360" cy="172720"/>
          </a:xfrm>
          <a:custGeom>
            <a:avLst/>
            <a:gdLst/>
            <a:ahLst/>
            <a:cxnLst/>
            <a:rect l="l" t="t" r="r" b="b"/>
            <a:pathLst>
              <a:path w="86360" h="172719">
                <a:moveTo>
                  <a:pt x="0" y="172212"/>
                </a:moveTo>
                <a:lnTo>
                  <a:pt x="86106" y="86106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3124200" y="193471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3089910" y="1900427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3150107" y="19347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3150107" y="193471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3115817" y="19004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3115817" y="19004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289" y="0"/>
                </a:moveTo>
                <a:lnTo>
                  <a:pt x="0" y="16764"/>
                </a:lnTo>
                <a:lnTo>
                  <a:pt x="16763" y="34290"/>
                </a:lnTo>
                <a:lnTo>
                  <a:pt x="34289" y="0"/>
                </a:lnTo>
                <a:close/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3089910" y="1994916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 txBox="1"/>
          <p:nvPr/>
        </p:nvSpPr>
        <p:spPr>
          <a:xfrm>
            <a:off x="2982722" y="1798579"/>
            <a:ext cx="11683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3" name="object 683"/>
          <p:cNvSpPr/>
          <p:nvPr/>
        </p:nvSpPr>
        <p:spPr>
          <a:xfrm>
            <a:off x="2400300" y="165049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2400300" y="1134617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3520440" y="1994916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3546347" y="2020823"/>
            <a:ext cx="0" cy="120650"/>
          </a:xfrm>
          <a:custGeom>
            <a:avLst/>
            <a:gdLst/>
            <a:ahLst/>
            <a:cxnLst/>
            <a:rect l="l" t="t" r="r" b="b"/>
            <a:pathLst>
              <a:path w="0" h="120650">
                <a:moveTo>
                  <a:pt x="0" y="0"/>
                </a:moveTo>
                <a:lnTo>
                  <a:pt x="0" y="12039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3572255" y="2046732"/>
            <a:ext cx="0" cy="68580"/>
          </a:xfrm>
          <a:custGeom>
            <a:avLst/>
            <a:gdLst/>
            <a:ahLst/>
            <a:cxnLst/>
            <a:rect l="l" t="t" r="r" b="b"/>
            <a:pathLst>
              <a:path w="0"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3598164" y="2071877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80">
                <a:moveTo>
                  <a:pt x="0" y="0"/>
                </a:moveTo>
                <a:lnTo>
                  <a:pt x="0" y="1752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 txBox="1"/>
          <p:nvPr/>
        </p:nvSpPr>
        <p:spPr>
          <a:xfrm>
            <a:off x="3611371" y="2030989"/>
            <a:ext cx="1905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0" name="object 690"/>
          <p:cNvSpPr/>
          <p:nvPr/>
        </p:nvSpPr>
        <p:spPr>
          <a:xfrm>
            <a:off x="3434334" y="2081022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3262121" y="208102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4210811" y="1050797"/>
            <a:ext cx="257810" cy="256540"/>
          </a:xfrm>
          <a:custGeom>
            <a:avLst/>
            <a:gdLst/>
            <a:ahLst/>
            <a:cxnLst/>
            <a:rect l="l" t="t" r="r" b="b"/>
            <a:pathLst>
              <a:path w="257810" h="256540">
                <a:moveTo>
                  <a:pt x="0" y="0"/>
                </a:moveTo>
                <a:lnTo>
                  <a:pt x="0" y="256031"/>
                </a:lnTo>
                <a:lnTo>
                  <a:pt x="257556" y="256031"/>
                </a:lnTo>
                <a:lnTo>
                  <a:pt x="257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4210050" y="1050036"/>
            <a:ext cx="258445" cy="257175"/>
          </a:xfrm>
          <a:custGeom>
            <a:avLst/>
            <a:gdLst/>
            <a:ahLst/>
            <a:cxnLst/>
            <a:rect l="l" t="t" r="r" b="b"/>
            <a:pathLst>
              <a:path w="258445" h="257175">
                <a:moveTo>
                  <a:pt x="258317" y="0"/>
                </a:moveTo>
                <a:lnTo>
                  <a:pt x="258317" y="256794"/>
                </a:lnTo>
                <a:lnTo>
                  <a:pt x="0" y="256794"/>
                </a:lnTo>
                <a:lnTo>
                  <a:pt x="0" y="0"/>
                </a:lnTo>
                <a:lnTo>
                  <a:pt x="258317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4296155" y="1306830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4382261" y="1306830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 txBox="1"/>
          <p:nvPr/>
        </p:nvSpPr>
        <p:spPr>
          <a:xfrm>
            <a:off x="4246123" y="1195797"/>
            <a:ext cx="189230" cy="6476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7" name="object 697"/>
          <p:cNvSpPr/>
          <p:nvPr/>
        </p:nvSpPr>
        <p:spPr>
          <a:xfrm>
            <a:off x="4382261" y="182270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4408170" y="1848611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4433315" y="1874520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34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4459223" y="1900427"/>
            <a:ext cx="17780" cy="0"/>
          </a:xfrm>
          <a:custGeom>
            <a:avLst/>
            <a:gdLst/>
            <a:ahLst/>
            <a:cxnLst/>
            <a:rect l="l" t="t" r="r" b="b"/>
            <a:pathLst>
              <a:path w="17779" h="0">
                <a:moveTo>
                  <a:pt x="0" y="0"/>
                </a:moveTo>
                <a:lnTo>
                  <a:pt x="1752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 txBox="1"/>
          <p:nvPr/>
        </p:nvSpPr>
        <p:spPr>
          <a:xfrm>
            <a:off x="4374896" y="1901449"/>
            <a:ext cx="1879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02" name="object 702"/>
          <p:cNvSpPr/>
          <p:nvPr/>
        </p:nvSpPr>
        <p:spPr>
          <a:xfrm>
            <a:off x="4468367" y="1736598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 txBox="1"/>
          <p:nvPr/>
        </p:nvSpPr>
        <p:spPr>
          <a:xfrm>
            <a:off x="4117345" y="1582382"/>
            <a:ext cx="103505" cy="2540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Bat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ery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04" name="object 704"/>
          <p:cNvSpPr/>
          <p:nvPr/>
        </p:nvSpPr>
        <p:spPr>
          <a:xfrm>
            <a:off x="5503164" y="4403597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0" y="0"/>
                </a:moveTo>
                <a:lnTo>
                  <a:pt x="0" y="342900"/>
                </a:lnTo>
                <a:lnTo>
                  <a:pt x="342900" y="342900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5502402" y="4402835"/>
            <a:ext cx="344170" cy="344170"/>
          </a:xfrm>
          <a:custGeom>
            <a:avLst/>
            <a:gdLst/>
            <a:ahLst/>
            <a:cxnLst/>
            <a:rect l="l" t="t" r="r" b="b"/>
            <a:pathLst>
              <a:path w="344170" h="344170">
                <a:moveTo>
                  <a:pt x="343662" y="0"/>
                </a:moveTo>
                <a:lnTo>
                  <a:pt x="343662" y="343662"/>
                </a:lnTo>
                <a:lnTo>
                  <a:pt x="0" y="343662"/>
                </a:lnTo>
                <a:lnTo>
                  <a:pt x="0" y="0"/>
                </a:lnTo>
                <a:lnTo>
                  <a:pt x="343662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5329428" y="44881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5846826" y="44881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5329428" y="457428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5846826" y="457428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5329428" y="466039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5846826" y="466039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 txBox="1"/>
          <p:nvPr/>
        </p:nvSpPr>
        <p:spPr>
          <a:xfrm>
            <a:off x="5549900" y="4438910"/>
            <a:ext cx="250825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95"/>
              </a:lnSpc>
              <a:tabLst>
                <a:tab pos="198120" algn="l"/>
              </a:tabLst>
            </a:pP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 spc="5">
                <a:latin typeface="Times New Roman"/>
                <a:cs typeface="Times New Roman"/>
              </a:rPr>
              <a:t>	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75"/>
              </a:lnSpc>
              <a:tabLst>
                <a:tab pos="198120" algn="l"/>
              </a:tabLst>
            </a:pPr>
            <a:r>
              <a:rPr dirty="0" sz="600" spc="5">
                <a:latin typeface="Times New Roman"/>
                <a:cs typeface="Times New Roman"/>
              </a:rPr>
              <a:t>3</a:t>
            </a:r>
            <a:r>
              <a:rPr dirty="0" sz="600" spc="5">
                <a:latin typeface="Times New Roman"/>
                <a:cs typeface="Times New Roman"/>
              </a:rPr>
              <a:t>	</a:t>
            </a: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  <a:tabLst>
                <a:tab pos="198120" algn="l"/>
              </a:tabLst>
            </a:pPr>
            <a:r>
              <a:rPr dirty="0" sz="600" spc="5">
                <a:latin typeface="Times New Roman"/>
                <a:cs typeface="Times New Roman"/>
              </a:rPr>
              <a:t>5</a:t>
            </a:r>
            <a:r>
              <a:rPr dirty="0" sz="600" spc="5">
                <a:latin typeface="Times New Roman"/>
                <a:cs typeface="Times New Roman"/>
              </a:rPr>
              <a:t>	</a:t>
            </a:r>
            <a:r>
              <a:rPr dirty="0" sz="600" spc="5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3" name="object 713"/>
          <p:cNvSpPr txBox="1"/>
          <p:nvPr/>
        </p:nvSpPr>
        <p:spPr>
          <a:xfrm>
            <a:off x="5489700" y="4309373"/>
            <a:ext cx="26225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Sen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so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4" name="object 714"/>
          <p:cNvSpPr txBox="1"/>
          <p:nvPr/>
        </p:nvSpPr>
        <p:spPr>
          <a:xfrm>
            <a:off x="5489700" y="4739900"/>
            <a:ext cx="4483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H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eade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3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X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2H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5" name="object 715"/>
          <p:cNvSpPr/>
          <p:nvPr/>
        </p:nvSpPr>
        <p:spPr>
          <a:xfrm>
            <a:off x="5157215" y="44881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5071109" y="4488179"/>
            <a:ext cx="258445" cy="86360"/>
          </a:xfrm>
          <a:custGeom>
            <a:avLst/>
            <a:gdLst/>
            <a:ahLst/>
            <a:cxnLst/>
            <a:rect l="l" t="t" r="r" b="b"/>
            <a:pathLst>
              <a:path w="258445" h="86360">
                <a:moveTo>
                  <a:pt x="258317" y="86106"/>
                </a:moveTo>
                <a:lnTo>
                  <a:pt x="0" y="86106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5071109" y="4660391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258317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6019038" y="448817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6019038" y="4488179"/>
            <a:ext cx="258445" cy="86360"/>
          </a:xfrm>
          <a:custGeom>
            <a:avLst/>
            <a:gdLst/>
            <a:ahLst/>
            <a:cxnLst/>
            <a:rect l="l" t="t" r="r" b="b"/>
            <a:pathLst>
              <a:path w="258445" h="86360">
                <a:moveTo>
                  <a:pt x="0" y="86106"/>
                </a:moveTo>
                <a:lnTo>
                  <a:pt x="258318" y="86106"/>
                </a:lnTo>
                <a:lnTo>
                  <a:pt x="258318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6233921" y="4402835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 h="0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6277355" y="4402835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85344"/>
                </a:moveTo>
                <a:lnTo>
                  <a:pt x="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6191250" y="474649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6217158" y="4772405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6268973" y="4823459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3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 txBox="1"/>
          <p:nvPr/>
        </p:nvSpPr>
        <p:spPr>
          <a:xfrm>
            <a:off x="6183884" y="4739900"/>
            <a:ext cx="19050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6355">
              <a:lnSpc>
                <a:spcPts val="670"/>
              </a:lnSpc>
              <a:tabLst>
                <a:tab pos="127635" algn="l"/>
              </a:tabLst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26" name="object 726"/>
          <p:cNvSpPr txBox="1"/>
          <p:nvPr/>
        </p:nvSpPr>
        <p:spPr>
          <a:xfrm>
            <a:off x="6187694" y="4309369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27" name="object 727"/>
          <p:cNvSpPr/>
          <p:nvPr/>
        </p:nvSpPr>
        <p:spPr>
          <a:xfrm>
            <a:off x="6277355" y="4660391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6019038" y="4660391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5" h="0">
                <a:moveTo>
                  <a:pt x="0" y="0"/>
                </a:moveTo>
                <a:lnTo>
                  <a:pt x="258318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3950970" y="877061"/>
            <a:ext cx="775335" cy="1461135"/>
          </a:xfrm>
          <a:custGeom>
            <a:avLst/>
            <a:gdLst/>
            <a:ahLst/>
            <a:cxnLst/>
            <a:rect l="l" t="t" r="r" b="b"/>
            <a:pathLst>
              <a:path w="775335" h="1461135">
                <a:moveTo>
                  <a:pt x="774953" y="1460754"/>
                </a:moveTo>
                <a:lnTo>
                  <a:pt x="774953" y="0"/>
                </a:lnTo>
                <a:lnTo>
                  <a:pt x="0" y="0"/>
                </a:lnTo>
                <a:lnTo>
                  <a:pt x="0" y="1460754"/>
                </a:lnTo>
                <a:lnTo>
                  <a:pt x="774953" y="1460754"/>
                </a:lnTo>
                <a:close/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 txBox="1"/>
          <p:nvPr/>
        </p:nvSpPr>
        <p:spPr>
          <a:xfrm>
            <a:off x="4025138" y="2159767"/>
            <a:ext cx="39243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att</a:t>
            </a:r>
            <a:r>
              <a:rPr dirty="0" sz="600" spc="-10">
                <a:latin typeface="Times New Roman"/>
                <a:cs typeface="Times New Roman"/>
              </a:rPr>
              <a:t>er</a:t>
            </a:r>
            <a:r>
              <a:rPr dirty="0" sz="600" spc="5">
                <a:latin typeface="Times New Roman"/>
                <a:cs typeface="Times New Roman"/>
              </a:rPr>
              <a:t>y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Po</a:t>
            </a:r>
            <a:r>
              <a:rPr dirty="0" sz="600" spc="-5">
                <a:latin typeface="Times New Roman"/>
                <a:cs typeface="Times New Roman"/>
              </a:rPr>
              <a:t>rt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31" name="object 731"/>
          <p:cNvSpPr/>
          <p:nvPr/>
        </p:nvSpPr>
        <p:spPr>
          <a:xfrm>
            <a:off x="4382261" y="1479041"/>
            <a:ext cx="86360" cy="257810"/>
          </a:xfrm>
          <a:custGeom>
            <a:avLst/>
            <a:gdLst/>
            <a:ahLst/>
            <a:cxnLst/>
            <a:rect l="l" t="t" r="r" b="b"/>
            <a:pathLst>
              <a:path w="86360" h="257810">
                <a:moveTo>
                  <a:pt x="0" y="0"/>
                </a:moveTo>
                <a:lnTo>
                  <a:pt x="0" y="86106"/>
                </a:lnTo>
                <a:lnTo>
                  <a:pt x="86106" y="86106"/>
                </a:lnTo>
                <a:lnTo>
                  <a:pt x="86106" y="25755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4210050" y="1479041"/>
            <a:ext cx="86360" cy="344170"/>
          </a:xfrm>
          <a:custGeom>
            <a:avLst/>
            <a:gdLst/>
            <a:ahLst/>
            <a:cxnLst/>
            <a:rect l="l" t="t" r="r" b="b"/>
            <a:pathLst>
              <a:path w="86360" h="344169">
                <a:moveTo>
                  <a:pt x="86105" y="0"/>
                </a:moveTo>
                <a:lnTo>
                  <a:pt x="86105" y="86106"/>
                </a:lnTo>
                <a:lnTo>
                  <a:pt x="0" y="86106"/>
                </a:lnTo>
                <a:lnTo>
                  <a:pt x="0" y="343662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505205" y="1565147"/>
            <a:ext cx="0" cy="85725"/>
          </a:xfrm>
          <a:custGeom>
            <a:avLst/>
            <a:gdLst/>
            <a:ahLst/>
            <a:cxnLst/>
            <a:rect l="l" t="t" r="r" b="b"/>
            <a:pathLst>
              <a:path w="0" h="85725">
                <a:moveTo>
                  <a:pt x="0" y="0"/>
                </a:moveTo>
                <a:lnTo>
                  <a:pt x="0" y="85344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505205" y="1392936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86105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505205" y="1539239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25908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505205" y="1479041"/>
            <a:ext cx="0" cy="26034"/>
          </a:xfrm>
          <a:custGeom>
            <a:avLst/>
            <a:gdLst/>
            <a:ahLst/>
            <a:cxnLst/>
            <a:rect l="l" t="t" r="r" b="b"/>
            <a:pathLst>
              <a:path w="0" h="26034">
                <a:moveTo>
                  <a:pt x="0" y="0"/>
                </a:moveTo>
                <a:lnTo>
                  <a:pt x="0" y="25908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 txBox="1"/>
          <p:nvPr/>
        </p:nvSpPr>
        <p:spPr>
          <a:xfrm>
            <a:off x="423163" y="1428245"/>
            <a:ext cx="260350" cy="138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7777" sz="900" u="sng">
                <a:latin typeface="Times New Roman"/>
                <a:cs typeface="Times New Roman"/>
              </a:rPr>
              <a:t> </a:t>
            </a:r>
            <a:r>
              <a:rPr dirty="0" baseline="27777" sz="900" u="sng">
                <a:latin typeface="Times New Roman"/>
                <a:cs typeface="Times New Roman"/>
              </a:rPr>
              <a:t>     </a:t>
            </a:r>
            <a:r>
              <a:rPr dirty="0" baseline="27777" sz="900" spc="44" u="sng">
                <a:latin typeface="Times New Roman"/>
                <a:cs typeface="Times New Roman"/>
              </a:rPr>
              <a:t> </a:t>
            </a:r>
            <a:r>
              <a:rPr dirty="0" baseline="27777" sz="900" spc="-120"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38" name="object 738"/>
          <p:cNvSpPr txBox="1"/>
          <p:nvPr/>
        </p:nvSpPr>
        <p:spPr>
          <a:xfrm>
            <a:off x="9856724" y="1428245"/>
            <a:ext cx="8191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5"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39" name="object 739"/>
          <p:cNvSpPr txBox="1"/>
          <p:nvPr/>
        </p:nvSpPr>
        <p:spPr>
          <a:xfrm>
            <a:off x="725677" y="1256797"/>
            <a:ext cx="421640" cy="215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4460" marR="5080" indent="-112395">
              <a:lnSpc>
                <a:spcPct val="122500"/>
              </a:lnSpc>
              <a:tabLst>
                <a:tab pos="257175" algn="l"/>
              </a:tabLst>
            </a:pPr>
            <a:r>
              <a:rPr dirty="0" sz="600" spc="-15">
                <a:latin typeface="Times New Roman"/>
                <a:cs typeface="Times New Roman"/>
              </a:rPr>
              <a:t>V</a:t>
            </a:r>
            <a:r>
              <a:rPr dirty="0" sz="600" spc="-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-15">
                <a:latin typeface="Times New Roman"/>
                <a:cs typeface="Times New Roman"/>
              </a:rPr>
              <a:t>V</a:t>
            </a:r>
            <a:r>
              <a:rPr dirty="0" sz="600" spc="-5">
                <a:latin typeface="Times New Roman"/>
                <a:cs typeface="Times New Roman"/>
              </a:rPr>
              <a:t>o</a:t>
            </a:r>
            <a:r>
              <a:rPr dirty="0" sz="600" spc="-10">
                <a:latin typeface="Times New Roman"/>
                <a:cs typeface="Times New Roman"/>
              </a:rPr>
              <a:t>u</a:t>
            </a:r>
            <a:r>
              <a:rPr dirty="0" sz="600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GND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0" name="object 740"/>
          <p:cNvSpPr txBox="1"/>
          <p:nvPr/>
        </p:nvSpPr>
        <p:spPr>
          <a:xfrm>
            <a:off x="436118" y="1041913"/>
            <a:ext cx="3467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     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U2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1" name="object 741"/>
          <p:cNvSpPr txBox="1"/>
          <p:nvPr/>
        </p:nvSpPr>
        <p:spPr>
          <a:xfrm>
            <a:off x="664718" y="1128025"/>
            <a:ext cx="5499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000080"/>
                </a:solidFill>
                <a:latin typeface="Times New Roman"/>
                <a:cs typeface="Times New Roman"/>
              </a:rPr>
              <a:t>L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8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6DT3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3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T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2" name="object 742"/>
          <p:cNvSpPr txBox="1"/>
          <p:nvPr/>
        </p:nvSpPr>
        <p:spPr>
          <a:xfrm>
            <a:off x="1432052" y="1463298"/>
            <a:ext cx="1117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C2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3" name="object 743"/>
          <p:cNvSpPr txBox="1"/>
          <p:nvPr/>
        </p:nvSpPr>
        <p:spPr>
          <a:xfrm>
            <a:off x="1276603" y="1041913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4" name="object 744"/>
          <p:cNvSpPr txBox="1"/>
          <p:nvPr/>
        </p:nvSpPr>
        <p:spPr>
          <a:xfrm>
            <a:off x="2982722" y="939043"/>
            <a:ext cx="11683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5" name="object 745"/>
          <p:cNvSpPr txBox="1"/>
          <p:nvPr/>
        </p:nvSpPr>
        <p:spPr>
          <a:xfrm>
            <a:off x="2310638" y="955807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2552192" y="1240033"/>
            <a:ext cx="1917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2552192" y="1102114"/>
            <a:ext cx="1117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R1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8" name="object 748"/>
          <p:cNvSpPr txBox="1"/>
          <p:nvPr/>
        </p:nvSpPr>
        <p:spPr>
          <a:xfrm>
            <a:off x="3508502" y="1128019"/>
            <a:ext cx="2076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30">
                <a:solidFill>
                  <a:srgbClr val="800000"/>
                </a:solidFill>
                <a:latin typeface="Times New Roman"/>
                <a:cs typeface="Times New Roman"/>
              </a:rPr>
              <a:t>L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E</a:t>
            </a: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5317490" y="1471680"/>
            <a:ext cx="3435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or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1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_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0" name="object 750"/>
          <p:cNvSpPr txBox="1"/>
          <p:nvPr/>
        </p:nvSpPr>
        <p:spPr>
          <a:xfrm>
            <a:off x="6850634" y="1471679"/>
            <a:ext cx="83756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18820" algn="l"/>
              </a:tabLst>
            </a:pPr>
            <a:r>
              <a:rPr dirty="0" sz="600" spc="-5">
                <a:latin typeface="Times New Roman"/>
                <a:cs typeface="Times New Roman"/>
              </a:rPr>
              <a:t>1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M1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1" name="object 751"/>
          <p:cNvSpPr txBox="1"/>
          <p:nvPr/>
        </p:nvSpPr>
        <p:spPr>
          <a:xfrm>
            <a:off x="6787386" y="1291087"/>
            <a:ext cx="1000760" cy="111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9259" algn="l"/>
                <a:tab pos="773430" algn="l"/>
              </a:tabLst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dirty="0" baseline="4629" sz="900" spc="-7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r>
              <a:rPr dirty="0" baseline="4629" sz="900" spc="-7">
                <a:solidFill>
                  <a:srgbClr val="000080"/>
                </a:solidFill>
                <a:latin typeface="Times New Roman"/>
                <a:cs typeface="Times New Roman"/>
              </a:rPr>
              <a:t>.</a:t>
            </a:r>
            <a:r>
              <a:rPr dirty="0" baseline="4629" sz="900" spc="-7">
                <a:solidFill>
                  <a:srgbClr val="000080"/>
                </a:solidFill>
                <a:latin typeface="Times New Roman"/>
                <a:cs typeface="Times New Roman"/>
              </a:rPr>
              <a:t>2u</a:t>
            </a:r>
            <a:r>
              <a:rPr dirty="0" baseline="4629" sz="900" spc="7">
                <a:solidFill>
                  <a:srgbClr val="000080"/>
                </a:solidFill>
                <a:latin typeface="Times New Roman"/>
                <a:cs typeface="Times New Roman"/>
              </a:rPr>
              <a:t>F</a:t>
            </a:r>
            <a:r>
              <a:rPr dirty="0" baseline="4629" sz="90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baseline="4629" sz="900" spc="-7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baseline="4629" sz="900" spc="-7">
                <a:solidFill>
                  <a:srgbClr val="000080"/>
                </a:solidFill>
                <a:latin typeface="Times New Roman"/>
                <a:cs typeface="Times New Roman"/>
              </a:rPr>
              <a:t>.0</a:t>
            </a:r>
            <a:r>
              <a:rPr dirty="0" baseline="4629" sz="900" spc="-15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r>
              <a:rPr dirty="0" baseline="4629" sz="900" spc="-7">
                <a:solidFill>
                  <a:srgbClr val="000080"/>
                </a:solidFill>
                <a:latin typeface="Times New Roman"/>
                <a:cs typeface="Times New Roman"/>
              </a:rPr>
              <a:t>uF</a:t>
            </a:r>
            <a:endParaRPr baseline="4629" sz="900">
              <a:latin typeface="Times New Roman"/>
              <a:cs typeface="Times New Roman"/>
            </a:endParaRPr>
          </a:p>
        </p:txBody>
      </p:sp>
      <p:sp>
        <p:nvSpPr>
          <p:cNvPr id="752" name="object 752"/>
          <p:cNvSpPr txBox="1"/>
          <p:nvPr/>
        </p:nvSpPr>
        <p:spPr>
          <a:xfrm>
            <a:off x="6833107" y="1205741"/>
            <a:ext cx="82867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36220" algn="l"/>
              </a:tabLst>
            </a:pP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</a:t>
            </a:r>
            <a:r>
              <a:rPr dirty="0" sz="600" spc="-6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   </a:t>
            </a:r>
            <a:r>
              <a:rPr dirty="0" sz="600" spc="3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C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8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     </a:t>
            </a:r>
            <a:r>
              <a:rPr dirty="0" sz="600" spc="-45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u="sng">
                <a:solidFill>
                  <a:srgbClr val="000080"/>
                </a:solidFill>
                <a:latin typeface="Times New Roman"/>
                <a:cs typeface="Times New Roman"/>
              </a:rPr>
              <a:t>     </a:t>
            </a:r>
            <a:r>
              <a:rPr dirty="0" sz="600" spc="30" u="sng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8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3" name="object 753"/>
          <p:cNvSpPr txBox="1"/>
          <p:nvPr/>
        </p:nvSpPr>
        <p:spPr>
          <a:xfrm>
            <a:off x="5980429" y="1429009"/>
            <a:ext cx="306705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4000"/>
              </a:lnSpc>
            </a:pPr>
            <a:r>
              <a:rPr dirty="0" sz="600" spc="-10">
                <a:latin typeface="Times New Roman"/>
                <a:cs typeface="Times New Roman"/>
              </a:rPr>
              <a:t>VM 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BI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n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30">
                <a:latin typeface="Times New Roman"/>
                <a:cs typeface="Times New Roman"/>
              </a:rPr>
              <a:t>L</a:t>
            </a:r>
            <a:r>
              <a:rPr dirty="0" sz="600" spc="-10">
                <a:latin typeface="Times New Roman"/>
                <a:cs typeface="Times New Roman"/>
              </a:rPr>
              <a:t>EEP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nF</a:t>
            </a:r>
            <a:r>
              <a:rPr dirty="0" sz="600" spc="-15">
                <a:latin typeface="Times New Roman"/>
                <a:cs typeface="Times New Roman"/>
              </a:rPr>
              <a:t>A</a:t>
            </a:r>
            <a:r>
              <a:rPr dirty="0" sz="600" spc="-20">
                <a:latin typeface="Times New Roman"/>
                <a:cs typeface="Times New Roman"/>
              </a:rPr>
              <a:t>UL</a:t>
            </a:r>
            <a:r>
              <a:rPr dirty="0" sz="600" spc="5">
                <a:latin typeface="Times New Roman"/>
                <a:cs typeface="Times New Roman"/>
              </a:rPr>
              <a:t>T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G</a:t>
            </a:r>
            <a:r>
              <a:rPr dirty="0" sz="600" spc="-15">
                <a:latin typeface="Times New Roman"/>
                <a:cs typeface="Times New Roman"/>
              </a:rPr>
              <a:t>N</a:t>
            </a:r>
            <a:r>
              <a:rPr dirty="0" sz="600" spc="5"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4" name="object 754"/>
          <p:cNvSpPr txBox="1"/>
          <p:nvPr/>
        </p:nvSpPr>
        <p:spPr>
          <a:xfrm>
            <a:off x="6474967" y="1429009"/>
            <a:ext cx="275590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L="12700" marR="5080" indent="69215">
              <a:lnSpc>
                <a:spcPct val="94000"/>
              </a:lnSpc>
            </a:pPr>
            <a:r>
              <a:rPr dirty="0" sz="600" spc="-15">
                <a:latin typeface="Times New Roman"/>
                <a:cs typeface="Times New Roman"/>
              </a:rPr>
              <a:t>VINT VCP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15">
                <a:latin typeface="Times New Roman"/>
                <a:cs typeface="Times New Roman"/>
              </a:rPr>
              <a:t>O</a:t>
            </a:r>
            <a:r>
              <a:rPr dirty="0" sz="600" spc="-20">
                <a:latin typeface="Times New Roman"/>
                <a:cs typeface="Times New Roman"/>
              </a:rPr>
              <a:t>U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15">
                <a:latin typeface="Times New Roman"/>
                <a:cs typeface="Times New Roman"/>
              </a:rPr>
              <a:t>O</a:t>
            </a:r>
            <a:r>
              <a:rPr dirty="0" sz="600" spc="-20">
                <a:latin typeface="Times New Roman"/>
                <a:cs typeface="Times New Roman"/>
              </a:rPr>
              <a:t>U</a:t>
            </a:r>
            <a:r>
              <a:rPr dirty="0" sz="600" spc="-10">
                <a:latin typeface="Times New Roman"/>
                <a:cs typeface="Times New Roman"/>
              </a:rPr>
              <a:t>T</a:t>
            </a:r>
            <a:r>
              <a:rPr dirty="0" sz="600" spc="5">
                <a:latin typeface="Times New Roman"/>
                <a:cs typeface="Times New Roman"/>
              </a:rPr>
              <a:t>2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S</a:t>
            </a:r>
            <a:r>
              <a:rPr dirty="0" sz="600" spc="-20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15">
                <a:latin typeface="Times New Roman"/>
                <a:cs typeface="Times New Roman"/>
              </a:rPr>
              <a:t>OUT1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15">
                <a:latin typeface="Times New Roman"/>
                <a:cs typeface="Times New Roman"/>
              </a:rPr>
              <a:t>OUT2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</a:t>
            </a:r>
            <a:r>
              <a:rPr dirty="0" sz="600" spc="-20">
                <a:latin typeface="Times New Roman"/>
                <a:cs typeface="Times New Roman"/>
              </a:rPr>
              <a:t>I</a:t>
            </a:r>
            <a:r>
              <a:rPr dirty="0" sz="600" spc="-10">
                <a:latin typeface="Times New Roman"/>
                <a:cs typeface="Times New Roman"/>
              </a:rPr>
              <a:t>S</a:t>
            </a:r>
            <a:r>
              <a:rPr dirty="0" sz="600" spc="-5">
                <a:latin typeface="Times New Roman"/>
                <a:cs typeface="Times New Roman"/>
              </a:rPr>
              <a:t>E</a:t>
            </a:r>
            <a:r>
              <a:rPr dirty="0" sz="600" spc="5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5" name="object 755"/>
          <p:cNvSpPr txBox="1"/>
          <p:nvPr/>
        </p:nvSpPr>
        <p:spPr>
          <a:xfrm>
            <a:off x="5775454" y="1386336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6" name="object 756"/>
          <p:cNvSpPr txBox="1"/>
          <p:nvPr/>
        </p:nvSpPr>
        <p:spPr>
          <a:xfrm>
            <a:off x="6850633" y="1386336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7" name="object 757"/>
          <p:cNvSpPr txBox="1"/>
          <p:nvPr/>
        </p:nvSpPr>
        <p:spPr>
          <a:xfrm>
            <a:off x="5775454" y="1471681"/>
            <a:ext cx="1016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latin typeface="Times New Roman"/>
                <a:cs typeface="Times New Roman"/>
              </a:rPr>
              <a:t>16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8" name="object 758"/>
          <p:cNvSpPr txBox="1"/>
          <p:nvPr/>
        </p:nvSpPr>
        <p:spPr>
          <a:xfrm>
            <a:off x="5920233" y="1300228"/>
            <a:ext cx="1181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U3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9" name="object 759"/>
          <p:cNvSpPr txBox="1"/>
          <p:nvPr/>
        </p:nvSpPr>
        <p:spPr>
          <a:xfrm>
            <a:off x="7414512" y="955807"/>
            <a:ext cx="1403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 spc="-5">
                <a:solidFill>
                  <a:srgbClr val="800000"/>
                </a:solidFill>
                <a:latin typeface="Times New Roman"/>
                <a:cs typeface="Times New Roman"/>
              </a:rPr>
              <a:t>i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0" name="object 760"/>
          <p:cNvSpPr txBox="1"/>
          <p:nvPr/>
        </p:nvSpPr>
        <p:spPr>
          <a:xfrm>
            <a:off x="5088128" y="955807"/>
            <a:ext cx="14097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V</a:t>
            </a:r>
            <a:r>
              <a:rPr dirty="0" sz="600">
                <a:solidFill>
                  <a:srgbClr val="800000"/>
                </a:solidFill>
                <a:latin typeface="Times New Roman"/>
                <a:cs typeface="Times New Roman"/>
              </a:rPr>
              <a:t>in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1" name="object 761"/>
          <p:cNvSpPr txBox="1"/>
          <p:nvPr/>
        </p:nvSpPr>
        <p:spPr>
          <a:xfrm>
            <a:off x="2552192" y="1531882"/>
            <a:ext cx="11176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R2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2" name="object 762"/>
          <p:cNvSpPr txBox="1"/>
          <p:nvPr/>
        </p:nvSpPr>
        <p:spPr>
          <a:xfrm>
            <a:off x="2982722" y="1368811"/>
            <a:ext cx="11683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D2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3" name="object 763"/>
          <p:cNvSpPr txBox="1"/>
          <p:nvPr/>
        </p:nvSpPr>
        <p:spPr>
          <a:xfrm>
            <a:off x="4197350" y="955807"/>
            <a:ext cx="249554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B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a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tt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er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4" name="object 764"/>
          <p:cNvSpPr txBox="1"/>
          <p:nvPr/>
        </p:nvSpPr>
        <p:spPr>
          <a:xfrm>
            <a:off x="570230" y="1549405"/>
            <a:ext cx="18224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10uF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5" name="object 765"/>
          <p:cNvSpPr/>
          <p:nvPr/>
        </p:nvSpPr>
        <p:spPr>
          <a:xfrm>
            <a:off x="7571231" y="1910333"/>
            <a:ext cx="257175" cy="256540"/>
          </a:xfrm>
          <a:custGeom>
            <a:avLst/>
            <a:gdLst/>
            <a:ahLst/>
            <a:cxnLst/>
            <a:rect l="l" t="t" r="r" b="b"/>
            <a:pathLst>
              <a:path w="257175" h="256539">
                <a:moveTo>
                  <a:pt x="0" y="0"/>
                </a:moveTo>
                <a:lnTo>
                  <a:pt x="0" y="256031"/>
                </a:lnTo>
                <a:lnTo>
                  <a:pt x="256794" y="256031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7570469" y="1909572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09" h="257175">
                <a:moveTo>
                  <a:pt x="257555" y="0"/>
                </a:moveTo>
                <a:lnTo>
                  <a:pt x="257555" y="256793"/>
                </a:lnTo>
                <a:lnTo>
                  <a:pt x="0" y="256793"/>
                </a:lnTo>
                <a:lnTo>
                  <a:pt x="0" y="0"/>
                </a:lnTo>
                <a:lnTo>
                  <a:pt x="257555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7397495" y="199491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7397495" y="208102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 txBox="1"/>
          <p:nvPr/>
        </p:nvSpPr>
        <p:spPr>
          <a:xfrm>
            <a:off x="7617968" y="1944883"/>
            <a:ext cx="64769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7557010" y="1816102"/>
            <a:ext cx="1308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M2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1" name="object 771"/>
          <p:cNvSpPr/>
          <p:nvPr/>
        </p:nvSpPr>
        <p:spPr>
          <a:xfrm>
            <a:off x="7571231" y="3114294"/>
            <a:ext cx="257175" cy="256540"/>
          </a:xfrm>
          <a:custGeom>
            <a:avLst/>
            <a:gdLst/>
            <a:ahLst/>
            <a:cxnLst/>
            <a:rect l="l" t="t" r="r" b="b"/>
            <a:pathLst>
              <a:path w="257175" h="256539">
                <a:moveTo>
                  <a:pt x="0" y="0"/>
                </a:moveTo>
                <a:lnTo>
                  <a:pt x="0" y="256031"/>
                </a:lnTo>
                <a:lnTo>
                  <a:pt x="256794" y="256031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7570469" y="3113532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09" h="257175">
                <a:moveTo>
                  <a:pt x="257555" y="0"/>
                </a:moveTo>
                <a:lnTo>
                  <a:pt x="257555" y="256793"/>
                </a:lnTo>
                <a:lnTo>
                  <a:pt x="0" y="256793"/>
                </a:lnTo>
                <a:lnTo>
                  <a:pt x="0" y="0"/>
                </a:lnTo>
                <a:lnTo>
                  <a:pt x="257555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7397495" y="319887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7397495" y="3284982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 txBox="1"/>
          <p:nvPr/>
        </p:nvSpPr>
        <p:spPr>
          <a:xfrm>
            <a:off x="7617968" y="3148843"/>
            <a:ext cx="64769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7557010" y="3020062"/>
            <a:ext cx="13081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M3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77" name="object 777"/>
          <p:cNvSpPr/>
          <p:nvPr/>
        </p:nvSpPr>
        <p:spPr>
          <a:xfrm>
            <a:off x="8431530" y="4574285"/>
            <a:ext cx="172720" cy="86360"/>
          </a:xfrm>
          <a:custGeom>
            <a:avLst/>
            <a:gdLst/>
            <a:ahLst/>
            <a:cxnLst/>
            <a:rect l="l" t="t" r="r" b="b"/>
            <a:pathLst>
              <a:path w="172720" h="86360">
                <a:moveTo>
                  <a:pt x="0" y="86105"/>
                </a:moveTo>
                <a:lnTo>
                  <a:pt x="172212" y="86105"/>
                </a:lnTo>
                <a:lnTo>
                  <a:pt x="172212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7483602" y="509015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7509509" y="5116067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 h="0">
                <a:moveTo>
                  <a:pt x="0" y="0"/>
                </a:moveTo>
                <a:lnTo>
                  <a:pt x="120396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7535418" y="5141976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80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7561326" y="5167884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 h="0">
                <a:moveTo>
                  <a:pt x="0" y="0"/>
                </a:moveTo>
                <a:lnTo>
                  <a:pt x="16764" y="0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 txBox="1"/>
          <p:nvPr/>
        </p:nvSpPr>
        <p:spPr>
          <a:xfrm>
            <a:off x="7476235" y="5168905"/>
            <a:ext cx="19050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800000"/>
                </a:solidFill>
                <a:latin typeface="Times New Roman"/>
                <a:cs typeface="Times New Roman"/>
              </a:rPr>
              <a:t>G</a:t>
            </a:r>
            <a:r>
              <a:rPr dirty="0" sz="600" spc="-10">
                <a:solidFill>
                  <a:srgbClr val="800000"/>
                </a:solidFill>
                <a:latin typeface="Times New Roman"/>
                <a:cs typeface="Times New Roman"/>
              </a:rPr>
              <a:t>N</a:t>
            </a:r>
            <a:r>
              <a:rPr dirty="0" sz="600" spc="5">
                <a:solidFill>
                  <a:srgbClr val="800000"/>
                </a:solidFill>
                <a:latin typeface="Times New Roman"/>
                <a:cs typeface="Times New Roman"/>
              </a:rPr>
              <a:t>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3" name="object 783"/>
          <p:cNvSpPr/>
          <p:nvPr/>
        </p:nvSpPr>
        <p:spPr>
          <a:xfrm>
            <a:off x="7569707" y="5004053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60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7655814" y="4918709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86105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1799082" y="1308353"/>
            <a:ext cx="257175" cy="256540"/>
          </a:xfrm>
          <a:custGeom>
            <a:avLst/>
            <a:gdLst/>
            <a:ahLst/>
            <a:cxnLst/>
            <a:rect l="l" t="t" r="r" b="b"/>
            <a:pathLst>
              <a:path w="257175" h="256540">
                <a:moveTo>
                  <a:pt x="0" y="0"/>
                </a:moveTo>
                <a:lnTo>
                  <a:pt x="0" y="256031"/>
                </a:lnTo>
                <a:lnTo>
                  <a:pt x="256794" y="256031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1798320" y="1307591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10" h="257175">
                <a:moveTo>
                  <a:pt x="257556" y="0"/>
                </a:moveTo>
                <a:lnTo>
                  <a:pt x="257556" y="256794"/>
                </a:lnTo>
                <a:lnTo>
                  <a:pt x="0" y="256794"/>
                </a:lnTo>
                <a:lnTo>
                  <a:pt x="0" y="0"/>
                </a:lnTo>
                <a:lnTo>
                  <a:pt x="257556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1625346" y="1392936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1625346" y="147904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172212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 txBox="1"/>
          <p:nvPr/>
        </p:nvSpPr>
        <p:spPr>
          <a:xfrm>
            <a:off x="1845055" y="1342903"/>
            <a:ext cx="64769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90" name="object 790"/>
          <p:cNvSpPr txBox="1"/>
          <p:nvPr/>
        </p:nvSpPr>
        <p:spPr>
          <a:xfrm>
            <a:off x="1784860" y="1214122"/>
            <a:ext cx="28194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Vcc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_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out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91" name="object 791"/>
          <p:cNvSpPr txBox="1"/>
          <p:nvPr/>
        </p:nvSpPr>
        <p:spPr>
          <a:xfrm>
            <a:off x="1784860" y="1557782"/>
            <a:ext cx="30162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Hea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d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e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92" name="object 792"/>
          <p:cNvSpPr/>
          <p:nvPr/>
        </p:nvSpPr>
        <p:spPr>
          <a:xfrm>
            <a:off x="505205" y="1650492"/>
            <a:ext cx="430530" cy="172720"/>
          </a:xfrm>
          <a:custGeom>
            <a:avLst/>
            <a:gdLst/>
            <a:ahLst/>
            <a:cxnLst/>
            <a:rect l="l" t="t" r="r" b="b"/>
            <a:pathLst>
              <a:path w="430530" h="172719">
                <a:moveTo>
                  <a:pt x="0" y="0"/>
                </a:moveTo>
                <a:lnTo>
                  <a:pt x="0" y="86106"/>
                </a:lnTo>
                <a:lnTo>
                  <a:pt x="430530" y="86105"/>
                </a:lnTo>
                <a:lnTo>
                  <a:pt x="430530" y="172211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1366266" y="1479041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10">
                <a:moveTo>
                  <a:pt x="259080" y="0"/>
                </a:moveTo>
                <a:lnTo>
                  <a:pt x="259080" y="257556"/>
                </a:lnTo>
                <a:lnTo>
                  <a:pt x="0" y="25755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505205" y="1220724"/>
            <a:ext cx="0" cy="172720"/>
          </a:xfrm>
          <a:custGeom>
            <a:avLst/>
            <a:gdLst/>
            <a:ahLst/>
            <a:cxnLst/>
            <a:rect l="l" t="t" r="r" b="b"/>
            <a:pathLst>
              <a:path w="0" h="172719">
                <a:moveTo>
                  <a:pt x="0" y="0"/>
                </a:moveTo>
                <a:lnTo>
                  <a:pt x="0" y="172212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1366266" y="1220724"/>
            <a:ext cx="0" cy="86360"/>
          </a:xfrm>
          <a:custGeom>
            <a:avLst/>
            <a:gdLst/>
            <a:ahLst/>
            <a:cxnLst/>
            <a:rect l="l" t="t" r="r" b="b"/>
            <a:pathLst>
              <a:path w="0" h="86359">
                <a:moveTo>
                  <a:pt x="0" y="0"/>
                </a:moveTo>
                <a:lnTo>
                  <a:pt x="0" y="86106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935736" y="1650492"/>
            <a:ext cx="430530" cy="86360"/>
          </a:xfrm>
          <a:custGeom>
            <a:avLst/>
            <a:gdLst/>
            <a:ahLst/>
            <a:cxnLst/>
            <a:rect l="l" t="t" r="r" b="b"/>
            <a:pathLst>
              <a:path w="430530" h="86360">
                <a:moveTo>
                  <a:pt x="430530" y="0"/>
                </a:moveTo>
                <a:lnTo>
                  <a:pt x="430530" y="86106"/>
                </a:lnTo>
                <a:lnTo>
                  <a:pt x="0" y="86106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506730" y="3544061"/>
            <a:ext cx="257175" cy="256540"/>
          </a:xfrm>
          <a:custGeom>
            <a:avLst/>
            <a:gdLst/>
            <a:ahLst/>
            <a:cxnLst/>
            <a:rect l="l" t="t" r="r" b="b"/>
            <a:pathLst>
              <a:path w="257175" h="256539">
                <a:moveTo>
                  <a:pt x="0" y="0"/>
                </a:moveTo>
                <a:lnTo>
                  <a:pt x="0" y="256032"/>
                </a:lnTo>
                <a:lnTo>
                  <a:pt x="256794" y="256032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505968" y="3543300"/>
            <a:ext cx="257810" cy="257175"/>
          </a:xfrm>
          <a:custGeom>
            <a:avLst/>
            <a:gdLst/>
            <a:ahLst/>
            <a:cxnLst/>
            <a:rect l="l" t="t" r="r" b="b"/>
            <a:pathLst>
              <a:path w="257809" h="257175">
                <a:moveTo>
                  <a:pt x="257556" y="0"/>
                </a:moveTo>
                <a:lnTo>
                  <a:pt x="257556" y="256794"/>
                </a:lnTo>
                <a:lnTo>
                  <a:pt x="0" y="256794"/>
                </a:lnTo>
                <a:lnTo>
                  <a:pt x="0" y="0"/>
                </a:lnTo>
                <a:lnTo>
                  <a:pt x="257556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763523" y="362864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763523" y="3714750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 h="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 txBox="1"/>
          <p:nvPr/>
        </p:nvSpPr>
        <p:spPr>
          <a:xfrm>
            <a:off x="653287" y="3578611"/>
            <a:ext cx="64769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2" name="object 802"/>
          <p:cNvSpPr txBox="1"/>
          <p:nvPr/>
        </p:nvSpPr>
        <p:spPr>
          <a:xfrm>
            <a:off x="492506" y="3449830"/>
            <a:ext cx="10668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S0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3" name="object 803"/>
          <p:cNvSpPr txBox="1"/>
          <p:nvPr/>
        </p:nvSpPr>
        <p:spPr>
          <a:xfrm>
            <a:off x="492506" y="3793490"/>
            <a:ext cx="30162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Heade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4" name="object 804"/>
          <p:cNvSpPr/>
          <p:nvPr/>
        </p:nvSpPr>
        <p:spPr>
          <a:xfrm>
            <a:off x="3952494" y="3887723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0" y="0"/>
                </a:moveTo>
                <a:lnTo>
                  <a:pt x="0" y="256794"/>
                </a:lnTo>
                <a:lnTo>
                  <a:pt x="256794" y="256794"/>
                </a:lnTo>
                <a:lnTo>
                  <a:pt x="2567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3951732" y="3886961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257556" y="0"/>
                </a:moveTo>
                <a:lnTo>
                  <a:pt x="257556" y="257556"/>
                </a:lnTo>
                <a:lnTo>
                  <a:pt x="0" y="257556"/>
                </a:lnTo>
                <a:lnTo>
                  <a:pt x="0" y="0"/>
                </a:lnTo>
                <a:lnTo>
                  <a:pt x="257556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 txBox="1"/>
          <p:nvPr/>
        </p:nvSpPr>
        <p:spPr>
          <a:xfrm>
            <a:off x="3999229" y="3922273"/>
            <a:ext cx="64769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7" name="object 807"/>
          <p:cNvSpPr txBox="1"/>
          <p:nvPr/>
        </p:nvSpPr>
        <p:spPr>
          <a:xfrm>
            <a:off x="3939033" y="3793492"/>
            <a:ext cx="13906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25">
                <a:solidFill>
                  <a:srgbClr val="000080"/>
                </a:solidFill>
                <a:latin typeface="Times New Roman"/>
                <a:cs typeface="Times New Roman"/>
              </a:rPr>
              <a:t>I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8" name="object 808"/>
          <p:cNvSpPr txBox="1"/>
          <p:nvPr/>
        </p:nvSpPr>
        <p:spPr>
          <a:xfrm>
            <a:off x="3939033" y="4137913"/>
            <a:ext cx="30162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H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eade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9" name="object 809"/>
          <p:cNvSpPr/>
          <p:nvPr/>
        </p:nvSpPr>
        <p:spPr>
          <a:xfrm>
            <a:off x="935736" y="3628644"/>
            <a:ext cx="603885" cy="344170"/>
          </a:xfrm>
          <a:custGeom>
            <a:avLst/>
            <a:gdLst/>
            <a:ahLst/>
            <a:cxnLst/>
            <a:rect l="l" t="t" r="r" b="b"/>
            <a:pathLst>
              <a:path w="603885" h="344170">
                <a:moveTo>
                  <a:pt x="603504" y="343662"/>
                </a:moveTo>
                <a:lnTo>
                  <a:pt x="86106" y="343662"/>
                </a:lnTo>
                <a:lnTo>
                  <a:pt x="86106" y="0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935736" y="3714750"/>
            <a:ext cx="603885" cy="344170"/>
          </a:xfrm>
          <a:custGeom>
            <a:avLst/>
            <a:gdLst/>
            <a:ahLst/>
            <a:cxnLst/>
            <a:rect l="l" t="t" r="r" b="b"/>
            <a:pathLst>
              <a:path w="603885" h="344170">
                <a:moveTo>
                  <a:pt x="603504" y="343662"/>
                </a:moveTo>
                <a:lnTo>
                  <a:pt x="0" y="343662"/>
                </a:lnTo>
                <a:lnTo>
                  <a:pt x="0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3950970" y="4918709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6106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3925061" y="4849367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7922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3890771" y="4849367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137922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3864864" y="49187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3925061" y="49187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 h="0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 txBox="1"/>
          <p:nvPr/>
        </p:nvSpPr>
        <p:spPr>
          <a:xfrm>
            <a:off x="3843782" y="4989073"/>
            <a:ext cx="20383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10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0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nf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17" name="object 817"/>
          <p:cNvSpPr txBox="1"/>
          <p:nvPr/>
        </p:nvSpPr>
        <p:spPr>
          <a:xfrm>
            <a:off x="3843782" y="4748284"/>
            <a:ext cx="113030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C4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18" name="object 818"/>
          <p:cNvSpPr/>
          <p:nvPr/>
        </p:nvSpPr>
        <p:spPr>
          <a:xfrm>
            <a:off x="4037076" y="4918709"/>
            <a:ext cx="345440" cy="429895"/>
          </a:xfrm>
          <a:custGeom>
            <a:avLst/>
            <a:gdLst/>
            <a:ahLst/>
            <a:cxnLst/>
            <a:rect l="l" t="t" r="r" b="b"/>
            <a:pathLst>
              <a:path w="345439" h="429895">
                <a:moveTo>
                  <a:pt x="0" y="0"/>
                </a:moveTo>
                <a:lnTo>
                  <a:pt x="172974" y="0"/>
                </a:lnTo>
                <a:lnTo>
                  <a:pt x="172974" y="429768"/>
                </a:lnTo>
                <a:lnTo>
                  <a:pt x="345186" y="429768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3778758" y="5090159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 h="0">
                <a:moveTo>
                  <a:pt x="0" y="0"/>
                </a:moveTo>
                <a:lnTo>
                  <a:pt x="603504" y="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7915656" y="4575809"/>
            <a:ext cx="342900" cy="428625"/>
          </a:xfrm>
          <a:custGeom>
            <a:avLst/>
            <a:gdLst/>
            <a:ahLst/>
            <a:cxnLst/>
            <a:rect l="l" t="t" r="r" b="b"/>
            <a:pathLst>
              <a:path w="342900" h="428625">
                <a:moveTo>
                  <a:pt x="0" y="0"/>
                </a:moveTo>
                <a:lnTo>
                  <a:pt x="0" y="428243"/>
                </a:lnTo>
                <a:lnTo>
                  <a:pt x="342900" y="428243"/>
                </a:lnTo>
                <a:lnTo>
                  <a:pt x="3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7914893" y="4575047"/>
            <a:ext cx="344170" cy="429259"/>
          </a:xfrm>
          <a:custGeom>
            <a:avLst/>
            <a:gdLst/>
            <a:ahLst/>
            <a:cxnLst/>
            <a:rect l="l" t="t" r="r" b="b"/>
            <a:pathLst>
              <a:path w="344170" h="429260">
                <a:moveTo>
                  <a:pt x="343661" y="0"/>
                </a:moveTo>
                <a:lnTo>
                  <a:pt x="343661" y="429005"/>
                </a:lnTo>
                <a:lnTo>
                  <a:pt x="0" y="429005"/>
                </a:lnTo>
                <a:lnTo>
                  <a:pt x="0" y="0"/>
                </a:lnTo>
                <a:lnTo>
                  <a:pt x="343661" y="0"/>
                </a:lnTo>
                <a:close/>
              </a:path>
            </a:pathLst>
          </a:custGeom>
          <a:ln w="3175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7741919" y="466039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8258556" y="4660391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7741919" y="474649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8258556" y="4746497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7741919" y="4832603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8258556" y="4832603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7741919" y="491870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172211" y="0"/>
                </a:moveTo>
                <a:lnTo>
                  <a:pt x="0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 txBox="1"/>
          <p:nvPr/>
        </p:nvSpPr>
        <p:spPr>
          <a:xfrm>
            <a:off x="7962392" y="4610360"/>
            <a:ext cx="64769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80"/>
              </a:lnSpc>
            </a:pPr>
            <a:r>
              <a:rPr dirty="0" sz="600" spc="5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80"/>
              </a:lnSpc>
            </a:pPr>
            <a:r>
              <a:rPr dirty="0" sz="600" spc="5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30" name="object 830"/>
          <p:cNvSpPr/>
          <p:nvPr/>
        </p:nvSpPr>
        <p:spPr>
          <a:xfrm>
            <a:off x="8258556" y="4918709"/>
            <a:ext cx="173355" cy="0"/>
          </a:xfrm>
          <a:custGeom>
            <a:avLst/>
            <a:gdLst/>
            <a:ahLst/>
            <a:cxnLst/>
            <a:rect l="l" t="t" r="r" b="b"/>
            <a:pathLst>
              <a:path w="173354" h="0">
                <a:moveTo>
                  <a:pt x="0" y="0"/>
                </a:moveTo>
                <a:lnTo>
                  <a:pt x="172974" y="0"/>
                </a:lnTo>
              </a:path>
            </a:pathLst>
          </a:custGeom>
          <a:ln w="85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 txBox="1"/>
          <p:nvPr/>
        </p:nvSpPr>
        <p:spPr>
          <a:xfrm>
            <a:off x="8148319" y="4610360"/>
            <a:ext cx="64769" cy="36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80"/>
              </a:lnSpc>
            </a:pPr>
            <a:r>
              <a:rPr dirty="0" sz="600" spc="5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680"/>
              </a:lnSpc>
            </a:pPr>
            <a:r>
              <a:rPr dirty="0" sz="600" spc="5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700"/>
              </a:lnSpc>
            </a:pPr>
            <a:r>
              <a:rPr dirty="0" sz="600" spc="5"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32" name="object 832"/>
          <p:cNvSpPr txBox="1"/>
          <p:nvPr/>
        </p:nvSpPr>
        <p:spPr>
          <a:xfrm>
            <a:off x="7902192" y="4481583"/>
            <a:ext cx="13398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MP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33" name="object 833"/>
          <p:cNvSpPr txBox="1"/>
          <p:nvPr/>
        </p:nvSpPr>
        <p:spPr>
          <a:xfrm>
            <a:off x="7902192" y="4997458"/>
            <a:ext cx="448309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600" spc="-15">
                <a:solidFill>
                  <a:srgbClr val="000080"/>
                </a:solidFill>
                <a:latin typeface="Times New Roman"/>
                <a:cs typeface="Times New Roman"/>
              </a:rPr>
              <a:t>H</a:t>
            </a:r>
            <a:r>
              <a:rPr dirty="0" sz="600" spc="-5">
                <a:solidFill>
                  <a:srgbClr val="000080"/>
                </a:solidFill>
                <a:latin typeface="Times New Roman"/>
                <a:cs typeface="Times New Roman"/>
              </a:rPr>
              <a:t>eade</a:t>
            </a:r>
            <a:r>
              <a:rPr dirty="0" sz="600">
                <a:solidFill>
                  <a:srgbClr val="000080"/>
                </a:solidFill>
                <a:latin typeface="Times New Roman"/>
                <a:cs typeface="Times New Roman"/>
              </a:rPr>
              <a:t>r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00080"/>
                </a:solidFill>
                <a:latin typeface="Times New Roman"/>
                <a:cs typeface="Times New Roman"/>
              </a:rPr>
              <a:t>4X2</a:t>
            </a:r>
            <a:r>
              <a:rPr dirty="0" sz="600" spc="5">
                <a:solidFill>
                  <a:srgbClr val="000080"/>
                </a:solidFill>
                <a:latin typeface="Times New Roman"/>
                <a:cs typeface="Times New Roman"/>
              </a:rPr>
              <a:t>H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34" name="object 834"/>
          <p:cNvSpPr/>
          <p:nvPr/>
        </p:nvSpPr>
        <p:spPr>
          <a:xfrm>
            <a:off x="7311390" y="4832603"/>
            <a:ext cx="1292860" cy="516255"/>
          </a:xfrm>
          <a:custGeom>
            <a:avLst/>
            <a:gdLst/>
            <a:ahLst/>
            <a:cxnLst/>
            <a:rect l="l" t="t" r="r" b="b"/>
            <a:pathLst>
              <a:path w="1292859" h="516254">
                <a:moveTo>
                  <a:pt x="0" y="0"/>
                </a:moveTo>
                <a:lnTo>
                  <a:pt x="86106" y="0"/>
                </a:lnTo>
                <a:lnTo>
                  <a:pt x="86106" y="515873"/>
                </a:lnTo>
                <a:lnTo>
                  <a:pt x="1292352" y="515873"/>
                </a:lnTo>
                <a:lnTo>
                  <a:pt x="1292352" y="86105"/>
                </a:lnTo>
                <a:lnTo>
                  <a:pt x="1120140" y="86105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7569707" y="4832603"/>
            <a:ext cx="172720" cy="171450"/>
          </a:xfrm>
          <a:custGeom>
            <a:avLst/>
            <a:gdLst/>
            <a:ahLst/>
            <a:cxnLst/>
            <a:rect l="l" t="t" r="r" b="b"/>
            <a:pathLst>
              <a:path w="172720" h="171450">
                <a:moveTo>
                  <a:pt x="172211" y="0"/>
                </a:moveTo>
                <a:lnTo>
                  <a:pt x="0" y="0"/>
                </a:lnTo>
                <a:lnTo>
                  <a:pt x="0" y="171450"/>
                </a:lnTo>
              </a:path>
            </a:pathLst>
          </a:custGeom>
          <a:ln w="858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487680" y="129006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8" y="25907"/>
                </a:moveTo>
                <a:lnTo>
                  <a:pt x="33528" y="6857"/>
                </a:lnTo>
                <a:lnTo>
                  <a:pt x="25908" y="0"/>
                </a:lnTo>
                <a:lnTo>
                  <a:pt x="7620" y="0"/>
                </a:lnTo>
                <a:lnTo>
                  <a:pt x="0" y="6857"/>
                </a:lnTo>
                <a:lnTo>
                  <a:pt x="0" y="25907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487680" y="129006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8" y="16763"/>
                </a:moveTo>
                <a:lnTo>
                  <a:pt x="33528" y="6857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6857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573786" y="50733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8" y="25907"/>
                </a:moveTo>
                <a:lnTo>
                  <a:pt x="33528" y="7619"/>
                </a:lnTo>
                <a:lnTo>
                  <a:pt x="26670" y="0"/>
                </a:lnTo>
                <a:lnTo>
                  <a:pt x="7620" y="0"/>
                </a:lnTo>
                <a:lnTo>
                  <a:pt x="0" y="7619"/>
                </a:lnTo>
                <a:lnTo>
                  <a:pt x="0" y="25907"/>
                </a:lnTo>
                <a:lnTo>
                  <a:pt x="7620" y="33527"/>
                </a:lnTo>
                <a:lnTo>
                  <a:pt x="26670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573786" y="50733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8" y="16763"/>
                </a:moveTo>
                <a:lnTo>
                  <a:pt x="33528" y="7619"/>
                </a:lnTo>
                <a:lnTo>
                  <a:pt x="26670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6670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918972" y="171983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8" y="25907"/>
                </a:moveTo>
                <a:lnTo>
                  <a:pt x="33528" y="7619"/>
                </a:lnTo>
                <a:lnTo>
                  <a:pt x="25908" y="0"/>
                </a:lnTo>
                <a:lnTo>
                  <a:pt x="6858" y="0"/>
                </a:lnTo>
                <a:lnTo>
                  <a:pt x="0" y="7619"/>
                </a:lnTo>
                <a:lnTo>
                  <a:pt x="0" y="25907"/>
                </a:lnTo>
                <a:lnTo>
                  <a:pt x="6858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918972" y="171983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6858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6858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1091183" y="50733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25907"/>
                </a:moveTo>
                <a:lnTo>
                  <a:pt x="33528" y="7619"/>
                </a:lnTo>
                <a:lnTo>
                  <a:pt x="25908" y="0"/>
                </a:lnTo>
                <a:lnTo>
                  <a:pt x="7620" y="0"/>
                </a:lnTo>
                <a:lnTo>
                  <a:pt x="0" y="7619"/>
                </a:lnTo>
                <a:lnTo>
                  <a:pt x="0" y="25907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1091183" y="50733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1091183" y="464286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26669"/>
                </a:moveTo>
                <a:lnTo>
                  <a:pt x="33528" y="7619"/>
                </a:lnTo>
                <a:lnTo>
                  <a:pt x="25908" y="0"/>
                </a:lnTo>
                <a:lnTo>
                  <a:pt x="7620" y="0"/>
                </a:lnTo>
                <a:lnTo>
                  <a:pt x="0" y="7619"/>
                </a:lnTo>
                <a:lnTo>
                  <a:pt x="0" y="26669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666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1091183" y="464286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6669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6669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1349502" y="54170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25907"/>
                </a:moveTo>
                <a:lnTo>
                  <a:pt x="33528" y="7619"/>
                </a:lnTo>
                <a:lnTo>
                  <a:pt x="25908" y="0"/>
                </a:lnTo>
                <a:lnTo>
                  <a:pt x="7620" y="0"/>
                </a:lnTo>
                <a:lnTo>
                  <a:pt x="0" y="7619"/>
                </a:lnTo>
                <a:lnTo>
                  <a:pt x="0" y="25907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1349502" y="54170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1349502" y="5330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25907"/>
                </a:moveTo>
                <a:lnTo>
                  <a:pt x="33528" y="7619"/>
                </a:lnTo>
                <a:lnTo>
                  <a:pt x="25908" y="0"/>
                </a:lnTo>
                <a:lnTo>
                  <a:pt x="7620" y="0"/>
                </a:lnTo>
                <a:lnTo>
                  <a:pt x="0" y="7619"/>
                </a:lnTo>
                <a:lnTo>
                  <a:pt x="0" y="25907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1349502" y="5330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1349502" y="524484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26669"/>
                </a:moveTo>
                <a:lnTo>
                  <a:pt x="33528" y="7619"/>
                </a:lnTo>
                <a:lnTo>
                  <a:pt x="25908" y="0"/>
                </a:lnTo>
                <a:lnTo>
                  <a:pt x="7620" y="0"/>
                </a:lnTo>
                <a:lnTo>
                  <a:pt x="0" y="7619"/>
                </a:lnTo>
                <a:lnTo>
                  <a:pt x="0" y="26669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666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1349502" y="524484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6669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6669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1349502" y="171983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8" y="25907"/>
                </a:moveTo>
                <a:lnTo>
                  <a:pt x="33528" y="7619"/>
                </a:lnTo>
                <a:lnTo>
                  <a:pt x="25908" y="0"/>
                </a:lnTo>
                <a:lnTo>
                  <a:pt x="7620" y="0"/>
                </a:lnTo>
                <a:lnTo>
                  <a:pt x="0" y="7619"/>
                </a:lnTo>
                <a:lnTo>
                  <a:pt x="0" y="25907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1349502" y="171983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8" y="16763"/>
                </a:moveTo>
                <a:lnTo>
                  <a:pt x="33528" y="7619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1349502" y="129006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8" y="25907"/>
                </a:moveTo>
                <a:lnTo>
                  <a:pt x="33528" y="6857"/>
                </a:lnTo>
                <a:lnTo>
                  <a:pt x="25908" y="0"/>
                </a:lnTo>
                <a:lnTo>
                  <a:pt x="7620" y="0"/>
                </a:lnTo>
                <a:lnTo>
                  <a:pt x="0" y="6857"/>
                </a:lnTo>
                <a:lnTo>
                  <a:pt x="0" y="25907"/>
                </a:lnTo>
                <a:lnTo>
                  <a:pt x="7620" y="33527"/>
                </a:lnTo>
                <a:lnTo>
                  <a:pt x="25908" y="33527"/>
                </a:lnTo>
                <a:lnTo>
                  <a:pt x="33528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1349502" y="129006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8" y="16763"/>
                </a:moveTo>
                <a:lnTo>
                  <a:pt x="33528" y="6857"/>
                </a:lnTo>
                <a:lnTo>
                  <a:pt x="25908" y="0"/>
                </a:lnTo>
                <a:lnTo>
                  <a:pt x="16764" y="0"/>
                </a:lnTo>
                <a:lnTo>
                  <a:pt x="7620" y="0"/>
                </a:lnTo>
                <a:lnTo>
                  <a:pt x="0" y="6857"/>
                </a:lnTo>
                <a:lnTo>
                  <a:pt x="0" y="16763"/>
                </a:lnTo>
                <a:lnTo>
                  <a:pt x="0" y="25907"/>
                </a:lnTo>
                <a:lnTo>
                  <a:pt x="7620" y="33527"/>
                </a:lnTo>
                <a:lnTo>
                  <a:pt x="16764" y="33527"/>
                </a:lnTo>
                <a:lnTo>
                  <a:pt x="25908" y="33527"/>
                </a:lnTo>
                <a:lnTo>
                  <a:pt x="33528" y="25907"/>
                </a:lnTo>
                <a:lnTo>
                  <a:pt x="33528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2383535" y="163372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6857" y="0"/>
                </a:lnTo>
                <a:lnTo>
                  <a:pt x="0" y="7619"/>
                </a:lnTo>
                <a:lnTo>
                  <a:pt x="0" y="25907"/>
                </a:lnTo>
                <a:lnTo>
                  <a:pt x="6857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/>
          <p:nvPr/>
        </p:nvSpPr>
        <p:spPr>
          <a:xfrm>
            <a:off x="2383535" y="163372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6857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6857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8" name="object 858"/>
          <p:cNvSpPr/>
          <p:nvPr/>
        </p:nvSpPr>
        <p:spPr>
          <a:xfrm>
            <a:off x="2383535" y="120396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7" y="25908"/>
                </a:moveTo>
                <a:lnTo>
                  <a:pt x="33527" y="7620"/>
                </a:lnTo>
                <a:lnTo>
                  <a:pt x="25907" y="0"/>
                </a:lnTo>
                <a:lnTo>
                  <a:pt x="6857" y="0"/>
                </a:lnTo>
                <a:lnTo>
                  <a:pt x="0" y="7620"/>
                </a:lnTo>
                <a:lnTo>
                  <a:pt x="0" y="25908"/>
                </a:lnTo>
                <a:lnTo>
                  <a:pt x="6857" y="33528"/>
                </a:lnTo>
                <a:lnTo>
                  <a:pt x="25907" y="33528"/>
                </a:lnTo>
                <a:lnTo>
                  <a:pt x="33527" y="259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2383535" y="120396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527" y="16764"/>
                </a:moveTo>
                <a:lnTo>
                  <a:pt x="33527" y="7620"/>
                </a:lnTo>
                <a:lnTo>
                  <a:pt x="25907" y="0"/>
                </a:lnTo>
                <a:lnTo>
                  <a:pt x="16763" y="0"/>
                </a:lnTo>
                <a:lnTo>
                  <a:pt x="6857" y="0"/>
                </a:lnTo>
                <a:lnTo>
                  <a:pt x="0" y="7620"/>
                </a:lnTo>
                <a:lnTo>
                  <a:pt x="0" y="16764"/>
                </a:lnTo>
                <a:lnTo>
                  <a:pt x="0" y="25908"/>
                </a:lnTo>
                <a:lnTo>
                  <a:pt x="6857" y="33528"/>
                </a:lnTo>
                <a:lnTo>
                  <a:pt x="16763" y="33528"/>
                </a:lnTo>
                <a:lnTo>
                  <a:pt x="25907" y="33528"/>
                </a:lnTo>
                <a:lnTo>
                  <a:pt x="33527" y="25908"/>
                </a:lnTo>
                <a:lnTo>
                  <a:pt x="33527" y="16764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/>
          <p:nvPr/>
        </p:nvSpPr>
        <p:spPr>
          <a:xfrm>
            <a:off x="3761994" y="54170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6857" y="0"/>
                </a:lnTo>
                <a:lnTo>
                  <a:pt x="0" y="7619"/>
                </a:lnTo>
                <a:lnTo>
                  <a:pt x="0" y="25907"/>
                </a:lnTo>
                <a:lnTo>
                  <a:pt x="6857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/>
          <p:nvPr/>
        </p:nvSpPr>
        <p:spPr>
          <a:xfrm>
            <a:off x="3761994" y="54170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6857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6857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2" name="object 862"/>
          <p:cNvSpPr/>
          <p:nvPr/>
        </p:nvSpPr>
        <p:spPr>
          <a:xfrm>
            <a:off x="3761994" y="5330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6857" y="0"/>
                </a:lnTo>
                <a:lnTo>
                  <a:pt x="0" y="7619"/>
                </a:lnTo>
                <a:lnTo>
                  <a:pt x="0" y="25907"/>
                </a:lnTo>
                <a:lnTo>
                  <a:pt x="6857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3" name="object 863"/>
          <p:cNvSpPr/>
          <p:nvPr/>
        </p:nvSpPr>
        <p:spPr>
          <a:xfrm>
            <a:off x="3761994" y="5330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6857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6857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4364735" y="5330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7619" y="0"/>
                </a:lnTo>
                <a:lnTo>
                  <a:pt x="0" y="7619"/>
                </a:lnTo>
                <a:lnTo>
                  <a:pt x="0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4364735" y="5330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364735" y="50733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7619" y="0"/>
                </a:lnTo>
                <a:lnTo>
                  <a:pt x="0" y="7619"/>
                </a:lnTo>
                <a:lnTo>
                  <a:pt x="0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4364735" y="507339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7121652" y="361111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7619" y="0"/>
                </a:lnTo>
                <a:lnTo>
                  <a:pt x="0" y="7619"/>
                </a:lnTo>
                <a:lnTo>
                  <a:pt x="0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7121652" y="361111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7121652" y="206349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25907"/>
                </a:moveTo>
                <a:lnTo>
                  <a:pt x="33527" y="7619"/>
                </a:lnTo>
                <a:lnTo>
                  <a:pt x="25907" y="0"/>
                </a:lnTo>
                <a:lnTo>
                  <a:pt x="7619" y="0"/>
                </a:lnTo>
                <a:lnTo>
                  <a:pt x="0" y="7619"/>
                </a:lnTo>
                <a:lnTo>
                  <a:pt x="0" y="25907"/>
                </a:lnTo>
                <a:lnTo>
                  <a:pt x="7619" y="33527"/>
                </a:lnTo>
                <a:lnTo>
                  <a:pt x="25907" y="33527"/>
                </a:lnTo>
                <a:lnTo>
                  <a:pt x="33527" y="259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7121652" y="206349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16763"/>
                </a:moveTo>
                <a:lnTo>
                  <a:pt x="33527" y="7619"/>
                </a:lnTo>
                <a:lnTo>
                  <a:pt x="25907" y="0"/>
                </a:lnTo>
                <a:lnTo>
                  <a:pt x="16763" y="0"/>
                </a:lnTo>
                <a:lnTo>
                  <a:pt x="7619" y="0"/>
                </a:lnTo>
                <a:lnTo>
                  <a:pt x="0" y="7619"/>
                </a:lnTo>
                <a:lnTo>
                  <a:pt x="0" y="16763"/>
                </a:lnTo>
                <a:lnTo>
                  <a:pt x="0" y="25907"/>
                </a:lnTo>
                <a:lnTo>
                  <a:pt x="7619" y="33527"/>
                </a:lnTo>
                <a:lnTo>
                  <a:pt x="16763" y="33527"/>
                </a:lnTo>
                <a:lnTo>
                  <a:pt x="25907" y="33527"/>
                </a:lnTo>
                <a:lnTo>
                  <a:pt x="33527" y="25907"/>
                </a:lnTo>
                <a:lnTo>
                  <a:pt x="33527" y="16763"/>
                </a:lnTo>
                <a:close/>
              </a:path>
            </a:pathLst>
          </a:custGeom>
          <a:ln w="317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sghorbanifaal</dc:creator>
  <dc:title>Schematic Prints</dc:title>
  <dcterms:created xsi:type="dcterms:W3CDTF">2015-10-10T15:24:43Z</dcterms:created>
  <dcterms:modified xsi:type="dcterms:W3CDTF">2015-10-10T15:24:43Z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2015-10-10T00:00:00Z</vt:filetime>
  </property>
  <property fmtid="{D5CDD505-2E9C-101B-9397-08002B2CF9AE}" pid="3" name="LastSaved">
    <vt:filetime>2015-10-10T00:00:00Z</vt:filetime>
  </property>
</Properties>
</file>