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90" r:id="rId7"/>
    <p:sldId id="391" r:id="rId8"/>
    <p:sldId id="386" r:id="rId9"/>
  </p:sldIdLst>
  <p:sldSz cx="12192000" cy="6858000"/>
  <p:notesSz cx="6858000" cy="9144000"/>
  <p:embeddedFontLst>
    <p:embeddedFont>
      <p:font typeface="Director" pitchFamily="2" charset="0"/>
      <p:regular r:id="rId11"/>
    </p:embeddedFont>
    <p:embeddedFont>
      <p:font typeface="Inter" panose="02000503000000020004" pitchFamily="2" charset="0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004C-AD6B-4A9A-A490-3730F26EBC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E1F9-DBAF-42A1-8007-52995384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ylandtechoutreach.github.io/app-internship-20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A8A-4C09-7F9A-EB2A-EB5E877E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App Project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D527-07D6-378F-63C7-48A72284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Meet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Your Team 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87B-6D0C-5F85-B3BC-79A0D8F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3865-185C-87B8-84A2-C29ECF3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Internship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Calendar / Working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Intake Questionnaire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Left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5262-1F99-5AE4-F8C6-8D70189A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70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https://hylandtechoutreach.github.io/app-internship-2024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4DF6F-89E9-BBBC-86C9-988D99B0D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29"/>
          <a:stretch/>
        </p:blipFill>
        <p:spPr>
          <a:xfrm>
            <a:off x="0" y="2447153"/>
            <a:ext cx="12192000" cy="44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Philosophy &amp; Goals: </a:t>
            </a:r>
            <a:r>
              <a:rPr lang="en-US" sz="4800" b="1" dirty="0"/>
              <a:t>it’s up to you</a:t>
            </a:r>
          </a:p>
          <a:p>
            <a:r>
              <a:rPr lang="en-US" sz="4800" dirty="0"/>
              <a:t>Project: </a:t>
            </a:r>
            <a:r>
              <a:rPr lang="en-US" sz="4800" b="1" dirty="0"/>
              <a:t>AUTOHACK IDLE</a:t>
            </a:r>
          </a:p>
          <a:p>
            <a:r>
              <a:rPr lang="en-US" sz="4800" dirty="0"/>
              <a:t>Expectations: </a:t>
            </a:r>
            <a:r>
              <a:rPr lang="en-US" sz="4800" b="1" dirty="0"/>
              <a:t>be professional</a:t>
            </a:r>
          </a:p>
          <a:p>
            <a:r>
              <a:rPr lang="en-US" sz="4800" dirty="0"/>
              <a:t>Dealing with downtime: </a:t>
            </a:r>
            <a:r>
              <a:rPr lang="en-US" sz="4800" b="1" dirty="0"/>
              <a:t>fun things</a:t>
            </a:r>
          </a:p>
        </p:txBody>
      </p:sp>
    </p:spTree>
    <p:extLst>
      <p:ext uri="{BB962C8B-B14F-4D97-AF65-F5344CB8AC3E}">
        <p14:creationId xmlns:p14="http://schemas.microsoft.com/office/powerpoint/2010/main" val="3101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find the link, answer the questions, share more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19968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let’s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38546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5903-FAB7-46F1-FDF0-3ACCAC36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for Today?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075D48-CC5F-10E4-E4D3-7F12C2B70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857446"/>
              </p:ext>
            </p:extLst>
          </p:nvPr>
        </p:nvGraphicFramePr>
        <p:xfrm>
          <a:off x="838200" y="1666240"/>
          <a:ext cx="10515600" cy="472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3960828698"/>
                    </a:ext>
                  </a:extLst>
                </a:gridCol>
                <a:gridCol w="6964680">
                  <a:extLst>
                    <a:ext uri="{9D8B030D-6E8A-4147-A177-3AD203B41FA5}">
                      <a16:colId xmlns:a16="http://schemas.microsoft.com/office/drawing/2014/main" val="1224986854"/>
                    </a:ext>
                  </a:extLst>
                </a:gridCol>
              </a:tblGrid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58437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12:00-12:30pm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49146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12:30-1:00pm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Internship Tips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716365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1:00pm-1:30pm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40423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1:30pm-3:00pm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Project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186844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3:00pm-4:00pm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06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C0DC-B238-3823-59FF-55A5FC42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5B73-B2E7-9DC4-7B36-887C5D62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lunch </a:t>
            </a:r>
            <a:r>
              <a:rPr lang="en-US" i="1"/>
              <a:t>is next!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30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3CAEB"/>
      </a:accent1>
      <a:accent2>
        <a:srgbClr val="FFCC66"/>
      </a:accent2>
      <a:accent3>
        <a:srgbClr val="33CC3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pp Project 2024">
      <a:majorFont>
        <a:latin typeface="Director"/>
        <a:ea typeface=""/>
        <a:cs typeface=""/>
      </a:majorFont>
      <a:minorFont>
        <a:latin typeface="Int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105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Aptos</vt:lpstr>
      <vt:lpstr>Inter</vt:lpstr>
      <vt:lpstr>Director</vt:lpstr>
      <vt:lpstr>Office Theme</vt:lpstr>
      <vt:lpstr>App Project 2024</vt:lpstr>
      <vt:lpstr>Agenda</vt:lpstr>
      <vt:lpstr>Internship Homepage</vt:lpstr>
      <vt:lpstr>Internship Overview</vt:lpstr>
      <vt:lpstr>Intake Questionnaire</vt:lpstr>
      <vt:lpstr>Team Building</vt:lpstr>
      <vt:lpstr>What’s Left for Today?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2024</dc:title>
  <dc:creator>Joseph Maxwell</dc:creator>
  <cp:lastModifiedBy>Joseph Maxwell</cp:lastModifiedBy>
  <cp:revision>10</cp:revision>
  <dcterms:created xsi:type="dcterms:W3CDTF">2024-06-11T12:54:16Z</dcterms:created>
  <dcterms:modified xsi:type="dcterms:W3CDTF">2024-06-18T14:54:00Z</dcterms:modified>
</cp:coreProperties>
</file>