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4" r:id="rId1"/>
  </p:sldMasterIdLst>
  <p:notesMasterIdLst>
    <p:notesMasterId r:id="rId25"/>
  </p:notesMasterIdLst>
  <p:sldIdLst>
    <p:sldId id="256" r:id="rId2"/>
    <p:sldId id="397" r:id="rId3"/>
    <p:sldId id="398" r:id="rId4"/>
    <p:sldId id="399" r:id="rId5"/>
    <p:sldId id="400" r:id="rId6"/>
    <p:sldId id="401" r:id="rId7"/>
    <p:sldId id="402" r:id="rId8"/>
    <p:sldId id="395" r:id="rId9"/>
    <p:sldId id="258" r:id="rId10"/>
    <p:sldId id="259" r:id="rId11"/>
    <p:sldId id="396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403" r:id="rId23"/>
    <p:sldId id="386" r:id="rId24"/>
  </p:sldIdLst>
  <p:sldSz cx="12192000" cy="6858000"/>
  <p:notesSz cx="6858000" cy="9144000"/>
  <p:embeddedFontLst>
    <p:embeddedFont>
      <p:font typeface="Director" pitchFamily="2" charset="0"/>
      <p:regular r:id="rId26"/>
    </p:embeddedFont>
    <p:embeddedFont>
      <p:font typeface="Inter" panose="02000503000000020004" pitchFamily="2" charset="0"/>
      <p:regular r:id="rId27"/>
      <p:bold r:id="rId2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256" autoAdjust="0"/>
  </p:normalViewPr>
  <p:slideViewPr>
    <p:cSldViewPr snapToGrid="0">
      <p:cViewPr varScale="1">
        <p:scale>
          <a:sx n="94" d="100"/>
          <a:sy n="94" d="100"/>
        </p:scale>
        <p:origin x="11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2004C-AD6B-4A9A-A490-3730F26EBC0C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2E1F9-DBAF-42A1-8007-52995384E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47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AD52-DA28-4E78-92DA-C35A0DBEE03A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56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AD52-DA28-4E78-92DA-C35A0DBEE03A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7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AD52-DA28-4E78-92DA-C35A0DBEE03A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1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AD52-DA28-4E78-92DA-C35A0DBEE03A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0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AD52-DA28-4E78-92DA-C35A0DBEE03A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90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AD52-DA28-4E78-92DA-C35A0DBEE03A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79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AD52-DA28-4E78-92DA-C35A0DBEE03A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31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AD52-DA28-4E78-92DA-C35A0DBEE03A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42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AD52-DA28-4E78-92DA-C35A0DBEE03A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AD52-DA28-4E78-92DA-C35A0DBEE03A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90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AD52-DA28-4E78-92DA-C35A0DBEE03A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51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6CAD52-DA28-4E78-92DA-C35A0DBEE03A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7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proto/ejFCNKpkDm8jNfN17Ybc0h/AUTOHACK-IDLE-Preliminary-Flow?node-id=1-2&amp;t=1mUE1VzQ4OBS3qyb-0&amp;scaling=scale-down&amp;content-scaling=fixed&amp;page-id=0%3A1&amp;starting-point-node-id=1%3A2" TargetMode="External"/><Relationship Id="rId2" Type="http://schemas.openxmlformats.org/officeDocument/2006/relationships/hyperlink" Target="https://autohack-idle.onrender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08A8A-4C09-7F9A-EB2A-EB5E877E9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7520" y="1041400"/>
            <a:ext cx="8696960" cy="2387600"/>
          </a:xfrm>
        </p:spPr>
        <p:txBody>
          <a:bodyPr/>
          <a:lstStyle/>
          <a:p>
            <a:r>
              <a:rPr lang="en-US" dirty="0"/>
              <a:t>Game Design Discussion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DD527-07D6-378F-63C7-48A7228485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" panose="02000503000000020004" pitchFamily="2" charset="0"/>
              </a:rPr>
              <a:t>App Project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262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75E3C9-0F2D-C963-234A-390763258DC1}"/>
              </a:ext>
            </a:extLst>
          </p:cNvPr>
          <p:cNvSpPr/>
          <p:nvPr/>
        </p:nvSpPr>
        <p:spPr>
          <a:xfrm>
            <a:off x="478971" y="2410097"/>
            <a:ext cx="3265714" cy="203780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Lighthearted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9E8C5E-2FC9-5E36-D968-7E0128496003}"/>
              </a:ext>
            </a:extLst>
          </p:cNvPr>
          <p:cNvSpPr/>
          <p:nvPr/>
        </p:nvSpPr>
        <p:spPr>
          <a:xfrm>
            <a:off x="8447315" y="2410097"/>
            <a:ext cx="3265714" cy="203780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Heavy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0FA7D4-14FC-905B-23CB-C361780D6063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744685" y="3429000"/>
            <a:ext cx="470263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714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75E3C9-0F2D-C963-234A-390763258DC1}"/>
              </a:ext>
            </a:extLst>
          </p:cNvPr>
          <p:cNvSpPr/>
          <p:nvPr/>
        </p:nvSpPr>
        <p:spPr>
          <a:xfrm>
            <a:off x="478971" y="2410097"/>
            <a:ext cx="3265714" cy="203780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Aggressive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9E8C5E-2FC9-5E36-D968-7E0128496003}"/>
              </a:ext>
            </a:extLst>
          </p:cNvPr>
          <p:cNvSpPr/>
          <p:nvPr/>
        </p:nvSpPr>
        <p:spPr>
          <a:xfrm>
            <a:off x="8447315" y="2410097"/>
            <a:ext cx="3265714" cy="203780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Docile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0FA7D4-14FC-905B-23CB-C361780D6063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744685" y="3429000"/>
            <a:ext cx="470263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712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75E3C9-0F2D-C963-234A-390763258DC1}"/>
              </a:ext>
            </a:extLst>
          </p:cNvPr>
          <p:cNvSpPr/>
          <p:nvPr/>
        </p:nvSpPr>
        <p:spPr>
          <a:xfrm>
            <a:off x="478971" y="2410097"/>
            <a:ext cx="3265714" cy="203780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Silly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9E8C5E-2FC9-5E36-D968-7E0128496003}"/>
              </a:ext>
            </a:extLst>
          </p:cNvPr>
          <p:cNvSpPr/>
          <p:nvPr/>
        </p:nvSpPr>
        <p:spPr>
          <a:xfrm>
            <a:off x="8447315" y="2410097"/>
            <a:ext cx="3265714" cy="203780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Serious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0FA7D4-14FC-905B-23CB-C361780D6063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744685" y="3429000"/>
            <a:ext cx="470263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895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75E3C9-0F2D-C963-234A-390763258DC1}"/>
              </a:ext>
            </a:extLst>
          </p:cNvPr>
          <p:cNvSpPr/>
          <p:nvPr/>
        </p:nvSpPr>
        <p:spPr>
          <a:xfrm>
            <a:off x="478971" y="2410097"/>
            <a:ext cx="3265714" cy="203780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Carefree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9E8C5E-2FC9-5E36-D968-7E0128496003}"/>
              </a:ext>
            </a:extLst>
          </p:cNvPr>
          <p:cNvSpPr/>
          <p:nvPr/>
        </p:nvSpPr>
        <p:spPr>
          <a:xfrm>
            <a:off x="8447315" y="2410097"/>
            <a:ext cx="3265714" cy="203780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Studious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0FA7D4-14FC-905B-23CB-C361780D6063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744685" y="3429000"/>
            <a:ext cx="470263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364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75E3C9-0F2D-C963-234A-390763258DC1}"/>
              </a:ext>
            </a:extLst>
          </p:cNvPr>
          <p:cNvSpPr/>
          <p:nvPr/>
        </p:nvSpPr>
        <p:spPr>
          <a:xfrm>
            <a:off x="478971" y="2410097"/>
            <a:ext cx="3265714" cy="203780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Corporate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9E8C5E-2FC9-5E36-D968-7E0128496003}"/>
              </a:ext>
            </a:extLst>
          </p:cNvPr>
          <p:cNvSpPr/>
          <p:nvPr/>
        </p:nvSpPr>
        <p:spPr>
          <a:xfrm>
            <a:off x="8447315" y="2410097"/>
            <a:ext cx="3265714" cy="203780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Recreational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0FA7D4-14FC-905B-23CB-C361780D6063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744685" y="3429000"/>
            <a:ext cx="470263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961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75E3C9-0F2D-C963-234A-390763258DC1}"/>
              </a:ext>
            </a:extLst>
          </p:cNvPr>
          <p:cNvSpPr/>
          <p:nvPr/>
        </p:nvSpPr>
        <p:spPr>
          <a:xfrm>
            <a:off x="478971" y="2410097"/>
            <a:ext cx="3265714" cy="203780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Chaotic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9E8C5E-2FC9-5E36-D968-7E0128496003}"/>
              </a:ext>
            </a:extLst>
          </p:cNvPr>
          <p:cNvSpPr/>
          <p:nvPr/>
        </p:nvSpPr>
        <p:spPr>
          <a:xfrm>
            <a:off x="8447315" y="2410097"/>
            <a:ext cx="3265714" cy="203780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Ordered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0FA7D4-14FC-905B-23CB-C361780D6063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744685" y="3429000"/>
            <a:ext cx="470263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134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75E3C9-0F2D-C963-234A-390763258DC1}"/>
              </a:ext>
            </a:extLst>
          </p:cNvPr>
          <p:cNvSpPr/>
          <p:nvPr/>
        </p:nvSpPr>
        <p:spPr>
          <a:xfrm>
            <a:off x="478971" y="2410097"/>
            <a:ext cx="3500846" cy="203780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Sophisticated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9E8C5E-2FC9-5E36-D968-7E0128496003}"/>
              </a:ext>
            </a:extLst>
          </p:cNvPr>
          <p:cNvSpPr/>
          <p:nvPr/>
        </p:nvSpPr>
        <p:spPr>
          <a:xfrm>
            <a:off x="8447315" y="2410097"/>
            <a:ext cx="3265714" cy="203780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Childlike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0FA7D4-14FC-905B-23CB-C361780D6063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979817" y="3429000"/>
            <a:ext cx="446749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808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75E3C9-0F2D-C963-234A-390763258DC1}"/>
              </a:ext>
            </a:extLst>
          </p:cNvPr>
          <p:cNvSpPr/>
          <p:nvPr/>
        </p:nvSpPr>
        <p:spPr>
          <a:xfrm>
            <a:off x="478971" y="2410097"/>
            <a:ext cx="3500846" cy="203780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Classic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9E8C5E-2FC9-5E36-D968-7E0128496003}"/>
              </a:ext>
            </a:extLst>
          </p:cNvPr>
          <p:cNvSpPr/>
          <p:nvPr/>
        </p:nvSpPr>
        <p:spPr>
          <a:xfrm>
            <a:off x="8212183" y="2410097"/>
            <a:ext cx="3500846" cy="203780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Futuristic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0FA7D4-14FC-905B-23CB-C361780D6063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979817" y="3429000"/>
            <a:ext cx="4232366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555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55719-94B3-05A8-1C2E-55E4E9BE7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C6429-790E-A2FE-5DBB-0023E39F7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Start with one (or two), build from there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Classic brands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EC8CB3-3602-C08E-4E33-CB08677F5244}"/>
              </a:ext>
            </a:extLst>
          </p:cNvPr>
          <p:cNvSpPr/>
          <p:nvPr/>
        </p:nvSpPr>
        <p:spPr>
          <a:xfrm>
            <a:off x="971550" y="3641272"/>
            <a:ext cx="2181225" cy="1190625"/>
          </a:xfrm>
          <a:prstGeom prst="rect">
            <a:avLst/>
          </a:prstGeom>
          <a:solidFill>
            <a:srgbClr val="00704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272445-CADC-198C-011D-CA44AB9EEEE4}"/>
              </a:ext>
            </a:extLst>
          </p:cNvPr>
          <p:cNvSpPr/>
          <p:nvPr/>
        </p:nvSpPr>
        <p:spPr>
          <a:xfrm>
            <a:off x="3914775" y="4934494"/>
            <a:ext cx="2181225" cy="1190625"/>
          </a:xfrm>
          <a:prstGeom prst="rect">
            <a:avLst/>
          </a:prstGeom>
          <a:solidFill>
            <a:srgbClr val="1DA1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DA1F2"/>
              </a:solidFill>
            </a:endParaRPr>
          </a:p>
        </p:txBody>
      </p:sp>
      <p:pic>
        <p:nvPicPr>
          <p:cNvPr id="1028" name="Picture 4" descr="Instagram Gradient, instagram size HD wallpaper | Pxfuel">
            <a:extLst>
              <a:ext uri="{FF2B5EF4-FFF2-40B4-BE49-F238E27FC236}">
                <a16:creationId xmlns:a16="http://schemas.microsoft.com/office/drawing/2014/main" id="{BCA7A584-64B8-CE93-D0A8-8507E0F31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799" y="2627312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randing - why red &amp; yellow is used by the fast food industry">
            <a:extLst>
              <a:ext uri="{FF2B5EF4-FFF2-40B4-BE49-F238E27FC236}">
                <a16:creationId xmlns:a16="http://schemas.microsoft.com/office/drawing/2014/main" id="{DD52A779-4C92-968B-9027-6748CA1B3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152" y="4592955"/>
            <a:ext cx="4714875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76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55719-94B3-05A8-1C2E-55E4E9BE7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C6429-790E-A2FE-5DBB-0023E39F7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787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Possibly just one – pick &amp; stick</a:t>
            </a:r>
          </a:p>
          <a:p>
            <a:pPr marL="0" indent="0">
              <a:buNone/>
            </a:pPr>
            <a:r>
              <a:rPr lang="en-US" dirty="0"/>
              <a:t>Also font weight, italics, underlines,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605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87DAA-6E07-E8F5-678C-68375D21C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Stuff to Discuss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428CC-F01A-E873-6733-3813FACD6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flow</a:t>
            </a:r>
          </a:p>
          <a:p>
            <a:r>
              <a:rPr lang="en-US" dirty="0"/>
              <a:t>Areas of focus (frontend, introductory functionality)</a:t>
            </a:r>
          </a:p>
          <a:p>
            <a:r>
              <a:rPr lang="en-US" dirty="0"/>
              <a:t>Actual educational component</a:t>
            </a:r>
          </a:p>
          <a:p>
            <a:r>
              <a:rPr lang="en-US" dirty="0"/>
              <a:t>Branding</a:t>
            </a:r>
          </a:p>
          <a:p>
            <a:r>
              <a:rPr lang="en-US" dirty="0"/>
              <a:t>Your ideas!</a:t>
            </a:r>
          </a:p>
        </p:txBody>
      </p:sp>
    </p:spTree>
    <p:extLst>
      <p:ext uri="{BB962C8B-B14F-4D97-AF65-F5344CB8AC3E}">
        <p14:creationId xmlns:p14="http://schemas.microsoft.com/office/powerpoint/2010/main" val="4531780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55719-94B3-05A8-1C2E-55E4E9BE7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C6429-790E-A2FE-5DBB-0023E39F7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787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words should we use? What tone? What type of language?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e.g.,</a:t>
            </a:r>
          </a:p>
          <a:p>
            <a:pPr marL="0" indent="0">
              <a:buNone/>
            </a:pPr>
            <a:r>
              <a:rPr lang="en-US" dirty="0"/>
              <a:t>	fantastical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retrofuturistic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careless</a:t>
            </a:r>
          </a:p>
          <a:p>
            <a:pPr marL="0" indent="0">
              <a:buNone/>
            </a:pPr>
            <a:r>
              <a:rPr lang="en-US" dirty="0"/>
              <a:t>	buffy speak</a:t>
            </a:r>
          </a:p>
        </p:txBody>
      </p:sp>
    </p:spTree>
    <p:extLst>
      <p:ext uri="{BB962C8B-B14F-4D97-AF65-F5344CB8AC3E}">
        <p14:creationId xmlns:p14="http://schemas.microsoft.com/office/powerpoint/2010/main" val="526292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55719-94B3-05A8-1C2E-55E4E9BE7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C6429-790E-A2FE-5DBB-0023E39F7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787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Style, instruments, key, genre, mood</a:t>
            </a:r>
          </a:p>
        </p:txBody>
      </p:sp>
    </p:spTree>
    <p:extLst>
      <p:ext uri="{BB962C8B-B14F-4D97-AF65-F5344CB8AC3E}">
        <p14:creationId xmlns:p14="http://schemas.microsoft.com/office/powerpoint/2010/main" val="4239599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8971F-033F-BAA3-D551-9ECFE61C3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Ideas!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49547-8BEE-39D9-1AE4-5DC0A02815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me what you got</a:t>
            </a:r>
          </a:p>
        </p:txBody>
      </p:sp>
    </p:spTree>
    <p:extLst>
      <p:ext uri="{BB962C8B-B14F-4D97-AF65-F5344CB8AC3E}">
        <p14:creationId xmlns:p14="http://schemas.microsoft.com/office/powerpoint/2010/main" val="1472114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9C0DC-B238-3823-59FF-55A5FC421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25B73-B2E7-9DC4-7B36-887C5D6207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you are free to go</a:t>
            </a:r>
          </a:p>
        </p:txBody>
      </p:sp>
    </p:spTree>
    <p:extLst>
      <p:ext uri="{BB962C8B-B14F-4D97-AF65-F5344CB8AC3E}">
        <p14:creationId xmlns:p14="http://schemas.microsoft.com/office/powerpoint/2010/main" val="271307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E9960-1611-A747-07B6-BEA3A48A0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684BF-5D7F-7A2A-9987-DA70F0B24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https://autohack-idle.onrender.com/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https://www.figma.com/proto/ejFCNKpkDm8jNfN17Ybc0h/AUTOHACK-IDLE-Preliminary-Flow?node-id=1-2&amp;t=1mUE1VzQ4OBS3qyb-0&amp;scaling=scale-down&amp;content-scaling=fixed&amp;page-id=0%3A1&amp;starting-point-node-id=1%3A2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355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59F62-BC9C-C927-49AF-D4156B13A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8A2E4-491B-D619-E601-CD9C614B1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Sticking with the </a:t>
            </a:r>
            <a:r>
              <a:rPr lang="en-US" b="1" dirty="0"/>
              <a:t>frontend</a:t>
            </a:r>
            <a:r>
              <a:rPr lang="en-US" dirty="0"/>
              <a:t> for now – data stored in browser</a:t>
            </a:r>
          </a:p>
          <a:p>
            <a:r>
              <a:rPr lang="en-US" dirty="0"/>
              <a:t>Not worrying about the user, login/profile/auth</a:t>
            </a:r>
          </a:p>
          <a:p>
            <a:r>
              <a:rPr lang="en-US" dirty="0"/>
              <a:t>Focus on the first </a:t>
            </a:r>
            <a:r>
              <a:rPr lang="en-US" dirty="0">
                <a:solidFill>
                  <a:schemeClr val="accent1"/>
                </a:solidFill>
              </a:rPr>
              <a:t>second</a:t>
            </a:r>
            <a:r>
              <a:rPr lang="en-US" dirty="0"/>
              <a:t> </a:t>
            </a:r>
            <a:r>
              <a:rPr lang="en-US" dirty="0">
                <a:solidFill>
                  <a:schemeClr val="accent3"/>
                </a:solidFill>
              </a:rPr>
              <a:t>minute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hour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day</a:t>
            </a:r>
            <a:r>
              <a:rPr lang="en-US" dirty="0"/>
              <a:t> of gameplay</a:t>
            </a:r>
          </a:p>
          <a:p>
            <a:r>
              <a:rPr lang="en-US" dirty="0"/>
              <a:t>Engaging and “addicting” gameplay experience</a:t>
            </a:r>
          </a:p>
          <a:p>
            <a:r>
              <a:rPr lang="en-US" dirty="0"/>
              <a:t>Anything can change!</a:t>
            </a:r>
          </a:p>
        </p:txBody>
      </p:sp>
    </p:spTree>
    <p:extLst>
      <p:ext uri="{BB962C8B-B14F-4D97-AF65-F5344CB8AC3E}">
        <p14:creationId xmlns:p14="http://schemas.microsoft.com/office/powerpoint/2010/main" val="293924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84444-3E90-60AE-23AD-C19AF1304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Education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E02D0-88C6-ACA8-FBA3-51816A366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about ways to introduce programming lessons</a:t>
            </a:r>
          </a:p>
          <a:p>
            <a:r>
              <a:rPr lang="en-US" dirty="0"/>
              <a:t>Lessons should be for beginners</a:t>
            </a:r>
          </a:p>
          <a:p>
            <a:r>
              <a:rPr lang="en-US" dirty="0"/>
              <a:t>They should be gamified, like puzzles</a:t>
            </a:r>
          </a:p>
          <a:p>
            <a:r>
              <a:rPr lang="en-US" dirty="0"/>
              <a:t>They should </a:t>
            </a:r>
            <a:r>
              <a:rPr lang="en-US" i="1" dirty="0"/>
              <a:t>serve the game</a:t>
            </a:r>
            <a:r>
              <a:rPr lang="en-US" dirty="0"/>
              <a:t>, rather than vice versa</a:t>
            </a:r>
          </a:p>
          <a:p>
            <a:r>
              <a:rPr lang="en-US" dirty="0"/>
              <a:t>Ideas:</a:t>
            </a:r>
          </a:p>
          <a:p>
            <a:pPr lvl="1"/>
            <a:r>
              <a:rPr lang="en-US" dirty="0"/>
              <a:t>Drag and drop code blocks in the right order</a:t>
            </a:r>
          </a:p>
          <a:p>
            <a:pPr lvl="1"/>
            <a:r>
              <a:rPr lang="en-US" dirty="0"/>
              <a:t>Tap pieces of code to cycle through until correct is shown</a:t>
            </a:r>
          </a:p>
          <a:p>
            <a:pPr lvl="1"/>
            <a:r>
              <a:rPr lang="en-US" dirty="0"/>
              <a:t>Minimal guidance? Or lots of guidance?</a:t>
            </a:r>
          </a:p>
        </p:txBody>
      </p:sp>
    </p:spTree>
    <p:extLst>
      <p:ext uri="{BB962C8B-B14F-4D97-AF65-F5344CB8AC3E}">
        <p14:creationId xmlns:p14="http://schemas.microsoft.com/office/powerpoint/2010/main" val="361611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D298A-B0E3-E0EF-A546-375E135D1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6B76A-6801-512E-88E7-7EF3DDCB57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memorable, cohesive, engaging</a:t>
            </a:r>
          </a:p>
        </p:txBody>
      </p:sp>
    </p:spTree>
    <p:extLst>
      <p:ext uri="{BB962C8B-B14F-4D97-AF65-F5344CB8AC3E}">
        <p14:creationId xmlns:p14="http://schemas.microsoft.com/office/powerpoint/2010/main" val="254240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DEB8A-CE64-0D94-BB1A-0CEE7BBC7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2AA13-BEBF-FBD6-D006-9689E52BE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product should have one clear &amp; consistent voice</a:t>
            </a:r>
          </a:p>
          <a:p>
            <a:r>
              <a:rPr lang="en-US" dirty="0"/>
              <a:t>All aspects of the game should adhere to this voice</a:t>
            </a:r>
          </a:p>
          <a:p>
            <a:r>
              <a:rPr lang="en-US" dirty="0"/>
              <a:t>Kind of like one character to lead into the game (like Portal)</a:t>
            </a:r>
          </a:p>
          <a:p>
            <a:r>
              <a:rPr lang="en-US" dirty="0"/>
              <a:t>A brand guides decision-making for the product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Brand examples: Hyland, Taco Bell, Nintendo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makes a brand?</a:t>
            </a:r>
          </a:p>
        </p:txBody>
      </p:sp>
    </p:spTree>
    <p:extLst>
      <p:ext uri="{BB962C8B-B14F-4D97-AF65-F5344CB8AC3E}">
        <p14:creationId xmlns:p14="http://schemas.microsoft.com/office/powerpoint/2010/main" val="274939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55719-94B3-05A8-1C2E-55E4E9BE7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C6429-790E-A2FE-5DBB-0023E39F7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Personality</a:t>
            </a:r>
          </a:p>
          <a:p>
            <a:pPr marL="0" indent="0">
              <a:buNone/>
            </a:pPr>
            <a:r>
              <a:rPr lang="en-US" dirty="0"/>
              <a:t>Perspective</a:t>
            </a:r>
          </a:p>
          <a:p>
            <a:pPr marL="0" indent="0">
              <a:buNone/>
            </a:pPr>
            <a:r>
              <a:rPr lang="en-US" dirty="0"/>
              <a:t>Aesthetic</a:t>
            </a:r>
          </a:p>
          <a:p>
            <a:pPr marL="0" indent="0">
              <a:buNone/>
            </a:pPr>
            <a:r>
              <a:rPr lang="en-US" dirty="0"/>
              <a:t>Feel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we want the players to feel?</a:t>
            </a:r>
          </a:p>
        </p:txBody>
      </p:sp>
    </p:spTree>
    <p:extLst>
      <p:ext uri="{BB962C8B-B14F-4D97-AF65-F5344CB8AC3E}">
        <p14:creationId xmlns:p14="http://schemas.microsoft.com/office/powerpoint/2010/main" val="2127425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75E3C9-0F2D-C963-234A-390763258DC1}"/>
              </a:ext>
            </a:extLst>
          </p:cNvPr>
          <p:cNvSpPr/>
          <p:nvPr/>
        </p:nvSpPr>
        <p:spPr>
          <a:xfrm>
            <a:off x="478971" y="2410097"/>
            <a:ext cx="3265714" cy="203780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Bright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9E8C5E-2FC9-5E36-D968-7E0128496003}"/>
              </a:ext>
            </a:extLst>
          </p:cNvPr>
          <p:cNvSpPr/>
          <p:nvPr/>
        </p:nvSpPr>
        <p:spPr>
          <a:xfrm>
            <a:off x="8447315" y="2410097"/>
            <a:ext cx="3265714" cy="203780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Dark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0FA7D4-14FC-905B-23CB-C361780D6063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744685" y="3429000"/>
            <a:ext cx="470263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03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83CAEB"/>
      </a:accent1>
      <a:accent2>
        <a:srgbClr val="FFCC66"/>
      </a:accent2>
      <a:accent3>
        <a:srgbClr val="33CC33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pp Project 2024">
      <a:majorFont>
        <a:latin typeface="Director"/>
        <a:ea typeface=""/>
        <a:cs typeface=""/>
      </a:majorFont>
      <a:minorFont>
        <a:latin typeface="Inter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731</TotalTime>
  <Words>358</Words>
  <Application>Microsoft Office PowerPoint</Application>
  <PresentationFormat>Widescreen</PresentationFormat>
  <Paragraphs>85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Inter</vt:lpstr>
      <vt:lpstr>Arial</vt:lpstr>
      <vt:lpstr>Director</vt:lpstr>
      <vt:lpstr>Aptos</vt:lpstr>
      <vt:lpstr>Office Theme</vt:lpstr>
      <vt:lpstr>Game Design Discussion</vt:lpstr>
      <vt:lpstr>Stuff to Discuss</vt:lpstr>
      <vt:lpstr>Current Flow</vt:lpstr>
      <vt:lpstr>Areas of Focus</vt:lpstr>
      <vt:lpstr>Actual Education</vt:lpstr>
      <vt:lpstr>Branding</vt:lpstr>
      <vt:lpstr>What?</vt:lpstr>
      <vt:lpstr>Vibe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Colors</vt:lpstr>
      <vt:lpstr>Fonts</vt:lpstr>
      <vt:lpstr>Diction</vt:lpstr>
      <vt:lpstr>Music</vt:lpstr>
      <vt:lpstr>Your Ideas!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Project 2024</dc:title>
  <dc:creator>Joseph Maxwell</dc:creator>
  <cp:lastModifiedBy>Joseph Maxwell</cp:lastModifiedBy>
  <cp:revision>13</cp:revision>
  <dcterms:created xsi:type="dcterms:W3CDTF">2024-06-11T12:54:16Z</dcterms:created>
  <dcterms:modified xsi:type="dcterms:W3CDTF">2024-06-20T14:29:00Z</dcterms:modified>
</cp:coreProperties>
</file>