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6" r:id="rId2"/>
  </p:sldMasterIdLst>
  <p:notesMasterIdLst>
    <p:notesMasterId r:id="rId13"/>
  </p:notesMasterIdLst>
  <p:sldIdLst>
    <p:sldId id="258" r:id="rId3"/>
    <p:sldId id="295" r:id="rId4"/>
    <p:sldId id="306" r:id="rId5"/>
    <p:sldId id="311" r:id="rId6"/>
    <p:sldId id="312" r:id="rId7"/>
    <p:sldId id="310" r:id="rId8"/>
    <p:sldId id="307" r:id="rId9"/>
    <p:sldId id="315" r:id="rId10"/>
    <p:sldId id="314" r:id="rId11"/>
    <p:sldId id="31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181818"/>
    <a:srgbClr val="212121"/>
    <a:srgbClr val="0A0A0A"/>
    <a:srgbClr val="000000"/>
    <a:srgbClr val="D9E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FA220EE-ED1F-4DBA-98A4-FBE62A725004}">
  <a:tblStyle styleId="{FFA220EE-ED1F-4DBA-98A4-FBE62A725004}" styleName="Hyland">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chemeClr val="lt1"/>
              </a:solidFill>
            </a:ln>
          </a:bottom>
          <a:insideH>
            <a:ln w="12700" cmpd="sng">
              <a:solidFill>
                <a:schemeClr val="accent4"/>
              </a:solidFill>
            </a:ln>
          </a:insideH>
          <a:insideV>
            <a:ln w="0" cmpd="sng">
              <a:solidFill>
                <a:schemeClr val="lt1"/>
              </a:solidFill>
            </a:ln>
          </a:insideV>
        </a:tcBdr>
        <a:fill>
          <a:solidFill>
            <a:schemeClr val="accent6">
              <a:tint val="100000"/>
            </a:schemeClr>
          </a:solidFill>
        </a:fill>
      </a:tcStyle>
    </a:wholeTbl>
    <a:band1H>
      <a:tcStyle>
        <a:tcBdr/>
        <a:fill>
          <a:solidFill>
            <a:schemeClr val="accent5">
              <a:tint val="100000"/>
            </a:schemeClr>
          </a:solidFill>
        </a:fill>
      </a:tcStyle>
    </a:band1H>
    <a:band2H>
      <a:tcStyle>
        <a:tcBdr/>
      </a:tcStyle>
    </a:band2H>
    <a:band1V>
      <a:tcStyle>
        <a:tcBdr/>
        <a:fill>
          <a:solidFill>
            <a:schemeClr val="accent5">
              <a:tint val="60000"/>
            </a:schemeClr>
          </a:solidFill>
        </a:fill>
      </a:tcStyle>
    </a:band1V>
    <a:band2V>
      <a:tcStyle>
        <a:tcBdr/>
      </a:tcStyle>
    </a:band2V>
    <a:lastCol>
      <a:tcTxStyle b="on">
        <a:fontRef idx="minor">
          <a:prstClr val="black"/>
        </a:fontRef>
        <a:schemeClr val="dk1"/>
      </a:tcTxStyle>
      <a:tcStyle>
        <a:tcBdr/>
        <a:fill>
          <a:solidFill>
            <a:schemeClr val="accent4"/>
          </a:solidFill>
        </a:fill>
      </a:tcStyle>
    </a:lastCol>
    <a:firstCol>
      <a:tcTxStyle b="on">
        <a:fontRef idx="minor">
          <a:prstClr val="black"/>
        </a:fontRef>
        <a:schemeClr val="dk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dk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535" autoAdjust="0"/>
  </p:normalViewPr>
  <p:slideViewPr>
    <p:cSldViewPr showGuides="1">
      <p:cViewPr varScale="1">
        <p:scale>
          <a:sx n="94" d="100"/>
          <a:sy n="94" d="100"/>
        </p:scale>
        <p:origin x="294" y="84"/>
      </p:cViewPr>
      <p:guideLst>
        <p:guide orient="horz" pos="2160"/>
        <p:guide pos="3840"/>
      </p:guideLst>
    </p:cSldViewPr>
  </p:slideViewPr>
  <p:notesTextViewPr>
    <p:cViewPr>
      <p:scale>
        <a:sx n="1" d="1"/>
        <a:sy n="1" d="1"/>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04133-B5B0-4351-8158-4F0E5EB1E2BF}" type="datetimeFigureOut">
              <a:rPr lang="en-US" smtClean="0"/>
              <a:t>5/26/2021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8F7F9-57EC-49CF-9FCD-2B781E4B449F}" type="slidenum">
              <a:rPr lang="en-US" smtClean="0"/>
              <a:t>‹#›</a:t>
            </a:fld>
            <a:endParaRPr lang="en-US"/>
          </a:p>
        </p:txBody>
      </p:sp>
    </p:spTree>
    <p:extLst>
      <p:ext uri="{BB962C8B-B14F-4D97-AF65-F5344CB8AC3E}">
        <p14:creationId xmlns:p14="http://schemas.microsoft.com/office/powerpoint/2010/main" val="36516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 the</a:t>
            </a:r>
            <a:r>
              <a:rPr lang="en-US" baseline="0" dirty="0"/>
              <a:t> purpose of CSS, and what it does.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a:t>
            </a:fld>
            <a:endParaRPr lang="en-US"/>
          </a:p>
        </p:txBody>
      </p:sp>
    </p:spTree>
    <p:extLst>
      <p:ext uri="{BB962C8B-B14F-4D97-AF65-F5344CB8AC3E}">
        <p14:creationId xmlns:p14="http://schemas.microsoft.com/office/powerpoint/2010/main" val="8414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CSS files are</a:t>
            </a:r>
            <a:endParaRPr lang="en-US" baseline="0" dirty="0"/>
          </a:p>
          <a:p>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3</a:t>
            </a:fld>
            <a:endParaRPr lang="en-US"/>
          </a:p>
        </p:txBody>
      </p:sp>
    </p:spTree>
    <p:extLst>
      <p:ext uri="{BB962C8B-B14F-4D97-AF65-F5344CB8AC3E}">
        <p14:creationId xmlns:p14="http://schemas.microsoft.com/office/powerpoint/2010/main" val="539655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link tag. Students should not have to worry about this for the most part – the starter code will usually start with a </a:t>
            </a:r>
            <a:r>
              <a:rPr lang="en-US" b="1" dirty="0"/>
              <a:t>link</a:t>
            </a:r>
            <a:r>
              <a:rPr lang="en-US" b="0" dirty="0"/>
              <a:t> tag already built in. If not, they can always copy it from somewhere else. It is important for them to be aware of its existence, but they do not need to memorize how it works.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4</a:t>
            </a:fld>
            <a:endParaRPr lang="en-US"/>
          </a:p>
        </p:txBody>
      </p:sp>
    </p:spTree>
    <p:extLst>
      <p:ext uri="{BB962C8B-B14F-4D97-AF65-F5344CB8AC3E}">
        <p14:creationId xmlns:p14="http://schemas.microsoft.com/office/powerpoint/2010/main" val="2439832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the link tag in action.</a:t>
            </a:r>
            <a:r>
              <a:rPr lang="en-US" baseline="0" dirty="0"/>
              <a:t> Make sure to note the filename, attributes, and CSS.</a:t>
            </a:r>
          </a:p>
        </p:txBody>
      </p:sp>
      <p:sp>
        <p:nvSpPr>
          <p:cNvPr id="4" name="Slide Number Placeholder 3"/>
          <p:cNvSpPr>
            <a:spLocks noGrp="1"/>
          </p:cNvSpPr>
          <p:nvPr>
            <p:ph type="sldNum" sz="quarter" idx="10"/>
          </p:nvPr>
        </p:nvSpPr>
        <p:spPr/>
        <p:txBody>
          <a:bodyPr/>
          <a:lstStyle/>
          <a:p>
            <a:fld id="{DEC8F7F9-57EC-49CF-9FCD-2B781E4B449F}" type="slidenum">
              <a:rPr lang="en-US" smtClean="0"/>
              <a:t>5</a:t>
            </a:fld>
            <a:endParaRPr lang="en-US"/>
          </a:p>
        </p:txBody>
      </p:sp>
    </p:spTree>
    <p:extLst>
      <p:ext uri="{BB962C8B-B14F-4D97-AF65-F5344CB8AC3E}">
        <p14:creationId xmlns:p14="http://schemas.microsoft.com/office/powerpoint/2010/main" val="1081873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t>
            </a:r>
            <a:r>
              <a:rPr lang="en-US" baseline="0" dirty="0"/>
              <a:t> over the vocabulary around different parts of CSS. Make sure to note that each character is very important: every colon, every semi-colon, every curly bracket, dash, etc.</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C8F7F9-57EC-49CF-9FCD-2B781E4B44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0334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a:t>
            </a:r>
            <a:r>
              <a:rPr lang="en-US" baseline="0" dirty="0"/>
              <a:t> CSS properties determine the actual styles that are controlled by CSS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C8F7F9-57EC-49CF-9FCD-2B781E4B44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9666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through a few of the selectors – actually just examples of the element selector. The main idea is that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C8F7F9-57EC-49CF-9FCD-2B781E4B44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6763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a:t>
            </a:r>
            <a:r>
              <a:rPr lang="en-US" dirty="0" err="1"/>
              <a:t>Repl</a:t>
            </a:r>
            <a:r>
              <a:rPr lang="en-US" dirty="0"/>
              <a:t>,</a:t>
            </a:r>
            <a:r>
              <a:rPr lang="en-US" baseline="0" dirty="0"/>
              <a:t> show the whole ruleset in action. Make sure to switch to the CSS file to see the CSS. Change around the selector, properties, values </a:t>
            </a:r>
            <a:r>
              <a:rPr lang="en-US" baseline="0" dirty="0" err="1"/>
              <a:t>etc</a:t>
            </a:r>
            <a:r>
              <a:rPr lang="en-US" baseline="0" dirty="0"/>
              <a:t> to show how it affects the page.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C8F7F9-57EC-49CF-9FCD-2B781E4B44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8147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May 26, 2021</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33982278"/>
      </p:ext>
    </p:extLst>
  </p:cSld>
  <p:clrMapOvr>
    <a:masterClrMapping/>
  </p:clrMapOvr>
  <p:transition>
    <p:fade/>
  </p:transition>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381000" y="2062162"/>
            <a:ext cx="4572000" cy="2738438"/>
          </a:xfrm>
        </p:spPr>
        <p:txBody>
          <a:bodyPr anchor="ct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p:nvPr>
        </p:nvSpPr>
        <p:spPr>
          <a:xfrm>
            <a:off x="5410200" y="2062162"/>
            <a:ext cx="6400800" cy="2738438"/>
          </a:xfrm>
        </p:spPr>
        <p:txBody>
          <a:bodyPr anchor="ctr">
            <a:normAutofit/>
          </a:bodyPr>
          <a:lstStyle>
            <a:lvl1pPr marL="344488" indent="-231775">
              <a:buFont typeface="Wingdings" panose="05000000000000000000" pitchFamily="2" charset="2"/>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5/26/2021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12840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dirty="0"/>
              <a:t>Click icon to add picture</a:t>
            </a: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4343400"/>
            <a:ext cx="10972800" cy="1828800"/>
          </a:xfrm>
        </p:spPr>
        <p:txBody>
          <a:bodyPr anchor="ctr">
            <a:norm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5/26/2021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3413598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12192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2741120"/>
            <a:ext cx="10972800" cy="1375761"/>
          </a:xfrm>
        </p:spPr>
        <p:txBody>
          <a:bodyPr anchor="ctr">
            <a:sp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5/26/2021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07632108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5486401"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143000"/>
            <a:ext cx="54864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5958763E-B898-436D-883D-03711491D54A}" type="datetimeFigureOut">
              <a:rPr lang="en-US" smtClean="0"/>
              <a:t>5/26/2021</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94829572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143000"/>
            <a:ext cx="36576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1"/>
          </p:nvPr>
        </p:nvSpPr>
        <p:spPr/>
        <p:txBody>
          <a:bodyPr/>
          <a:lstStyle/>
          <a:p>
            <a:fld id="{5958763E-B898-436D-883D-03711491D54A}" type="datetimeFigureOut">
              <a:rPr lang="en-US" smtClean="0"/>
              <a:t>5/26/2021</a:t>
            </a:fld>
            <a:endParaRPr lang="en-US"/>
          </a:p>
        </p:txBody>
      </p:sp>
      <p:sp>
        <p:nvSpPr>
          <p:cNvPr id="8" name="Footer Placeholder 7"/>
          <p:cNvSpPr>
            <a:spLocks noGrp="1"/>
          </p:cNvSpPr>
          <p:nvPr>
            <p:ph type="ftr" sz="quarter" idx="12"/>
          </p:nvPr>
        </p:nvSpPr>
        <p:spPr/>
        <p:txBody>
          <a:bodyPr/>
          <a:lstStyle/>
          <a:p>
            <a:endParaRPr lang="en-US"/>
          </a:p>
        </p:txBody>
      </p:sp>
      <p:sp>
        <p:nvSpPr>
          <p:cNvPr id="9" name="Slide Number Placeholder 8"/>
          <p:cNvSpPr>
            <a:spLocks noGrp="1"/>
          </p:cNvSpPr>
          <p:nvPr>
            <p:ph type="sldNum" sz="quarter" idx="13"/>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94437549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a:xfrm>
            <a:off x="381000" y="228601"/>
            <a:ext cx="11430000" cy="6857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27432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2"/>
          </p:nvPr>
        </p:nvSpPr>
        <p:spPr/>
        <p:txBody>
          <a:bodyPr/>
          <a:lstStyle/>
          <a:p>
            <a:fld id="{5958763E-B898-436D-883D-03711491D54A}" type="datetimeFigureOut">
              <a:rPr lang="en-US" smtClean="0"/>
              <a:t>5/26/2021</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26140424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5486400"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54864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6324600" y="1028701"/>
            <a:ext cx="5486398"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6324599" y="1600202"/>
            <a:ext cx="5486399"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958763E-B898-436D-883D-03711491D54A}" type="datetimeFigureOut">
              <a:rPr lang="en-US" smtClean="0"/>
              <a:t>5/26/2021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5047176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Three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42672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42672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81534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81534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8"/>
          <p:cNvSpPr>
            <a:spLocks noGrp="1"/>
          </p:cNvSpPr>
          <p:nvPr>
            <p:ph type="dt" sz="half" idx="12"/>
          </p:nvPr>
        </p:nvSpPr>
        <p:spPr/>
        <p:txBody>
          <a:bodyPr/>
          <a:lstStyle/>
          <a:p>
            <a:fld id="{5958763E-B898-436D-883D-03711491D54A}" type="datetimeFigureOut">
              <a:rPr lang="en-US" smtClean="0"/>
              <a:t>5/26/2021</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047950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Four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32766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32766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61722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61722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B00CF78C-8FC0-4143-A3CB-0B6DAB76E384}"/>
              </a:ext>
            </a:extLst>
          </p:cNvPr>
          <p:cNvSpPr>
            <a:spLocks noGrp="1"/>
          </p:cNvSpPr>
          <p:nvPr>
            <p:ph type="body" sz="quarter" idx="12"/>
          </p:nvPr>
        </p:nvSpPr>
        <p:spPr>
          <a:xfrm>
            <a:off x="9067800"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5">
            <a:extLst>
              <a:ext uri="{FF2B5EF4-FFF2-40B4-BE49-F238E27FC236}">
                <a16:creationId xmlns:a16="http://schemas.microsoft.com/office/drawing/2014/main" id="{1097B18E-40C3-4FBF-ACEB-C69123A376C2}"/>
              </a:ext>
            </a:extLst>
          </p:cNvPr>
          <p:cNvSpPr>
            <a:spLocks noGrp="1"/>
          </p:cNvSpPr>
          <p:nvPr>
            <p:ph sz="quarter" idx="13"/>
          </p:nvPr>
        </p:nvSpPr>
        <p:spPr>
          <a:xfrm>
            <a:off x="9067800"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10"/>
          <p:cNvSpPr>
            <a:spLocks noGrp="1"/>
          </p:cNvSpPr>
          <p:nvPr>
            <p:ph type="dt" sz="half" idx="14"/>
          </p:nvPr>
        </p:nvSpPr>
        <p:spPr/>
        <p:txBody>
          <a:bodyPr/>
          <a:lstStyle/>
          <a:p>
            <a:fld id="{5958763E-B898-436D-883D-03711491D54A}" type="datetimeFigureOut">
              <a:rPr lang="en-US" smtClean="0"/>
              <a:t>5/26/2021</a:t>
            </a:fld>
            <a:endParaRPr lang="en-US"/>
          </a:p>
        </p:txBody>
      </p:sp>
      <p:sp>
        <p:nvSpPr>
          <p:cNvPr id="12" name="Footer Placeholder 11"/>
          <p:cNvSpPr>
            <a:spLocks noGrp="1"/>
          </p:cNvSpPr>
          <p:nvPr>
            <p:ph type="ftr" sz="quarter" idx="15"/>
          </p:nvPr>
        </p:nvSpPr>
        <p:spPr/>
        <p:txBody>
          <a:bodyPr/>
          <a:lstStyle/>
          <a:p>
            <a:endParaRPr lang="en-US"/>
          </a:p>
        </p:txBody>
      </p:sp>
      <p:sp>
        <p:nvSpPr>
          <p:cNvPr id="13" name="Slide Number Placeholder 12"/>
          <p:cNvSpPr>
            <a:spLocks noGrp="1"/>
          </p:cNvSpPr>
          <p:nvPr>
            <p:ph type="sldNum" sz="quarter" idx="16"/>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83152959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5/26/2021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46348944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7" name="Rectangle 26"/>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accent3"/>
          </a:soli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May 26, 2021</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92362659"/>
      </p:ext>
    </p:extLst>
  </p:cSld>
  <p:clrMapOvr>
    <a:masterClrMapping/>
  </p:clrMapOvr>
  <p:transition>
    <p:fade/>
  </p:transition>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ock Pale">
    <p:bg>
      <p:bgPr>
        <a:solidFill>
          <a:schemeClr val="accent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5/26/2021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14248098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ock Light">
    <p:bg>
      <p:bgPr>
        <a:solidFill>
          <a:schemeClr val="accent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5/26/2021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621772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ock Medium">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5/26/2021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88534297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ock Dar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5/26/2021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6328842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ock Black">
    <p:bg>
      <p:bgPr>
        <a:solidFill>
          <a:srgbClr val="00000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5/26/2021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71050969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ock Primary">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5/26/2021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051967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ock Secondary">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5/26/2021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0262655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ock Tertiary">
    <p:bg>
      <p:bgPr>
        <a:solidFill>
          <a:srgbClr val="00586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5/26/2021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8021348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ock Gradient">
    <p:bg>
      <p:bgPr>
        <a:gradFill flip="none" rotWithShape="1">
          <a:gsLst>
            <a:gs pos="0">
              <a:schemeClr val="accent2"/>
            </a:gs>
            <a:gs pos="100000">
              <a:schemeClr val="accent1"/>
            </a:gs>
          </a:gsLst>
          <a:lin ang="270000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5/26/2021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7978718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pening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a:xfrm>
            <a:off x="4724400" y="2057400"/>
            <a:ext cx="2743200" cy="2743200"/>
            <a:chOff x="4724400" y="2057400"/>
            <a:chExt cx="2743200" cy="2743200"/>
          </a:xfrm>
        </p:grpSpPr>
        <p:sp>
          <p:nvSpPr>
            <p:cNvPr id="6" name="Rectangle 5">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7"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8"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22544458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Rectangle 6"/>
          <p:cNvSpPr/>
          <p:nvPr userDrawn="1"/>
        </p:nvSpPr>
        <p:spPr bwMode="auto">
          <a:xfrm>
            <a:off x="0" y="0"/>
            <a:ext cx="9525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bg1"/>
                </a:solidFill>
              </a:defRPr>
            </a:lvl1pPr>
          </a:lstStyle>
          <a:p>
            <a:fld id="{1C2D31DE-C454-491C-B5C3-F097855E3DF7}" type="datetime4">
              <a:rPr lang="en-US" smtClean="0"/>
              <a:pPr/>
              <a:t>May 26, 2021</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solidFill>
                  <a:schemeClr val="bg1"/>
                </a:solidFill>
              </a:defRPr>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446050400"/>
      </p:ext>
    </p:extLst>
  </p:cSld>
  <p:clrMapOvr>
    <a:masterClrMapping/>
  </p:clrMapOvr>
  <p:transition>
    <p:fade/>
  </p:transition>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Animated Opening Slide">
    <p:spTree>
      <p:nvGrpSpPr>
        <p:cNvPr id="1" name=""/>
        <p:cNvGrpSpPr/>
        <p:nvPr/>
      </p:nvGrpSpPr>
      <p:grpSpPr>
        <a:xfrm>
          <a:off x="0" y="0"/>
          <a:ext cx="0" cy="0"/>
          <a:chOff x="0" y="0"/>
          <a:chExt cx="0" cy="0"/>
        </a:xfrm>
      </p:grpSpPr>
      <p:sp>
        <p:nvSpPr>
          <p:cNvPr id="13" name="Trapezoid 12">
            <a:extLst>
              <a:ext uri="{FF2B5EF4-FFF2-40B4-BE49-F238E27FC236}">
                <a16:creationId xmlns:a16="http://schemas.microsoft.com/office/drawing/2014/main" id="{5DD5D4CC-621C-41F8-8ABA-55DAA028ECBB}"/>
              </a:ext>
            </a:extLst>
          </p:cNvPr>
          <p:cNvSpPr/>
          <p:nvPr userDrawn="1"/>
        </p:nvSpPr>
        <p:spPr>
          <a:xfrm rot="10800000">
            <a:off x="4724400" y="4191000"/>
            <a:ext cx="2743200" cy="609600"/>
          </a:xfrm>
          <a:prstGeom prst="trapezoid">
            <a:avLst>
              <a:gd name="adj" fmla="val 1174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2" name="Group 1"/>
          <p:cNvGrpSpPr>
            <a:grpSpLocks noChangeAspect="1"/>
          </p:cNvGrpSpPr>
          <p:nvPr userDrawn="1"/>
        </p:nvGrpSpPr>
        <p:grpSpPr>
          <a:xfrm>
            <a:off x="4724400" y="2057400"/>
            <a:ext cx="2743200" cy="2743200"/>
            <a:chOff x="4724400" y="2057400"/>
            <a:chExt cx="2743200" cy="2743200"/>
          </a:xfrm>
        </p:grpSpPr>
        <p:sp>
          <p:nvSpPr>
            <p:cNvPr id="3" name="Rectangle 2">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4"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5"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93199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3" presetClass="path" presetSubtype="0" accel="50000" decel="50000" fill="hold" nodeType="withEffect">
                                  <p:stCondLst>
                                    <p:cond delay="0"/>
                                  </p:stCondLst>
                                  <p:childTnLst>
                                    <p:animMotion origin="layout" path="M 5.55112E-17 -0.79028 L 5.55112E-17 0 " pathEditMode="relative" rAng="0" ptsTypes="AA">
                                      <p:cBhvr>
                                        <p:cTn id="10" dur="2000" fill="hold"/>
                                        <p:tgtEl>
                                          <p:spTgt spid="2"/>
                                        </p:tgtEl>
                                        <p:attrNameLst>
                                          <p:attrName>ppt_x</p:attrName>
                                          <p:attrName>ppt_y</p:attrName>
                                        </p:attrNameLst>
                                      </p:cBhvr>
                                      <p:rCtr x="0" y="39514"/>
                                    </p:animMotion>
                                  </p:childTnLst>
                                </p:cTn>
                              </p:par>
                              <p:par>
                                <p:cTn id="11" presetID="63" presetClass="path" presetSubtype="0" accel="50000" decel="50000" fill="hold" grpId="1" nodeType="withEffect">
                                  <p:stCondLst>
                                    <p:cond delay="0"/>
                                  </p:stCondLst>
                                  <p:childTnLst>
                                    <p:animMotion origin="layout" path="M 0 -0.7007 L 0 0.04444 " pathEditMode="relative" rAng="0" ptsTypes="AA">
                                      <p:cBhvr>
                                        <p:cTn id="12" dur="2000" fill="hold"/>
                                        <p:tgtEl>
                                          <p:spTgt spid="13"/>
                                        </p:tgtEl>
                                        <p:attrNameLst>
                                          <p:attrName>ppt_x</p:attrName>
                                          <p:attrName>ppt_y</p:attrName>
                                        </p:attrNameLst>
                                      </p:cBhvr>
                                      <p:rCtr x="0" y="37245"/>
                                    </p:animMotion>
                                  </p:childTnLst>
                                </p:cTn>
                              </p:par>
                              <p:par>
                                <p:cTn id="13" presetID="6" presetClass="emph" presetSubtype="0" accel="50000" decel="50000" fill="hold" grpId="2" nodeType="withEffect">
                                  <p:stCondLst>
                                    <p:cond delay="0"/>
                                  </p:stCondLst>
                                  <p:childTnLst>
                                    <p:animScale>
                                      <p:cBhvr>
                                        <p:cTn id="14" dur="2000" fill="hold"/>
                                        <p:tgtEl>
                                          <p:spTgt spid="13"/>
                                        </p:tgtEl>
                                      </p:cBhvr>
                                      <p:by x="10000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losing Slide">
    <p:bg>
      <p:bgPr>
        <a:solidFill>
          <a:schemeClr val="tx2"/>
        </a:solidFill>
        <a:effectLst/>
      </p:bgPr>
    </p:bg>
    <p:spTree>
      <p:nvGrpSpPr>
        <p:cNvPr id="1" name=""/>
        <p:cNvGrpSpPr/>
        <p:nvPr/>
      </p:nvGrpSpPr>
      <p:grpSpPr>
        <a:xfrm>
          <a:off x="0" y="0"/>
          <a:ext cx="0" cy="0"/>
          <a:chOff x="0" y="0"/>
          <a:chExt cx="0" cy="0"/>
        </a:xfrm>
      </p:grpSpPr>
      <p:sp>
        <p:nvSpPr>
          <p:cNvPr id="2" name="Freeform 21"/>
          <p:cNvSpPr>
            <a:spLocks noEditPoints="1"/>
          </p:cNvSpPr>
          <p:nvPr userDrawn="1"/>
        </p:nvSpPr>
        <p:spPr bwMode="auto">
          <a:xfrm>
            <a:off x="5155469" y="3117914"/>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73797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nimated Closing Slide">
    <p:bg>
      <p:bgPr>
        <a:solidFill>
          <a:schemeClr val="accent4"/>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gradFill flip="none" rotWithShape="1">
            <a:gsLst>
              <a:gs pos="1000">
                <a:srgbClr val="53BD4E"/>
              </a:gs>
              <a:gs pos="100000">
                <a:srgbClr val="00CBE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2" name="Freeform 21"/>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5" name="Rectangle 24">
            <a:extLst>
              <a:ext uri="{FF2B5EF4-FFF2-40B4-BE49-F238E27FC236}">
                <a16:creationId xmlns:a16="http://schemas.microsoft.com/office/drawing/2014/main" id="{D29DC7FE-AC82-431F-98BF-29FC267130B1}"/>
              </a:ext>
            </a:extLst>
          </p:cNvPr>
          <p:cNvSpPr/>
          <p:nvPr userDrawn="1"/>
        </p:nvSpPr>
        <p:spPr>
          <a:xfrm>
            <a:off x="4267200" y="4800600"/>
            <a:ext cx="3657600"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6" name="Freeform 25"/>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userDrawn="1"/>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1"/>
          <p:cNvSpPr>
            <a:spLocks noEditPoints="1"/>
          </p:cNvSpPr>
          <p:nvPr userDrawn="1"/>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a:t>&lt;Call to action&gt;</a:t>
            </a:r>
          </a:p>
        </p:txBody>
      </p:sp>
    </p:spTree>
    <p:extLst>
      <p:ext uri="{BB962C8B-B14F-4D97-AF65-F5344CB8AC3E}">
        <p14:creationId xmlns:p14="http://schemas.microsoft.com/office/powerpoint/2010/main" val="1585743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set>
                                      <p:cBhvr>
                                        <p:cTn id="9" dur="1" fill="hold">
                                          <p:stCondLst>
                                            <p:cond delay="499"/>
                                          </p:stCondLst>
                                        </p:cTn>
                                        <p:tgtEl>
                                          <p:spTgt spid="20"/>
                                        </p:tgtEl>
                                        <p:attrNameLst>
                                          <p:attrName>style.visibility</p:attrName>
                                        </p:attrNameLst>
                                      </p:cBhvr>
                                      <p:to>
                                        <p:strVal val="hidden"/>
                                      </p:to>
                                    </p:set>
                                  </p:childTnLst>
                                </p:cTn>
                              </p:par>
                            </p:childTnLst>
                          </p:cTn>
                        </p:par>
                        <p:par>
                          <p:cTn id="10" fill="hold">
                            <p:stCondLst>
                              <p:cond delay="500"/>
                            </p:stCondLst>
                            <p:childTnLst>
                              <p:par>
                                <p:cTn id="11" presetID="23" presetClass="entr" presetSubtype="16" fill="hold" grpId="2"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250" fill="hold"/>
                                        <p:tgtEl>
                                          <p:spTgt spid="21"/>
                                        </p:tgtEl>
                                        <p:attrNameLst>
                                          <p:attrName>ppt_w</p:attrName>
                                        </p:attrNameLst>
                                      </p:cBhvr>
                                      <p:tavLst>
                                        <p:tav tm="0">
                                          <p:val>
                                            <p:fltVal val="0"/>
                                          </p:val>
                                        </p:tav>
                                        <p:tav tm="100000">
                                          <p:val>
                                            <p:strVal val="#ppt_w"/>
                                          </p:val>
                                        </p:tav>
                                      </p:tavLst>
                                    </p:anim>
                                    <p:anim calcmode="lin" valueType="num">
                                      <p:cBhvr>
                                        <p:cTn id="14" dur="250" fill="hold"/>
                                        <p:tgtEl>
                                          <p:spTgt spid="21"/>
                                        </p:tgtEl>
                                        <p:attrNameLst>
                                          <p:attrName>ppt_h</p:attrName>
                                        </p:attrNameLst>
                                      </p:cBhvr>
                                      <p:tavLst>
                                        <p:tav tm="0">
                                          <p:val>
                                            <p:fltVal val="0"/>
                                          </p:val>
                                        </p:tav>
                                        <p:tav tm="100000">
                                          <p:val>
                                            <p:strVal val="#ppt_h"/>
                                          </p:val>
                                        </p:tav>
                                      </p:tavLst>
                                    </p:anim>
                                  </p:childTnLst>
                                </p:cTn>
                              </p:par>
                            </p:childTnLst>
                          </p:cTn>
                        </p:par>
                        <p:par>
                          <p:cTn id="15" fill="hold">
                            <p:stCondLst>
                              <p:cond delay="750"/>
                            </p:stCondLst>
                            <p:childTnLst>
                              <p:par>
                                <p:cTn id="16" presetID="1" presetClass="entr" presetSubtype="0" fill="hold" grpId="1" nodeType="after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380" fill="hold"/>
                                        <p:tgtEl>
                                          <p:spTgt spid="23"/>
                                        </p:tgtEl>
                                        <p:attrNameLst>
                                          <p:attrName>ppt_w</p:attrName>
                                        </p:attrNameLst>
                                      </p:cBhvr>
                                      <p:tavLst>
                                        <p:tav tm="0">
                                          <p:val>
                                            <p:fltVal val="0"/>
                                          </p:val>
                                        </p:tav>
                                        <p:tav tm="100000">
                                          <p:val>
                                            <p:strVal val="#ppt_w"/>
                                          </p:val>
                                        </p:tav>
                                      </p:tavLst>
                                    </p:anim>
                                    <p:anim calcmode="lin" valueType="num">
                                      <p:cBhvr>
                                        <p:cTn id="22" dur="380" fill="hold"/>
                                        <p:tgtEl>
                                          <p:spTgt spid="23"/>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380" fill="hold"/>
                                        <p:tgtEl>
                                          <p:spTgt spid="22"/>
                                        </p:tgtEl>
                                        <p:attrNameLst>
                                          <p:attrName>ppt_w</p:attrName>
                                        </p:attrNameLst>
                                      </p:cBhvr>
                                      <p:tavLst>
                                        <p:tav tm="0">
                                          <p:val>
                                            <p:fltVal val="0"/>
                                          </p:val>
                                        </p:tav>
                                        <p:tav tm="100000">
                                          <p:val>
                                            <p:strVal val="#ppt_w"/>
                                          </p:val>
                                        </p:tav>
                                      </p:tavLst>
                                    </p:anim>
                                    <p:anim calcmode="lin" valueType="num">
                                      <p:cBhvr>
                                        <p:cTn id="26" dur="380" fill="hold"/>
                                        <p:tgtEl>
                                          <p:spTgt spid="22"/>
                                        </p:tgtEl>
                                        <p:attrNameLst>
                                          <p:attrName>ppt_h</p:attrName>
                                        </p:attrNameLst>
                                      </p:cBhvr>
                                      <p:tavLst>
                                        <p:tav tm="0">
                                          <p:val>
                                            <p:strVal val="#ppt_h"/>
                                          </p:val>
                                        </p:tav>
                                        <p:tav tm="100000">
                                          <p:val>
                                            <p:strVal val="#ppt_h"/>
                                          </p:val>
                                        </p:tav>
                                      </p:tavLst>
                                    </p:anim>
                                  </p:childTnLst>
                                </p:cTn>
                              </p:par>
                              <p:par>
                                <p:cTn id="27" presetID="6" presetClass="emph" presetSubtype="0" autoRev="1" fill="hold" grpId="0" nodeType="withEffect">
                                  <p:stCondLst>
                                    <p:cond delay="0"/>
                                  </p:stCondLst>
                                  <p:childTnLst>
                                    <p:animScale>
                                      <p:cBhvr>
                                        <p:cTn id="28" dur="250" fill="hold"/>
                                        <p:tgtEl>
                                          <p:spTgt spid="21"/>
                                        </p:tgtEl>
                                      </p:cBhvr>
                                      <p:by x="110000" y="100000"/>
                                    </p:animScale>
                                  </p:childTnLst>
                                </p:cTn>
                              </p:par>
                              <p:par>
                                <p:cTn id="29" presetID="17" presetClass="exit" presetSubtype="1" fill="hold" grpId="1" nodeType="withEffect">
                                  <p:stCondLst>
                                    <p:cond delay="250"/>
                                  </p:stCondLst>
                                  <p:childTnLst>
                                    <p:anim calcmode="lin" valueType="num">
                                      <p:cBhvr>
                                        <p:cTn id="30" dur="250"/>
                                        <p:tgtEl>
                                          <p:spTgt spid="21"/>
                                        </p:tgtEl>
                                        <p:attrNameLst>
                                          <p:attrName>ppt_x</p:attrName>
                                        </p:attrNameLst>
                                      </p:cBhvr>
                                      <p:tavLst>
                                        <p:tav tm="0">
                                          <p:val>
                                            <p:strVal val="ppt_x"/>
                                          </p:val>
                                        </p:tav>
                                        <p:tav tm="100000">
                                          <p:val>
                                            <p:strVal val="ppt_x"/>
                                          </p:val>
                                        </p:tav>
                                      </p:tavLst>
                                    </p:anim>
                                    <p:anim calcmode="lin" valueType="num">
                                      <p:cBhvr>
                                        <p:cTn id="31" dur="250"/>
                                        <p:tgtEl>
                                          <p:spTgt spid="21"/>
                                        </p:tgtEl>
                                        <p:attrNameLst>
                                          <p:attrName>ppt_y</p:attrName>
                                        </p:attrNameLst>
                                      </p:cBhvr>
                                      <p:tavLst>
                                        <p:tav tm="0">
                                          <p:val>
                                            <p:strVal val="ppt_y"/>
                                          </p:val>
                                        </p:tav>
                                        <p:tav tm="100000">
                                          <p:val>
                                            <p:strVal val="ppt_y-ppt_h/2"/>
                                          </p:val>
                                        </p:tav>
                                      </p:tavLst>
                                    </p:anim>
                                    <p:anim calcmode="lin" valueType="num">
                                      <p:cBhvr>
                                        <p:cTn id="32" dur="250"/>
                                        <p:tgtEl>
                                          <p:spTgt spid="21"/>
                                        </p:tgtEl>
                                        <p:attrNameLst>
                                          <p:attrName>ppt_w</p:attrName>
                                        </p:attrNameLst>
                                      </p:cBhvr>
                                      <p:tavLst>
                                        <p:tav tm="0">
                                          <p:val>
                                            <p:strVal val="ppt_w"/>
                                          </p:val>
                                        </p:tav>
                                        <p:tav tm="100000">
                                          <p:val>
                                            <p:strVal val="ppt_w"/>
                                          </p:val>
                                        </p:tav>
                                      </p:tavLst>
                                    </p:anim>
                                    <p:anim calcmode="lin" valueType="num">
                                      <p:cBhvr>
                                        <p:cTn id="33" dur="250"/>
                                        <p:tgtEl>
                                          <p:spTgt spid="21"/>
                                        </p:tgtEl>
                                        <p:attrNameLst>
                                          <p:attrName>ppt_h</p:attrName>
                                        </p:attrNameLst>
                                      </p:cBhvr>
                                      <p:tavLst>
                                        <p:tav tm="0">
                                          <p:val>
                                            <p:strVal val="ppt_h"/>
                                          </p:val>
                                        </p:tav>
                                        <p:tav tm="100000">
                                          <p:val>
                                            <p:fltVal val="0"/>
                                          </p:val>
                                        </p:tav>
                                      </p:tavLst>
                                    </p:anim>
                                    <p:set>
                                      <p:cBhvr>
                                        <p:cTn id="34" dur="1" fill="hold">
                                          <p:stCondLst>
                                            <p:cond delay="249"/>
                                          </p:stCondLst>
                                        </p:cTn>
                                        <p:tgtEl>
                                          <p:spTgt spid="21"/>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42" presetClass="path" presetSubtype="0" accel="70000" decel="20000" fill="hold" grpId="2" nodeType="withEffect">
                                  <p:stCondLst>
                                    <p:cond delay="0"/>
                                  </p:stCondLst>
                                  <p:childTnLst>
                                    <p:animMotion origin="layout" path="M 0 0 L 0 0.4 " pathEditMode="relative" rAng="0" ptsTypes="AA">
                                      <p:cBhvr>
                                        <p:cTn id="38" dur="500" spd="-100000" fill="hold"/>
                                        <p:tgtEl>
                                          <p:spTgt spid="24"/>
                                        </p:tgtEl>
                                        <p:attrNameLst>
                                          <p:attrName>ppt_x</p:attrName>
                                          <p:attrName>ppt_y</p:attrName>
                                        </p:attrNameLst>
                                      </p:cBhvr>
                                      <p:rCtr x="0" y="20000"/>
                                    </p:animMotion>
                                  </p:childTnLst>
                                </p:cTn>
                              </p:par>
                              <p:par>
                                <p:cTn id="39" presetID="42" presetClass="path" presetSubtype="0" accel="50000" decel="50000" autoRev="1" fill="hold" grpId="0" nodeType="withEffect">
                                  <p:stCondLst>
                                    <p:cond delay="0"/>
                                  </p:stCondLst>
                                  <p:childTnLst>
                                    <p:animMotion origin="layout" path="M 0 1.11022E-16 L 0 0.01667 " pathEditMode="relative" rAng="0" ptsTypes="AA">
                                      <p:cBhvr>
                                        <p:cTn id="40" dur="130" fill="hold"/>
                                        <p:tgtEl>
                                          <p:spTgt spid="25"/>
                                        </p:tgtEl>
                                        <p:attrNameLst>
                                          <p:attrName>ppt_x</p:attrName>
                                          <p:attrName>ppt_y</p:attrName>
                                        </p:attrNameLst>
                                      </p:cBhvr>
                                      <p:rCtr x="0" y="833"/>
                                    </p:animMotion>
                                  </p:childTnLst>
                                </p:cTn>
                              </p:par>
                              <p:par>
                                <p:cTn id="41" presetID="6" presetClass="emph" presetSubtype="0" decel="50000" autoRev="1" fill="hold" grpId="0" nodeType="withEffect">
                                  <p:stCondLst>
                                    <p:cond delay="0"/>
                                  </p:stCondLst>
                                  <p:childTnLst>
                                    <p:animScale>
                                      <p:cBhvr>
                                        <p:cTn id="42" dur="130" fill="hold"/>
                                        <p:tgtEl>
                                          <p:spTgt spid="24"/>
                                        </p:tgtEl>
                                      </p:cBhvr>
                                      <p:by x="110000" y="100000"/>
                                    </p:animScale>
                                  </p:childTnLst>
                                </p:cTn>
                              </p:par>
                              <p:par>
                                <p:cTn id="43" presetID="17" presetClass="exit" presetSubtype="1" fill="hold" grpId="1" nodeType="withEffect">
                                  <p:stCondLst>
                                    <p:cond delay="170"/>
                                  </p:stCondLst>
                                  <p:childTnLst>
                                    <p:anim calcmode="lin" valueType="num">
                                      <p:cBhvr>
                                        <p:cTn id="44" dur="250"/>
                                        <p:tgtEl>
                                          <p:spTgt spid="23"/>
                                        </p:tgtEl>
                                        <p:attrNameLst>
                                          <p:attrName>ppt_x</p:attrName>
                                        </p:attrNameLst>
                                      </p:cBhvr>
                                      <p:tavLst>
                                        <p:tav tm="0">
                                          <p:val>
                                            <p:strVal val="ppt_x"/>
                                          </p:val>
                                        </p:tav>
                                        <p:tav tm="100000">
                                          <p:val>
                                            <p:strVal val="ppt_x"/>
                                          </p:val>
                                        </p:tav>
                                      </p:tavLst>
                                    </p:anim>
                                    <p:anim calcmode="lin" valueType="num">
                                      <p:cBhvr>
                                        <p:cTn id="45" dur="250"/>
                                        <p:tgtEl>
                                          <p:spTgt spid="23"/>
                                        </p:tgtEl>
                                        <p:attrNameLst>
                                          <p:attrName>ppt_y</p:attrName>
                                        </p:attrNameLst>
                                      </p:cBhvr>
                                      <p:tavLst>
                                        <p:tav tm="0">
                                          <p:val>
                                            <p:strVal val="ppt_y"/>
                                          </p:val>
                                        </p:tav>
                                        <p:tav tm="100000">
                                          <p:val>
                                            <p:strVal val="ppt_y-ppt_h/2"/>
                                          </p:val>
                                        </p:tav>
                                      </p:tavLst>
                                    </p:anim>
                                    <p:anim calcmode="lin" valueType="num">
                                      <p:cBhvr>
                                        <p:cTn id="46" dur="250"/>
                                        <p:tgtEl>
                                          <p:spTgt spid="23"/>
                                        </p:tgtEl>
                                        <p:attrNameLst>
                                          <p:attrName>ppt_w</p:attrName>
                                        </p:attrNameLst>
                                      </p:cBhvr>
                                      <p:tavLst>
                                        <p:tav tm="0">
                                          <p:val>
                                            <p:strVal val="ppt_w"/>
                                          </p:val>
                                        </p:tav>
                                        <p:tav tm="100000">
                                          <p:val>
                                            <p:strVal val="ppt_w"/>
                                          </p:val>
                                        </p:tav>
                                      </p:tavLst>
                                    </p:anim>
                                    <p:anim calcmode="lin" valueType="num">
                                      <p:cBhvr>
                                        <p:cTn id="47" dur="250"/>
                                        <p:tgtEl>
                                          <p:spTgt spid="23"/>
                                        </p:tgtEl>
                                        <p:attrNameLst>
                                          <p:attrName>ppt_h</p:attrName>
                                        </p:attrNameLst>
                                      </p:cBhvr>
                                      <p:tavLst>
                                        <p:tav tm="0">
                                          <p:val>
                                            <p:strVal val="ppt_h"/>
                                          </p:val>
                                        </p:tav>
                                        <p:tav tm="100000">
                                          <p:val>
                                            <p:fltVal val="0"/>
                                          </p:val>
                                        </p:tav>
                                      </p:tavLst>
                                    </p:anim>
                                    <p:set>
                                      <p:cBhvr>
                                        <p:cTn id="48" dur="1" fill="hold">
                                          <p:stCondLst>
                                            <p:cond delay="249"/>
                                          </p:stCondLst>
                                        </p:cTn>
                                        <p:tgtEl>
                                          <p:spTgt spid="23"/>
                                        </p:tgtEl>
                                        <p:attrNameLst>
                                          <p:attrName>style.visibility</p:attrName>
                                        </p:attrNameLst>
                                      </p:cBhvr>
                                      <p:to>
                                        <p:strVal val="hidden"/>
                                      </p:to>
                                    </p:set>
                                  </p:childTnLst>
                                </p:cTn>
                              </p:par>
                              <p:par>
                                <p:cTn id="49" presetID="17" presetClass="exit" presetSubtype="1" fill="hold" grpId="1" nodeType="withEffect">
                                  <p:stCondLst>
                                    <p:cond delay="170"/>
                                  </p:stCondLst>
                                  <p:childTnLst>
                                    <p:anim calcmode="lin" valueType="num">
                                      <p:cBhvr>
                                        <p:cTn id="50" dur="250"/>
                                        <p:tgtEl>
                                          <p:spTgt spid="22"/>
                                        </p:tgtEl>
                                        <p:attrNameLst>
                                          <p:attrName>ppt_x</p:attrName>
                                        </p:attrNameLst>
                                      </p:cBhvr>
                                      <p:tavLst>
                                        <p:tav tm="0">
                                          <p:val>
                                            <p:strVal val="ppt_x"/>
                                          </p:val>
                                        </p:tav>
                                        <p:tav tm="100000">
                                          <p:val>
                                            <p:strVal val="ppt_x"/>
                                          </p:val>
                                        </p:tav>
                                      </p:tavLst>
                                    </p:anim>
                                    <p:anim calcmode="lin" valueType="num">
                                      <p:cBhvr>
                                        <p:cTn id="51" dur="250"/>
                                        <p:tgtEl>
                                          <p:spTgt spid="22"/>
                                        </p:tgtEl>
                                        <p:attrNameLst>
                                          <p:attrName>ppt_y</p:attrName>
                                        </p:attrNameLst>
                                      </p:cBhvr>
                                      <p:tavLst>
                                        <p:tav tm="0">
                                          <p:val>
                                            <p:strVal val="ppt_y"/>
                                          </p:val>
                                        </p:tav>
                                        <p:tav tm="100000">
                                          <p:val>
                                            <p:strVal val="ppt_y-ppt_h/2"/>
                                          </p:val>
                                        </p:tav>
                                      </p:tavLst>
                                    </p:anim>
                                    <p:anim calcmode="lin" valueType="num">
                                      <p:cBhvr>
                                        <p:cTn id="52" dur="250"/>
                                        <p:tgtEl>
                                          <p:spTgt spid="22"/>
                                        </p:tgtEl>
                                        <p:attrNameLst>
                                          <p:attrName>ppt_w</p:attrName>
                                        </p:attrNameLst>
                                      </p:cBhvr>
                                      <p:tavLst>
                                        <p:tav tm="0">
                                          <p:val>
                                            <p:strVal val="ppt_w"/>
                                          </p:val>
                                        </p:tav>
                                        <p:tav tm="100000">
                                          <p:val>
                                            <p:strVal val="ppt_w"/>
                                          </p:val>
                                        </p:tav>
                                      </p:tavLst>
                                    </p:anim>
                                    <p:anim calcmode="lin" valueType="num">
                                      <p:cBhvr>
                                        <p:cTn id="53" dur="250"/>
                                        <p:tgtEl>
                                          <p:spTgt spid="22"/>
                                        </p:tgtEl>
                                        <p:attrNameLst>
                                          <p:attrName>ppt_h</p:attrName>
                                        </p:attrNameLst>
                                      </p:cBhvr>
                                      <p:tavLst>
                                        <p:tav tm="0">
                                          <p:val>
                                            <p:strVal val="ppt_h"/>
                                          </p:val>
                                        </p:tav>
                                        <p:tav tm="100000">
                                          <p:val>
                                            <p:fltVal val="0"/>
                                          </p:val>
                                        </p:tav>
                                      </p:tavLst>
                                    </p:anim>
                                    <p:set>
                                      <p:cBhvr>
                                        <p:cTn id="54" dur="1" fill="hold">
                                          <p:stCondLst>
                                            <p:cond delay="249"/>
                                          </p:stCondLst>
                                        </p:cTn>
                                        <p:tgtEl>
                                          <p:spTgt spid="22"/>
                                        </p:tgtEl>
                                        <p:attrNameLst>
                                          <p:attrName>style.visibility</p:attrName>
                                        </p:attrNameLst>
                                      </p:cBhvr>
                                      <p:to>
                                        <p:strVal val="hidden"/>
                                      </p:to>
                                    </p:set>
                                  </p:childTnLst>
                                </p:cTn>
                              </p:par>
                              <p:par>
                                <p:cTn id="55" presetID="6" presetClass="emph" presetSubtype="0" fill="hold" grpId="2" nodeType="withEffect">
                                  <p:stCondLst>
                                    <p:cond delay="170"/>
                                  </p:stCondLst>
                                  <p:childTnLst>
                                    <p:animScale>
                                      <p:cBhvr>
                                        <p:cTn id="56" dur="250" fill="hold"/>
                                        <p:tgtEl>
                                          <p:spTgt spid="23"/>
                                        </p:tgtEl>
                                      </p:cBhvr>
                                      <p:by x="150000" y="100000"/>
                                    </p:animScale>
                                  </p:childTnLst>
                                </p:cTn>
                              </p:par>
                              <p:par>
                                <p:cTn id="57" presetID="6" presetClass="emph" presetSubtype="0" fill="hold" grpId="2" nodeType="withEffect">
                                  <p:stCondLst>
                                    <p:cond delay="170"/>
                                  </p:stCondLst>
                                  <p:childTnLst>
                                    <p:animScale>
                                      <p:cBhvr>
                                        <p:cTn id="58" dur="250" fill="hold"/>
                                        <p:tgtEl>
                                          <p:spTgt spid="22"/>
                                        </p:tgtEl>
                                      </p:cBhvr>
                                      <p:by x="150000" y="100000"/>
                                    </p:animScale>
                                  </p:childTnLst>
                                </p:cTn>
                              </p:par>
                              <p:par>
                                <p:cTn id="59" presetID="10" presetClass="entr" presetSubtype="0" fill="hold" grpId="0" nodeType="withEffect">
                                  <p:stCondLst>
                                    <p:cond delay="38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250"/>
                                        <p:tgtEl>
                                          <p:spTgt spid="29"/>
                                        </p:tgtEl>
                                      </p:cBhvr>
                                    </p:animEffect>
                                  </p:childTnLst>
                                </p:cTn>
                              </p:par>
                              <p:par>
                                <p:cTn id="62" presetID="42" presetClass="path" presetSubtype="0" decel="100000" fill="hold" grpId="1" nodeType="withEffect">
                                  <p:stCondLst>
                                    <p:cond delay="380"/>
                                  </p:stCondLst>
                                  <p:childTnLst>
                                    <p:animMotion origin="layout" path="M 0 1.85185E-6 L 0 0.1 " pathEditMode="relative" rAng="0" ptsTypes="AA">
                                      <p:cBhvr>
                                        <p:cTn id="63" dur="250" spd="-100000" fill="hold"/>
                                        <p:tgtEl>
                                          <p:spTgt spid="29"/>
                                        </p:tgtEl>
                                        <p:attrNameLst>
                                          <p:attrName>ppt_x</p:attrName>
                                          <p:attrName>ppt_y</p:attrName>
                                        </p:attrNameLst>
                                      </p:cBhvr>
                                      <p:rCtr x="0" y="5000"/>
                                    </p:animMotion>
                                  </p:childTnLst>
                                </p:cTn>
                              </p:par>
                              <p:par>
                                <p:cTn id="64" presetID="17" presetClass="entr" presetSubtype="10" fill="hold" grpId="2"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250" fill="hold"/>
                                        <p:tgtEl>
                                          <p:spTgt spid="27"/>
                                        </p:tgtEl>
                                        <p:attrNameLst>
                                          <p:attrName>ppt_w</p:attrName>
                                        </p:attrNameLst>
                                      </p:cBhvr>
                                      <p:tavLst>
                                        <p:tav tm="0">
                                          <p:val>
                                            <p:fltVal val="0"/>
                                          </p:val>
                                        </p:tav>
                                        <p:tav tm="100000">
                                          <p:val>
                                            <p:strVal val="#ppt_w"/>
                                          </p:val>
                                        </p:tav>
                                      </p:tavLst>
                                    </p:anim>
                                    <p:anim calcmode="lin" valueType="num">
                                      <p:cBhvr>
                                        <p:cTn id="67" dur="250" fill="hold"/>
                                        <p:tgtEl>
                                          <p:spTgt spid="27"/>
                                        </p:tgtEl>
                                        <p:attrNameLst>
                                          <p:attrName>ppt_h</p:attrName>
                                        </p:attrNameLst>
                                      </p:cBhvr>
                                      <p:tavLst>
                                        <p:tav tm="0">
                                          <p:val>
                                            <p:strVal val="#ppt_h"/>
                                          </p:val>
                                        </p:tav>
                                        <p:tav tm="100000">
                                          <p:val>
                                            <p:strVal val="#ppt_h"/>
                                          </p:val>
                                        </p:tav>
                                      </p:tavLst>
                                    </p:anim>
                                  </p:childTnLst>
                                </p:cTn>
                              </p:par>
                              <p:par>
                                <p:cTn id="68" presetID="42" presetClass="path" presetSubtype="0" accel="70000" decel="30000" fill="hold" grpId="0" nodeType="withEffect">
                                  <p:stCondLst>
                                    <p:cond delay="0"/>
                                  </p:stCondLst>
                                  <p:childTnLst>
                                    <p:animMotion origin="layout" path="M 5.55112E-17 -0.25764 L 5.55112E-17 0.14236 " pathEditMode="relative" rAng="0" ptsTypes="AA">
                                      <p:cBhvr>
                                        <p:cTn id="69" dur="500" spd="-100000" fill="hold"/>
                                        <p:tgtEl>
                                          <p:spTgt spid="27"/>
                                        </p:tgtEl>
                                        <p:attrNameLst>
                                          <p:attrName>ppt_x</p:attrName>
                                          <p:attrName>ppt_y</p:attrName>
                                        </p:attrNameLst>
                                      </p:cBhvr>
                                      <p:rCtr x="0" y="20000"/>
                                    </p:animMotion>
                                  </p:childTnLst>
                                </p:cTn>
                              </p:par>
                              <p:par>
                                <p:cTn id="70" presetID="6" presetClass="emph" presetSubtype="0" accel="26000" decel="74000" autoRev="1" fill="hold" grpId="1" nodeType="withEffect">
                                  <p:stCondLst>
                                    <p:cond delay="0"/>
                                  </p:stCondLst>
                                  <p:childTnLst>
                                    <p:animScale>
                                      <p:cBhvr>
                                        <p:cTn id="71" dur="250" fill="hold"/>
                                        <p:tgtEl>
                                          <p:spTgt spid="27"/>
                                        </p:tgtEl>
                                      </p:cBhvr>
                                      <p:by x="125000" y="125000"/>
                                    </p:animScale>
                                  </p:childTnLst>
                                </p:cTn>
                              </p:par>
                              <p:par>
                                <p:cTn id="72" presetID="17" presetClass="exit" presetSubtype="10" fill="hold" grpId="3" nodeType="withEffect">
                                  <p:stCondLst>
                                    <p:cond delay="130"/>
                                  </p:stCondLst>
                                  <p:childTnLst>
                                    <p:anim calcmode="lin" valueType="num">
                                      <p:cBhvr>
                                        <p:cTn id="73" dur="380"/>
                                        <p:tgtEl>
                                          <p:spTgt spid="27"/>
                                        </p:tgtEl>
                                        <p:attrNameLst>
                                          <p:attrName>ppt_w</p:attrName>
                                        </p:attrNameLst>
                                      </p:cBhvr>
                                      <p:tavLst>
                                        <p:tav tm="0">
                                          <p:val>
                                            <p:strVal val="ppt_w"/>
                                          </p:val>
                                        </p:tav>
                                        <p:tav tm="100000">
                                          <p:val>
                                            <p:fltVal val="0"/>
                                          </p:val>
                                        </p:tav>
                                      </p:tavLst>
                                    </p:anim>
                                    <p:anim calcmode="lin" valueType="num">
                                      <p:cBhvr>
                                        <p:cTn id="74" dur="380"/>
                                        <p:tgtEl>
                                          <p:spTgt spid="27"/>
                                        </p:tgtEl>
                                        <p:attrNameLst>
                                          <p:attrName>ppt_h</p:attrName>
                                        </p:attrNameLst>
                                      </p:cBhvr>
                                      <p:tavLst>
                                        <p:tav tm="0">
                                          <p:val>
                                            <p:strVal val="ppt_h"/>
                                          </p:val>
                                        </p:tav>
                                        <p:tav tm="100000">
                                          <p:val>
                                            <p:strVal val="ppt_h"/>
                                          </p:val>
                                        </p:tav>
                                      </p:tavLst>
                                    </p:anim>
                                    <p:set>
                                      <p:cBhvr>
                                        <p:cTn id="75" dur="1" fill="hold">
                                          <p:stCondLst>
                                            <p:cond delay="379"/>
                                          </p:stCondLst>
                                        </p:cTn>
                                        <p:tgtEl>
                                          <p:spTgt spid="27"/>
                                        </p:tgtEl>
                                        <p:attrNameLst>
                                          <p:attrName>style.visibility</p:attrName>
                                        </p:attrNameLst>
                                      </p:cBhvr>
                                      <p:to>
                                        <p:strVal val="hidden"/>
                                      </p:to>
                                    </p:set>
                                  </p:childTnLst>
                                </p:cTn>
                              </p:par>
                              <p:par>
                                <p:cTn id="76" presetID="17" presetClass="entr" presetSubtype="10" fill="hold" grpId="2" nodeType="with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250" fill="hold"/>
                                        <p:tgtEl>
                                          <p:spTgt spid="26"/>
                                        </p:tgtEl>
                                        <p:attrNameLst>
                                          <p:attrName>ppt_w</p:attrName>
                                        </p:attrNameLst>
                                      </p:cBhvr>
                                      <p:tavLst>
                                        <p:tav tm="0">
                                          <p:val>
                                            <p:fltVal val="0"/>
                                          </p:val>
                                        </p:tav>
                                        <p:tav tm="100000">
                                          <p:val>
                                            <p:strVal val="#ppt_w"/>
                                          </p:val>
                                        </p:tav>
                                      </p:tavLst>
                                    </p:anim>
                                    <p:anim calcmode="lin" valueType="num">
                                      <p:cBhvr>
                                        <p:cTn id="79" dur="250" fill="hold"/>
                                        <p:tgtEl>
                                          <p:spTgt spid="26"/>
                                        </p:tgtEl>
                                        <p:attrNameLst>
                                          <p:attrName>ppt_h</p:attrName>
                                        </p:attrNameLst>
                                      </p:cBhvr>
                                      <p:tavLst>
                                        <p:tav tm="0">
                                          <p:val>
                                            <p:strVal val="#ppt_h"/>
                                          </p:val>
                                        </p:tav>
                                        <p:tav tm="100000">
                                          <p:val>
                                            <p:strVal val="#ppt_h"/>
                                          </p:val>
                                        </p:tav>
                                      </p:tavLst>
                                    </p:anim>
                                  </p:childTnLst>
                                </p:cTn>
                              </p:par>
                              <p:par>
                                <p:cTn id="80" presetID="42" presetClass="path" presetSubtype="0" accel="70000" decel="30000" fill="hold" grpId="0" nodeType="withEffect">
                                  <p:stCondLst>
                                    <p:cond delay="0"/>
                                  </p:stCondLst>
                                  <p:childTnLst>
                                    <p:animMotion origin="layout" path="M 0 -0.25764 L 0 0.14236 " pathEditMode="relative" rAng="0" ptsTypes="AA">
                                      <p:cBhvr>
                                        <p:cTn id="81" dur="500" spd="-100000" fill="hold"/>
                                        <p:tgtEl>
                                          <p:spTgt spid="26"/>
                                        </p:tgtEl>
                                        <p:attrNameLst>
                                          <p:attrName>ppt_x</p:attrName>
                                          <p:attrName>ppt_y</p:attrName>
                                        </p:attrNameLst>
                                      </p:cBhvr>
                                      <p:rCtr x="0" y="20000"/>
                                    </p:animMotion>
                                  </p:childTnLst>
                                </p:cTn>
                              </p:par>
                              <p:par>
                                <p:cTn id="82" presetID="6" presetClass="emph" presetSubtype="0" accel="26000" decel="74000" autoRev="1" fill="hold" grpId="1" nodeType="withEffect">
                                  <p:stCondLst>
                                    <p:cond delay="0"/>
                                  </p:stCondLst>
                                  <p:childTnLst>
                                    <p:animScale>
                                      <p:cBhvr>
                                        <p:cTn id="83" dur="250" fill="hold"/>
                                        <p:tgtEl>
                                          <p:spTgt spid="26"/>
                                        </p:tgtEl>
                                      </p:cBhvr>
                                      <p:by x="125000" y="125000"/>
                                    </p:animScale>
                                  </p:childTnLst>
                                </p:cTn>
                              </p:par>
                              <p:par>
                                <p:cTn id="84" presetID="17" presetClass="exit" presetSubtype="10" fill="hold" grpId="3" nodeType="withEffect">
                                  <p:stCondLst>
                                    <p:cond delay="130"/>
                                  </p:stCondLst>
                                  <p:childTnLst>
                                    <p:anim calcmode="lin" valueType="num">
                                      <p:cBhvr>
                                        <p:cTn id="85" dur="380"/>
                                        <p:tgtEl>
                                          <p:spTgt spid="26"/>
                                        </p:tgtEl>
                                        <p:attrNameLst>
                                          <p:attrName>ppt_w</p:attrName>
                                        </p:attrNameLst>
                                      </p:cBhvr>
                                      <p:tavLst>
                                        <p:tav tm="0">
                                          <p:val>
                                            <p:strVal val="ppt_w"/>
                                          </p:val>
                                        </p:tav>
                                        <p:tav tm="100000">
                                          <p:val>
                                            <p:fltVal val="0"/>
                                          </p:val>
                                        </p:tav>
                                      </p:tavLst>
                                    </p:anim>
                                    <p:anim calcmode="lin" valueType="num">
                                      <p:cBhvr>
                                        <p:cTn id="86" dur="380"/>
                                        <p:tgtEl>
                                          <p:spTgt spid="26"/>
                                        </p:tgtEl>
                                        <p:attrNameLst>
                                          <p:attrName>ppt_h</p:attrName>
                                        </p:attrNameLst>
                                      </p:cBhvr>
                                      <p:tavLst>
                                        <p:tav tm="0">
                                          <p:val>
                                            <p:strVal val="ppt_h"/>
                                          </p:val>
                                        </p:tav>
                                        <p:tav tm="100000">
                                          <p:val>
                                            <p:strVal val="ppt_h"/>
                                          </p:val>
                                        </p:tav>
                                      </p:tavLst>
                                    </p:anim>
                                    <p:set>
                                      <p:cBhvr>
                                        <p:cTn id="87" dur="1" fill="hold">
                                          <p:stCondLst>
                                            <p:cond delay="379"/>
                                          </p:stCondLst>
                                        </p:cTn>
                                        <p:tgtEl>
                                          <p:spTgt spid="26"/>
                                        </p:tgtEl>
                                        <p:attrNameLst>
                                          <p:attrName>style.visibility</p:attrName>
                                        </p:attrNameLst>
                                      </p:cBhvr>
                                      <p:to>
                                        <p:strVal val="hidden"/>
                                      </p:to>
                                    </p:set>
                                  </p:childTnLst>
                                </p:cTn>
                              </p:par>
                            </p:childTnLst>
                          </p:cTn>
                        </p:par>
                        <p:par>
                          <p:cTn id="88" fill="hold">
                            <p:stCondLst>
                              <p:cond delay="1630"/>
                            </p:stCondLst>
                            <p:childTnLst>
                              <p:par>
                                <p:cTn id="89" presetID="23" presetClass="entr" presetSubtype="16"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ppt_w</p:attrName>
                                        </p:attrNameLst>
                                      </p:cBhvr>
                                      <p:tavLst>
                                        <p:tav tm="0">
                                          <p:val>
                                            <p:fltVal val="0"/>
                                          </p:val>
                                        </p:tav>
                                        <p:tav tm="100000">
                                          <p:val>
                                            <p:strVal val="#ppt_w"/>
                                          </p:val>
                                        </p:tav>
                                      </p:tavLst>
                                    </p:anim>
                                    <p:anim calcmode="lin" valueType="num">
                                      <p:cBhvr>
                                        <p:cTn id="92" dur="500" fill="hold"/>
                                        <p:tgtEl>
                                          <p:spTgt spid="28"/>
                                        </p:tgtEl>
                                        <p:attrNameLst>
                                          <p:attrName>ppt_h</p:attrName>
                                        </p:attrNameLst>
                                      </p:cBhvr>
                                      <p:tavLst>
                                        <p:tav tm="0">
                                          <p:val>
                                            <p:fltVal val="0"/>
                                          </p:val>
                                        </p:tav>
                                        <p:tav tm="100000">
                                          <p:val>
                                            <p:strVal val="#ppt_h"/>
                                          </p:val>
                                        </p:tav>
                                      </p:tavLst>
                                    </p:anim>
                                  </p:childTnLst>
                                </p:cTn>
                              </p:par>
                            </p:childTnLst>
                          </p:cTn>
                        </p:par>
                        <p:par>
                          <p:cTn id="93" fill="hold">
                            <p:stCondLst>
                              <p:cond delay="2130"/>
                            </p:stCondLst>
                            <p:childTnLst>
                              <p:par>
                                <p:cTn id="94" presetID="22" presetClass="entr" presetSubtype="8" fill="hold" grpId="0" nodeType="afterEffect">
                                  <p:stCondLst>
                                    <p:cond delay="25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28" grpId="0" animBg="1"/>
      <p:bldP spid="28" grpId="1" animBg="1"/>
      <p:bldP spid="29" grpId="0" animBg="1"/>
      <p:bldP spid="29" grpId="1" animBg="1"/>
      <p:bldP spid="29" grpId="2" animBg="1"/>
      <p:bldP spid="29" grpId="3" animBg="1"/>
      <p:bldP spid="31" grpId="0">
        <p:tmplLst>
          <p:tmpl>
            <p:tnLst>
              <p:par>
                <p:cTn presetID="22" presetClass="entr" presetSubtype="8"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Frame Gradi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5/26/2021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5" name="Rectangle 4"/>
          <p:cNvSpPr/>
          <p:nvPr userDrawn="1"/>
        </p:nvSpPr>
        <p:spPr bwMode="auto">
          <a:xfrm>
            <a:off x="275844" y="274320"/>
            <a:ext cx="11640312" cy="6309360"/>
          </a:xfrm>
          <a:prstGeom prst="rect">
            <a:avLst/>
          </a:prstGeom>
          <a:noFill/>
          <a:ln w="57150">
            <a:gradFill>
              <a:gsLst>
                <a:gs pos="0">
                  <a:schemeClr val="accent2"/>
                </a:gs>
                <a:gs pos="99000">
                  <a:schemeClr val="accent1"/>
                </a:gs>
              </a:gsLst>
              <a:lin ang="5400000" scaled="1"/>
            </a:gra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6005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1118-6541-467B-AB71-EAB046115FF0}"/>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8BEB97EB-ED75-4EDB-8F10-F21465C79997}"/>
              </a:ext>
            </a:extLst>
          </p:cNvPr>
          <p:cNvSpPr>
            <a:spLocks noGrp="1"/>
          </p:cNvSpPr>
          <p:nvPr>
            <p:ph idx="1"/>
          </p:nvPr>
        </p:nvSpPr>
        <p:spPr>
          <a:xfrm>
            <a:off x="381000" y="1143000"/>
            <a:ext cx="8686800" cy="5257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78B1A47-1029-4EF2-AB59-A978C590AE90}"/>
              </a:ext>
            </a:extLst>
          </p:cNvPr>
          <p:cNvSpPr>
            <a:spLocks noGrp="1"/>
          </p:cNvSpPr>
          <p:nvPr>
            <p:ph type="body" sz="half" idx="2"/>
          </p:nvPr>
        </p:nvSpPr>
        <p:spPr>
          <a:xfrm>
            <a:off x="9296400" y="1143000"/>
            <a:ext cx="2514600"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7768143-0EE0-4783-89E1-5EA55EC5D4D0}"/>
              </a:ext>
            </a:extLst>
          </p:cNvPr>
          <p:cNvSpPr>
            <a:spLocks noGrp="1"/>
          </p:cNvSpPr>
          <p:nvPr>
            <p:ph type="dt" sz="half" idx="10"/>
          </p:nvPr>
        </p:nvSpPr>
        <p:spPr/>
        <p:txBody>
          <a:bodyPr/>
          <a:lstStyle/>
          <a:p>
            <a:fld id="{5958763E-B898-436D-883D-03711491D54A}" type="datetimeFigureOut">
              <a:rPr lang="en-US" smtClean="0"/>
              <a:t>5/26/2021</a:t>
            </a:fld>
            <a:endParaRPr lang="en-US"/>
          </a:p>
        </p:txBody>
      </p:sp>
      <p:sp>
        <p:nvSpPr>
          <p:cNvPr id="6" name="Footer Placeholder 5">
            <a:extLst>
              <a:ext uri="{FF2B5EF4-FFF2-40B4-BE49-F238E27FC236}">
                <a16:creationId xmlns:a16="http://schemas.microsoft.com/office/drawing/2014/main" id="{C75BB4D3-DC82-4F22-84F1-DA3E8BF67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A4EFE-6E2A-4694-BE6D-C4EB3FAB5E88}"/>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1191254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2049-244A-43A9-88AF-6787D3270389}"/>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C48E15E2-4FEA-40B8-945D-0B65E7AB7D46}"/>
              </a:ext>
            </a:extLst>
          </p:cNvPr>
          <p:cNvSpPr>
            <a:spLocks noGrp="1"/>
          </p:cNvSpPr>
          <p:nvPr>
            <p:ph type="pic" idx="1"/>
          </p:nvPr>
        </p:nvSpPr>
        <p:spPr>
          <a:xfrm>
            <a:off x="3124200" y="1143000"/>
            <a:ext cx="8686800" cy="525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ECC6DC-B05C-4067-BC75-5292D1CF232B}"/>
              </a:ext>
            </a:extLst>
          </p:cNvPr>
          <p:cNvSpPr>
            <a:spLocks noGrp="1"/>
          </p:cNvSpPr>
          <p:nvPr>
            <p:ph type="body" sz="half" idx="2"/>
          </p:nvPr>
        </p:nvSpPr>
        <p:spPr>
          <a:xfrm>
            <a:off x="381000" y="1143000"/>
            <a:ext cx="2514599"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9517C-C18A-4977-84E8-E92783D4130F}"/>
              </a:ext>
            </a:extLst>
          </p:cNvPr>
          <p:cNvSpPr>
            <a:spLocks noGrp="1"/>
          </p:cNvSpPr>
          <p:nvPr>
            <p:ph type="dt" sz="half" idx="10"/>
          </p:nvPr>
        </p:nvSpPr>
        <p:spPr/>
        <p:txBody>
          <a:bodyPr/>
          <a:lstStyle/>
          <a:p>
            <a:fld id="{5958763E-B898-436D-883D-03711491D54A}" type="datetimeFigureOut">
              <a:rPr lang="en-US" smtClean="0"/>
              <a:t>5/26/2021</a:t>
            </a:fld>
            <a:endParaRPr lang="en-US"/>
          </a:p>
        </p:txBody>
      </p:sp>
      <p:sp>
        <p:nvSpPr>
          <p:cNvPr id="6" name="Footer Placeholder 5">
            <a:extLst>
              <a:ext uri="{FF2B5EF4-FFF2-40B4-BE49-F238E27FC236}">
                <a16:creationId xmlns:a16="http://schemas.microsoft.com/office/drawing/2014/main" id="{92ED6DB1-8D60-4505-A190-4A11920A5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2A32F-FDE5-4A2A-A5AF-32CCAB7B7183}"/>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3950284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9D5C-A5D8-4D18-92D3-1790284F7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90A79-549C-47E8-92BE-BDE73DBB4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E81E6-4801-4B57-BCF5-7A9571257332}"/>
              </a:ext>
            </a:extLst>
          </p:cNvPr>
          <p:cNvSpPr>
            <a:spLocks noGrp="1"/>
          </p:cNvSpPr>
          <p:nvPr>
            <p:ph type="dt" sz="half" idx="10"/>
          </p:nvPr>
        </p:nvSpPr>
        <p:spPr/>
        <p:txBody>
          <a:bodyPr/>
          <a:lstStyle/>
          <a:p>
            <a:fld id="{5958763E-B898-436D-883D-03711491D54A}" type="datetimeFigureOut">
              <a:rPr lang="en-US" smtClean="0"/>
              <a:t>5/26/2021</a:t>
            </a:fld>
            <a:endParaRPr lang="en-US"/>
          </a:p>
        </p:txBody>
      </p:sp>
      <p:sp>
        <p:nvSpPr>
          <p:cNvPr id="5" name="Footer Placeholder 4">
            <a:extLst>
              <a:ext uri="{FF2B5EF4-FFF2-40B4-BE49-F238E27FC236}">
                <a16:creationId xmlns:a16="http://schemas.microsoft.com/office/drawing/2014/main" id="{4548FF66-4096-4B53-BDE2-48B92948B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9FE22-CE81-47A2-9C57-58EADEE2BDAF}"/>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D1A0692-27FF-492F-82F1-7C5A96123CBF}"/>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73769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E3BAA-4353-4449-B9AC-D52594A670AB}"/>
              </a:ext>
            </a:extLst>
          </p:cNvPr>
          <p:cNvSpPr>
            <a:spLocks noGrp="1"/>
          </p:cNvSpPr>
          <p:nvPr>
            <p:ph type="title" orient="vert"/>
          </p:nvPr>
        </p:nvSpPr>
        <p:spPr>
          <a:xfrm>
            <a:off x="9296400" y="228600"/>
            <a:ext cx="2514600" cy="6400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E1CD9-D44A-45C2-A358-22F8C311076A}"/>
              </a:ext>
            </a:extLst>
          </p:cNvPr>
          <p:cNvSpPr>
            <a:spLocks noGrp="1"/>
          </p:cNvSpPr>
          <p:nvPr>
            <p:ph type="body" orient="vert" idx="1"/>
          </p:nvPr>
        </p:nvSpPr>
        <p:spPr>
          <a:xfrm>
            <a:off x="381000" y="228600"/>
            <a:ext cx="8686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1B038-654A-4C00-8E40-A96929AE501C}"/>
              </a:ext>
            </a:extLst>
          </p:cNvPr>
          <p:cNvSpPr>
            <a:spLocks noGrp="1"/>
          </p:cNvSpPr>
          <p:nvPr>
            <p:ph type="dt" sz="half" idx="10"/>
          </p:nvPr>
        </p:nvSpPr>
        <p:spPr/>
        <p:txBody>
          <a:bodyPr/>
          <a:lstStyle/>
          <a:p>
            <a:fld id="{5958763E-B898-436D-883D-03711491D54A}" type="datetimeFigureOut">
              <a:rPr lang="en-US" smtClean="0"/>
              <a:t>5/26/2021</a:t>
            </a:fld>
            <a:endParaRPr lang="en-US"/>
          </a:p>
        </p:txBody>
      </p:sp>
      <p:sp>
        <p:nvSpPr>
          <p:cNvPr id="5" name="Footer Placeholder 4">
            <a:extLst>
              <a:ext uri="{FF2B5EF4-FFF2-40B4-BE49-F238E27FC236}">
                <a16:creationId xmlns:a16="http://schemas.microsoft.com/office/drawing/2014/main" id="{FDCCB0D3-C000-4D4E-BCB4-E950A3FD1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58687-6661-4CCF-9D72-C63BAC7E934E}"/>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D54F799F-F405-43CF-BB9D-38C9E6354058}"/>
              </a:ext>
            </a:extLst>
          </p:cNvPr>
          <p:cNvCxnSpPr>
            <a:cxnSpLocks/>
          </p:cNvCxnSpPr>
          <p:nvPr userDrawn="1"/>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67173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FD5E12-641C-4696-BA65-B86205845F69}"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5543325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FD5E12-641C-4696-BA65-B86205845F69}"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2131900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2062162"/>
            <a:ext cx="3429000" cy="2738438"/>
          </a:xfrm>
        </p:spPr>
        <p:txBody>
          <a:bodyPr anchor="ctr">
            <a:normAutofit/>
          </a:bodyPr>
          <a:lstStyle>
            <a:lvl1pPr algn="ctr">
              <a:defRPr sz="4000" baseline="0"/>
            </a:lvl1pPr>
          </a:lstStyle>
          <a:p>
            <a:r>
              <a:rPr lang="en-US" dirty="0"/>
              <a:t>Type “Agenda”</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4724401" y="2062162"/>
            <a:ext cx="7086599" cy="2738438"/>
          </a:xfrm>
        </p:spPr>
        <p:txBody>
          <a:bodyPr anchor="ctr">
            <a:normAutofit/>
          </a:bodyPr>
          <a:lstStyle>
            <a:lvl1pPr marL="344488" indent="-231775">
              <a:buFont typeface="Wingdings" panose="05000000000000000000" pitchFamily="2" charset="2"/>
              <a:buChar char="§"/>
              <a:defRPr sz="28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Item 1</a:t>
            </a:r>
          </a:p>
          <a:p>
            <a:pPr lvl="0"/>
            <a:r>
              <a:rPr lang="en-US" dirty="0"/>
              <a:t>Item 2</a:t>
            </a:r>
          </a:p>
          <a:p>
            <a:pPr lvl="0"/>
            <a:r>
              <a:rPr lang="en-US" dirty="0"/>
              <a:t>Item 3</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5/26/2021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10" name="Straight Connector 9"/>
          <p:cNvCxnSpPr/>
          <p:nvPr userDrawn="1"/>
        </p:nvCxnSpPr>
        <p:spPr>
          <a:xfrm>
            <a:off x="4267200" y="2062162"/>
            <a:ext cx="0" cy="27384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62396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FD5E12-641C-4696-BA65-B86205845F69}"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5327838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FD5E12-641C-4696-BA65-B86205845F69}" type="datetimeFigureOut">
              <a:rPr lang="en-US" smtClean="0"/>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34987017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FD5E12-641C-4696-BA65-B86205845F69}" type="datetimeFigureOut">
              <a:rPr lang="en-US" smtClean="0"/>
              <a:t>5/26/2021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7077006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FD5E12-641C-4696-BA65-B86205845F69}" type="datetimeFigureOut">
              <a:rPr lang="en-US" smtClean="0"/>
              <a:t>5/26/2021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33002315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FD5E12-641C-4696-BA65-B86205845F69}" type="datetimeFigureOut">
              <a:rPr lang="en-US" smtClean="0"/>
              <a:t>5/26/2021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6604406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FD5E12-641C-4696-BA65-B86205845F69}" type="datetimeFigureOut">
              <a:rPr lang="en-US" smtClean="0"/>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21944492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FD5E12-641C-4696-BA65-B86205845F69}" type="datetimeFigureOut">
              <a:rPr lang="en-US" smtClean="0"/>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420002145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FD5E12-641C-4696-BA65-B86205845F69}"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44884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FD5E12-641C-4696-BA65-B86205845F69}"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40613723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OnBase-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7903" t="29281" r="-2657" b="17948"/>
          <a:stretch/>
        </p:blipFill>
        <p:spPr>
          <a:xfrm>
            <a:off x="-87085" y="-43542"/>
            <a:ext cx="3287485" cy="6923315"/>
          </a:xfrm>
          <a:prstGeom prst="rect">
            <a:avLst/>
          </a:prstGeom>
        </p:spPr>
      </p:pic>
      <p:sp>
        <p:nvSpPr>
          <p:cNvPr id="7" name="Text Placeholder 11"/>
          <p:cNvSpPr>
            <a:spLocks noGrp="1"/>
          </p:cNvSpPr>
          <p:nvPr>
            <p:ph type="body" sz="quarter" idx="10" hasCustomPrompt="1"/>
          </p:nvPr>
        </p:nvSpPr>
        <p:spPr>
          <a:xfrm>
            <a:off x="3513222" y="2399071"/>
            <a:ext cx="8227636" cy="1943380"/>
          </a:xfrm>
          <a:prstGeom prst="rect">
            <a:avLst/>
          </a:prstGeom>
        </p:spPr>
        <p:txBody>
          <a:bodyPr anchor="ctr"/>
          <a:lstStyle>
            <a:lvl1pPr marL="0" indent="0" algn="r">
              <a:buFontTx/>
              <a:buNone/>
              <a:defRPr sz="5067" b="1">
                <a:solidFill>
                  <a:schemeClr val="accent1">
                    <a:lumMod val="50000"/>
                  </a:schemeClr>
                </a:solidFill>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dirty="0"/>
              <a:t>Click to add title</a:t>
            </a:r>
          </a:p>
        </p:txBody>
      </p:sp>
      <p:sp>
        <p:nvSpPr>
          <p:cNvPr id="8" name="Text Placeholder 11"/>
          <p:cNvSpPr>
            <a:spLocks noGrp="1"/>
          </p:cNvSpPr>
          <p:nvPr>
            <p:ph type="body" sz="quarter" idx="11"/>
          </p:nvPr>
        </p:nvSpPr>
        <p:spPr>
          <a:xfrm>
            <a:off x="3513221" y="4511785"/>
            <a:ext cx="8227636" cy="787820"/>
          </a:xfrm>
          <a:prstGeom prst="rect">
            <a:avLst/>
          </a:prstGeom>
        </p:spPr>
        <p:txBody>
          <a:bodyPr/>
          <a:lstStyle>
            <a:lvl1pPr marL="0" indent="0" algn="r">
              <a:lnSpc>
                <a:spcPct val="100000"/>
              </a:lnSpc>
              <a:buFontTx/>
              <a:buNone/>
              <a:defRPr sz="3200" b="0" i="1">
                <a:solidFill>
                  <a:schemeClr val="accent2"/>
                </a:solidFill>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Edit Master text styles</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35380" y="5910404"/>
            <a:ext cx="1505477" cy="567064"/>
          </a:xfrm>
          <a:prstGeom prst="rect">
            <a:avLst/>
          </a:prstGeom>
        </p:spPr>
      </p:pic>
    </p:spTree>
    <p:extLst>
      <p:ext uri="{BB962C8B-B14F-4D97-AF65-F5344CB8AC3E}">
        <p14:creationId xmlns:p14="http://schemas.microsoft.com/office/powerpoint/2010/main" val="3490189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1752600" y="690562"/>
            <a:ext cx="8229600" cy="4110038"/>
          </a:xfrm>
        </p:spPr>
        <p:txBody>
          <a:bodyPr tIns="0" anchor="ctr">
            <a:normAutofit/>
          </a:bodyPr>
          <a:lstStyle>
            <a:lvl1pPr algn="l">
              <a:defRPr sz="4800" cap="none" baseline="0">
                <a:latin typeface="Arial Black" panose="020B0A04020102020204" pitchFamily="34" charset="0"/>
              </a:defRPr>
            </a:lvl1pPr>
          </a:lstStyle>
          <a:p>
            <a:r>
              <a:rPr lang="en-US" dirty="0"/>
              <a:t>Notable Quote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7059798" y="4983109"/>
            <a:ext cx="2922402" cy="523220"/>
          </a:xfrm>
          <a:solidFill>
            <a:schemeClr val="tx2"/>
          </a:solidFill>
        </p:spPr>
        <p:txBody>
          <a:bodyPr wrap="none" lIns="91440" tIns="45720" rIns="91440" bIns="45720" anchor="ctr">
            <a:spAutoFit/>
          </a:bodyPr>
          <a:lstStyle>
            <a:lvl1pPr marL="112713" indent="0" algn="r">
              <a:buFont typeface="Wingdings" panose="05000000000000000000" pitchFamily="2" charset="2"/>
              <a:buNone/>
              <a:defRPr sz="2800" b="1"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 Attribution</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5/26/2021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11" name="Freeform 10"/>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a:spLocks noChangeAspect="1"/>
          </p:cNvSpPr>
          <p:nvPr userDrawn="1"/>
        </p:nvSpPr>
        <p:spPr bwMode="auto">
          <a:xfrm>
            <a:off x="380995" y="685800"/>
            <a:ext cx="1055590" cy="914400"/>
          </a:xfrm>
          <a:custGeom>
            <a:avLst/>
            <a:gdLst>
              <a:gd name="connsiteX0" fmla="*/ 831476 w 923645"/>
              <a:gd name="connsiteY0" fmla="*/ 0 h 800100"/>
              <a:gd name="connsiteX1" fmla="*/ 923645 w 923645"/>
              <a:gd name="connsiteY1" fmla="*/ 174531 h 800100"/>
              <a:gd name="connsiteX2" fmla="*/ 767743 w 923645"/>
              <a:gd name="connsiteY2" fmla="*/ 279937 h 800100"/>
              <a:gd name="connsiteX3" fmla="*/ 719698 w 923645"/>
              <a:gd name="connsiteY3" fmla="*/ 403972 h 800100"/>
              <a:gd name="connsiteX4" fmla="*/ 923645 w 923645"/>
              <a:gd name="connsiteY4" fmla="*/ 403972 h 800100"/>
              <a:gd name="connsiteX5" fmla="*/ 923645 w 923645"/>
              <a:gd name="connsiteY5" fmla="*/ 800100 h 800100"/>
              <a:gd name="connsiteX6" fmla="*/ 497121 w 923645"/>
              <a:gd name="connsiteY6" fmla="*/ 800100 h 800100"/>
              <a:gd name="connsiteX7" fmla="*/ 497121 w 923645"/>
              <a:gd name="connsiteY7" fmla="*/ 471628 h 800100"/>
              <a:gd name="connsiteX8" fmla="*/ 572621 w 923645"/>
              <a:gd name="connsiteY8" fmla="*/ 185317 h 800100"/>
              <a:gd name="connsiteX9" fmla="*/ 831476 w 923645"/>
              <a:gd name="connsiteY9" fmla="*/ 0 h 800100"/>
              <a:gd name="connsiteX10" fmla="*/ 334356 w 923645"/>
              <a:gd name="connsiteY10" fmla="*/ 0 h 800100"/>
              <a:gd name="connsiteX11" fmla="*/ 426524 w 923645"/>
              <a:gd name="connsiteY11" fmla="*/ 174531 h 800100"/>
              <a:gd name="connsiteX12" fmla="*/ 270622 w 923645"/>
              <a:gd name="connsiteY12" fmla="*/ 279937 h 800100"/>
              <a:gd name="connsiteX13" fmla="*/ 222577 w 923645"/>
              <a:gd name="connsiteY13" fmla="*/ 403972 h 800100"/>
              <a:gd name="connsiteX14" fmla="*/ 426524 w 923645"/>
              <a:gd name="connsiteY14" fmla="*/ 403972 h 800100"/>
              <a:gd name="connsiteX15" fmla="*/ 426524 w 923645"/>
              <a:gd name="connsiteY15" fmla="*/ 800100 h 800100"/>
              <a:gd name="connsiteX16" fmla="*/ 0 w 923645"/>
              <a:gd name="connsiteY16" fmla="*/ 800100 h 800100"/>
              <a:gd name="connsiteX17" fmla="*/ 0 w 923645"/>
              <a:gd name="connsiteY17" fmla="*/ 471628 h 800100"/>
              <a:gd name="connsiteX18" fmla="*/ 75499 w 923645"/>
              <a:gd name="connsiteY18" fmla="*/ 185317 h 800100"/>
              <a:gd name="connsiteX19" fmla="*/ 334356 w 923645"/>
              <a:gd name="connsiteY19"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3645" h="800100">
                <a:moveTo>
                  <a:pt x="831476" y="0"/>
                </a:moveTo>
                <a:lnTo>
                  <a:pt x="923645" y="174531"/>
                </a:lnTo>
                <a:cubicBezTo>
                  <a:pt x="848472" y="209830"/>
                  <a:pt x="796505" y="244966"/>
                  <a:pt x="767743" y="279937"/>
                </a:cubicBezTo>
                <a:cubicBezTo>
                  <a:pt x="738982" y="314909"/>
                  <a:pt x="722966" y="356254"/>
                  <a:pt x="719698" y="403972"/>
                </a:cubicBezTo>
                <a:lnTo>
                  <a:pt x="923645" y="403972"/>
                </a:lnTo>
                <a:lnTo>
                  <a:pt x="923645" y="800100"/>
                </a:lnTo>
                <a:lnTo>
                  <a:pt x="497121" y="800100"/>
                </a:lnTo>
                <a:lnTo>
                  <a:pt x="497121" y="471628"/>
                </a:lnTo>
                <a:cubicBezTo>
                  <a:pt x="497121" y="350697"/>
                  <a:pt x="522288" y="255261"/>
                  <a:pt x="572621" y="185317"/>
                </a:cubicBezTo>
                <a:cubicBezTo>
                  <a:pt x="622954" y="115374"/>
                  <a:pt x="709239" y="53601"/>
                  <a:pt x="831476" y="0"/>
                </a:cubicBezTo>
                <a:close/>
                <a:moveTo>
                  <a:pt x="334356" y="0"/>
                </a:moveTo>
                <a:lnTo>
                  <a:pt x="426524" y="174531"/>
                </a:lnTo>
                <a:cubicBezTo>
                  <a:pt x="351351" y="209830"/>
                  <a:pt x="299384" y="244966"/>
                  <a:pt x="270622" y="279937"/>
                </a:cubicBezTo>
                <a:cubicBezTo>
                  <a:pt x="241860" y="314909"/>
                  <a:pt x="225845" y="356254"/>
                  <a:pt x="222577" y="403972"/>
                </a:cubicBezTo>
                <a:lnTo>
                  <a:pt x="426524" y="403972"/>
                </a:lnTo>
                <a:lnTo>
                  <a:pt x="426524" y="800100"/>
                </a:lnTo>
                <a:lnTo>
                  <a:pt x="0" y="800100"/>
                </a:lnTo>
                <a:lnTo>
                  <a:pt x="0" y="471628"/>
                </a:lnTo>
                <a:cubicBezTo>
                  <a:pt x="0" y="350697"/>
                  <a:pt x="25167" y="255261"/>
                  <a:pt x="75499" y="185317"/>
                </a:cubicBezTo>
                <a:cubicBezTo>
                  <a:pt x="125833" y="115374"/>
                  <a:pt x="212118" y="53601"/>
                  <a:pt x="334356"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ChangeAspect="1"/>
          </p:cNvSpPr>
          <p:nvPr userDrawn="1"/>
        </p:nvSpPr>
        <p:spPr bwMode="auto">
          <a:xfrm>
            <a:off x="10363200" y="3886200"/>
            <a:ext cx="1055590" cy="914400"/>
          </a:xfrm>
          <a:custGeom>
            <a:avLst/>
            <a:gdLst>
              <a:gd name="connsiteX0" fmla="*/ 752200 w 1397580"/>
              <a:gd name="connsiteY0" fmla="*/ 0 h 1210643"/>
              <a:gd name="connsiteX1" fmla="*/ 1397580 w 1397580"/>
              <a:gd name="connsiteY1" fmla="*/ 0 h 1210643"/>
              <a:gd name="connsiteX2" fmla="*/ 1397580 w 1397580"/>
              <a:gd name="connsiteY2" fmla="*/ 497016 h 1210643"/>
              <a:gd name="connsiteX3" fmla="*/ 1283340 w 1397580"/>
              <a:gd name="connsiteY3" fmla="*/ 930978 h 1210643"/>
              <a:gd name="connsiteX4" fmla="*/ 893145 w 1397580"/>
              <a:gd name="connsiteY4" fmla="*/ 1210643 h 1210643"/>
              <a:gd name="connsiteX5" fmla="*/ 752200 w 1397580"/>
              <a:gd name="connsiteY5" fmla="*/ 946556 h 1210643"/>
              <a:gd name="connsiteX6" fmla="*/ 988839 w 1397580"/>
              <a:gd name="connsiteY6" fmla="*/ 787066 h 1210643"/>
              <a:gd name="connsiteX7" fmla="*/ 1060796 w 1397580"/>
              <a:gd name="connsiteY7" fmla="*/ 599387 h 1210643"/>
              <a:gd name="connsiteX8" fmla="*/ 752200 w 1397580"/>
              <a:gd name="connsiteY8" fmla="*/ 599387 h 1210643"/>
              <a:gd name="connsiteX9" fmla="*/ 0 w 1397580"/>
              <a:gd name="connsiteY9" fmla="*/ 0 h 1210643"/>
              <a:gd name="connsiteX10" fmla="*/ 645379 w 1397580"/>
              <a:gd name="connsiteY10" fmla="*/ 0 h 1210643"/>
              <a:gd name="connsiteX11" fmla="*/ 645379 w 1397580"/>
              <a:gd name="connsiteY11" fmla="*/ 497016 h 1210643"/>
              <a:gd name="connsiteX12" fmla="*/ 531140 w 1397580"/>
              <a:gd name="connsiteY12" fmla="*/ 930978 h 1210643"/>
              <a:gd name="connsiteX13" fmla="*/ 140945 w 1397580"/>
              <a:gd name="connsiteY13" fmla="*/ 1210643 h 1210643"/>
              <a:gd name="connsiteX14" fmla="*/ 0 w 1397580"/>
              <a:gd name="connsiteY14" fmla="*/ 946556 h 1210643"/>
              <a:gd name="connsiteX15" fmla="*/ 236639 w 1397580"/>
              <a:gd name="connsiteY15" fmla="*/ 787066 h 1210643"/>
              <a:gd name="connsiteX16" fmla="*/ 308595 w 1397580"/>
              <a:gd name="connsiteY16" fmla="*/ 599387 h 1210643"/>
              <a:gd name="connsiteX17" fmla="*/ 0 w 1397580"/>
              <a:gd name="connsiteY17" fmla="*/ 599387 h 121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7580" h="1210643">
                <a:moveTo>
                  <a:pt x="752200" y="0"/>
                </a:moveTo>
                <a:lnTo>
                  <a:pt x="1397580" y="0"/>
                </a:lnTo>
                <a:lnTo>
                  <a:pt x="1397580" y="497016"/>
                </a:lnTo>
                <a:cubicBezTo>
                  <a:pt x="1397580" y="679998"/>
                  <a:pt x="1359500" y="824652"/>
                  <a:pt x="1283340" y="930978"/>
                </a:cubicBezTo>
                <a:cubicBezTo>
                  <a:pt x="1207181" y="1037306"/>
                  <a:pt x="1077116" y="1130527"/>
                  <a:pt x="893145" y="1210643"/>
                </a:cubicBezTo>
                <a:lnTo>
                  <a:pt x="752200" y="946556"/>
                </a:lnTo>
                <a:cubicBezTo>
                  <a:pt x="866935" y="893146"/>
                  <a:pt x="945814" y="839983"/>
                  <a:pt x="988839" y="787066"/>
                </a:cubicBezTo>
                <a:cubicBezTo>
                  <a:pt x="1031865" y="734150"/>
                  <a:pt x="1055850" y="671590"/>
                  <a:pt x="1060796" y="599387"/>
                </a:cubicBezTo>
                <a:lnTo>
                  <a:pt x="752200" y="599387"/>
                </a:lnTo>
                <a:close/>
                <a:moveTo>
                  <a:pt x="0" y="0"/>
                </a:moveTo>
                <a:lnTo>
                  <a:pt x="645379" y="0"/>
                </a:lnTo>
                <a:lnTo>
                  <a:pt x="645379" y="497016"/>
                </a:lnTo>
                <a:cubicBezTo>
                  <a:pt x="645379" y="679998"/>
                  <a:pt x="607299" y="824652"/>
                  <a:pt x="531140" y="930978"/>
                </a:cubicBezTo>
                <a:cubicBezTo>
                  <a:pt x="454980" y="1037306"/>
                  <a:pt x="324915" y="1130527"/>
                  <a:pt x="140945" y="1210643"/>
                </a:cubicBezTo>
                <a:lnTo>
                  <a:pt x="0" y="946556"/>
                </a:lnTo>
                <a:cubicBezTo>
                  <a:pt x="114734" y="893146"/>
                  <a:pt x="193614" y="839983"/>
                  <a:pt x="236639" y="787066"/>
                </a:cubicBezTo>
                <a:cubicBezTo>
                  <a:pt x="279664" y="734150"/>
                  <a:pt x="303650" y="671590"/>
                  <a:pt x="308595" y="599387"/>
                </a:cubicBezTo>
                <a:lnTo>
                  <a:pt x="0" y="599387"/>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86914086"/>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5-Agenda">
    <p:spTree>
      <p:nvGrpSpPr>
        <p:cNvPr id="1" name=""/>
        <p:cNvGrpSpPr/>
        <p:nvPr/>
      </p:nvGrpSpPr>
      <p:grpSpPr>
        <a:xfrm>
          <a:off x="0" y="0"/>
          <a:ext cx="0" cy="0"/>
          <a:chOff x="0" y="0"/>
          <a:chExt cx="0" cy="0"/>
        </a:xfrm>
      </p:grpSpPr>
      <p:sp>
        <p:nvSpPr>
          <p:cNvPr id="7" name="Title 1"/>
          <p:cNvSpPr txBox="1">
            <a:spLocks/>
          </p:cNvSpPr>
          <p:nvPr userDrawn="1"/>
        </p:nvSpPr>
        <p:spPr>
          <a:xfrm>
            <a:off x="613612" y="3002262"/>
            <a:ext cx="3149525" cy="896063"/>
          </a:xfrm>
          <a:prstGeom prst="rect">
            <a:avLst/>
          </a:prstGeom>
        </p:spPr>
        <p:txBody>
          <a:bodyPr/>
          <a:lstStyle>
            <a:lvl1pPr algn="l" defTabSz="914400" rtl="0" eaLnBrk="1" latinLnBrk="0" hangingPunct="1">
              <a:lnSpc>
                <a:spcPct val="90000"/>
              </a:lnSpc>
              <a:spcBef>
                <a:spcPct val="0"/>
              </a:spcBef>
              <a:buNone/>
              <a:defRPr sz="5400" b="1" kern="1200">
                <a:solidFill>
                  <a:schemeClr val="tx1"/>
                </a:solidFill>
                <a:latin typeface="+mj-lt"/>
                <a:ea typeface="+mj-ea"/>
                <a:cs typeface="+mj-cs"/>
              </a:defRPr>
            </a:lvl1pPr>
          </a:lstStyle>
          <a:p>
            <a:r>
              <a:rPr lang="en-US" sz="6600" dirty="0">
                <a:solidFill>
                  <a:schemeClr val="tx2"/>
                </a:solidFill>
              </a:rPr>
              <a:t>Agenda</a:t>
            </a:r>
            <a:endParaRPr lang="en-US" sz="5400" dirty="0">
              <a:solidFill>
                <a:schemeClr val="tx2"/>
              </a:solidFill>
            </a:endParaRPr>
          </a:p>
        </p:txBody>
      </p:sp>
      <p:sp>
        <p:nvSpPr>
          <p:cNvPr id="4" name="Text Placeholder 3"/>
          <p:cNvSpPr>
            <a:spLocks noGrp="1"/>
          </p:cNvSpPr>
          <p:nvPr>
            <p:ph type="body" sz="quarter" idx="10" hasCustomPrompt="1"/>
          </p:nvPr>
        </p:nvSpPr>
        <p:spPr>
          <a:xfrm>
            <a:off x="4424873" y="1371601"/>
            <a:ext cx="7161539" cy="4058544"/>
          </a:xfrm>
          <a:prstGeom prst="rect">
            <a:avLst/>
          </a:prstGeom>
        </p:spPr>
        <p:txBody>
          <a:bodyPr anchor="ctr"/>
          <a:lstStyle>
            <a:lvl1pPr marL="609585" indent="-609585">
              <a:lnSpc>
                <a:spcPct val="120000"/>
              </a:lnSpc>
              <a:buFont typeface="Arial" panose="020B0604020202020204" pitchFamily="34" charset="0"/>
              <a:buChar char="•"/>
              <a:defRPr sz="4000" b="0" baseline="0">
                <a:solidFill>
                  <a:schemeClr val="tx2"/>
                </a:solidFill>
              </a:defRPr>
            </a:lvl1pPr>
          </a:lstStyle>
          <a:p>
            <a:pPr lvl="0"/>
            <a:r>
              <a:rPr lang="en-US" dirty="0"/>
              <a:t>Section 1</a:t>
            </a:r>
          </a:p>
          <a:p>
            <a:pPr lvl="0"/>
            <a:r>
              <a:rPr lang="en-US" dirty="0"/>
              <a:t>Section 2</a:t>
            </a:r>
          </a:p>
          <a:p>
            <a:pPr lvl="0"/>
            <a:r>
              <a:rPr lang="en-US" dirty="0"/>
              <a:t>Section 3</a:t>
            </a:r>
          </a:p>
        </p:txBody>
      </p:sp>
      <p:cxnSp>
        <p:nvCxnSpPr>
          <p:cNvPr id="5" name="Straight Connector 4"/>
          <p:cNvCxnSpPr/>
          <p:nvPr userDrawn="1"/>
        </p:nvCxnSpPr>
        <p:spPr>
          <a:xfrm>
            <a:off x="3854795" y="2300147"/>
            <a:ext cx="0" cy="228600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2424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5-Large-Text">
    <p:bg>
      <p:bgPr>
        <a:solidFill>
          <a:schemeClr val="tx2"/>
        </a:solidFill>
        <a:effectLst/>
      </p:bgPr>
    </p:bg>
    <p:spTree>
      <p:nvGrpSpPr>
        <p:cNvPr id="1" name=""/>
        <p:cNvGrpSpPr/>
        <p:nvPr/>
      </p:nvGrpSpPr>
      <p:grpSpPr>
        <a:xfrm>
          <a:off x="0" y="0"/>
          <a:ext cx="0" cy="0"/>
          <a:chOff x="0" y="0"/>
          <a:chExt cx="0" cy="0"/>
        </a:xfrm>
      </p:grpSpPr>
      <p:sp>
        <p:nvSpPr>
          <p:cNvPr id="3" name="Oval 2"/>
          <p:cNvSpPr/>
          <p:nvPr userDrawn="1"/>
        </p:nvSpPr>
        <p:spPr>
          <a:xfrm>
            <a:off x="1738010" y="-928991"/>
            <a:ext cx="8715981" cy="8715981"/>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p:ph type="title"/>
          </p:nvPr>
        </p:nvSpPr>
        <p:spPr>
          <a:xfrm>
            <a:off x="2120631" y="2766485"/>
            <a:ext cx="7950740" cy="1325033"/>
          </a:xfrm>
          <a:prstGeom prst="rect">
            <a:avLst/>
          </a:prstGeom>
        </p:spPr>
        <p:txBody>
          <a:bodyPr anchor="ctr"/>
          <a:lstStyle>
            <a:lvl1pPr>
              <a:defRPr b="0">
                <a:solidFill>
                  <a:schemeClr val="accent4"/>
                </a:solidFill>
              </a:defRPr>
            </a:lvl1pPr>
          </a:lstStyle>
          <a:p>
            <a:r>
              <a:rPr lang="en-US"/>
              <a:t>Click to edit Master title style</a:t>
            </a:r>
            <a:endParaRPr lang="en-US" dirty="0"/>
          </a:p>
        </p:txBody>
      </p:sp>
    </p:spTree>
    <p:extLst>
      <p:ext uri="{BB962C8B-B14F-4D97-AF65-F5344CB8AC3E}">
        <p14:creationId xmlns:p14="http://schemas.microsoft.com/office/powerpoint/2010/main" val="173693495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7-One-Column">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84920" t="21882" b="18631"/>
          <a:stretch/>
        </p:blipFill>
        <p:spPr>
          <a:xfrm rot="10800000">
            <a:off x="10422730" y="-21578"/>
            <a:ext cx="1769271" cy="6894415"/>
          </a:xfrm>
          <a:prstGeom prst="rect">
            <a:avLst/>
          </a:prstGeom>
        </p:spPr>
      </p:pic>
      <p:sp>
        <p:nvSpPr>
          <p:cNvPr id="5" name="Text Placeholder 4"/>
          <p:cNvSpPr>
            <a:spLocks noGrp="1"/>
          </p:cNvSpPr>
          <p:nvPr>
            <p:ph type="body" sz="quarter" idx="10"/>
          </p:nvPr>
        </p:nvSpPr>
        <p:spPr>
          <a:xfrm>
            <a:off x="405034" y="742951"/>
            <a:ext cx="9650516" cy="836708"/>
          </a:xfrm>
          <a:prstGeom prst="rect">
            <a:avLst/>
          </a:prstGeom>
        </p:spPr>
        <p:txBody>
          <a:bodyPr/>
          <a:lstStyle>
            <a:lvl1pPr marL="0" indent="0">
              <a:buFontTx/>
              <a:buNone/>
              <a:defRPr b="1">
                <a:solidFill>
                  <a:schemeClr val="accent1">
                    <a:lumMod val="75000"/>
                  </a:schemeClr>
                </a:solidFill>
              </a:defRPr>
            </a:lvl1pPr>
            <a:lvl2pPr marL="609585" indent="0">
              <a:buFontTx/>
              <a:buNone/>
              <a:defRPr>
                <a:solidFill>
                  <a:schemeClr val="tx2">
                    <a:lumMod val="50000"/>
                  </a:schemeClr>
                </a:solidFill>
              </a:defRPr>
            </a:lvl2pPr>
            <a:lvl3pPr marL="1219170" indent="0">
              <a:buFontTx/>
              <a:buNone/>
              <a:defRPr>
                <a:solidFill>
                  <a:schemeClr val="tx2">
                    <a:lumMod val="50000"/>
                  </a:schemeClr>
                </a:solidFill>
              </a:defRPr>
            </a:lvl3pPr>
            <a:lvl4pPr marL="1828754" indent="0">
              <a:buFontTx/>
              <a:buNone/>
              <a:defRPr>
                <a:solidFill>
                  <a:schemeClr val="tx2">
                    <a:lumMod val="50000"/>
                  </a:schemeClr>
                </a:solidFill>
              </a:defRPr>
            </a:lvl4pPr>
            <a:lvl5pPr marL="2438339" indent="0">
              <a:buFontTx/>
              <a:buNone/>
              <a:defRPr>
                <a:solidFill>
                  <a:schemeClr val="tx2">
                    <a:lumMod val="50000"/>
                  </a:schemeClr>
                </a:solidFill>
              </a:defRPr>
            </a:lvl5pPr>
          </a:lstStyle>
          <a:p>
            <a:pPr lvl="0"/>
            <a:r>
              <a:rPr lang="en-US"/>
              <a:t>Edit Master text styles</a:t>
            </a:r>
          </a:p>
        </p:txBody>
      </p:sp>
      <p:sp>
        <p:nvSpPr>
          <p:cNvPr id="4" name="Content Placeholder 3"/>
          <p:cNvSpPr>
            <a:spLocks noGrp="1"/>
          </p:cNvSpPr>
          <p:nvPr>
            <p:ph sz="quarter" idx="18"/>
          </p:nvPr>
        </p:nvSpPr>
        <p:spPr>
          <a:xfrm>
            <a:off x="405033" y="1758949"/>
            <a:ext cx="9650516" cy="4732467"/>
          </a:xfrm>
          <a:prstGeom prst="rect">
            <a:avLst/>
          </a:prstGeom>
        </p:spPr>
        <p:txBody>
          <a:bodyPr/>
          <a:lstStyle>
            <a:lvl1pPr>
              <a:defRPr sz="3200">
                <a:solidFill>
                  <a:schemeClr val="tx2"/>
                </a:solidFill>
              </a:defRPr>
            </a:lvl1pPr>
            <a:lvl2pPr>
              <a:defRPr sz="2667">
                <a:solidFill>
                  <a:schemeClr val="accent4"/>
                </a:solidFill>
              </a:defRPr>
            </a:lvl2pPr>
            <a:lvl3pPr>
              <a:defRPr sz="2400">
                <a:solidFill>
                  <a:schemeClr val="bg2">
                    <a:lumMod val="50000"/>
                  </a:schemeClr>
                </a:solidFill>
              </a:defRPr>
            </a:lvl3pPr>
            <a:lvl4pPr>
              <a:defRPr sz="2133">
                <a:solidFill>
                  <a:schemeClr val="accent4"/>
                </a:solidFill>
              </a:defRPr>
            </a:lvl4pPr>
            <a:lvl5pPr>
              <a:defRPr sz="2133">
                <a:solidFill>
                  <a:schemeClr val="bg2">
                    <a:lumMod val="5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898014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C29E-186A-46A5-8C20-9D17D84F1B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D2BAF-5F1C-4995-AC68-7251935C0E1C}"/>
              </a:ext>
            </a:extLst>
          </p:cNvPr>
          <p:cNvSpPr>
            <a:spLocks noGrp="1"/>
          </p:cNvSpPr>
          <p:nvPr>
            <p:ph type="dt" sz="half" idx="10"/>
          </p:nvPr>
        </p:nvSpPr>
        <p:spPr/>
        <p:txBody>
          <a:bodyPr/>
          <a:lstStyle/>
          <a:p>
            <a:fld id="{5958763E-B898-436D-883D-03711491D54A}" type="datetimeFigureOut">
              <a:rPr lang="en-US" smtClean="0"/>
              <a:t>5/26/2021</a:t>
            </a:fld>
            <a:endParaRPr lang="en-US"/>
          </a:p>
        </p:txBody>
      </p:sp>
      <p:sp>
        <p:nvSpPr>
          <p:cNvPr id="4" name="Footer Placeholder 3">
            <a:extLst>
              <a:ext uri="{FF2B5EF4-FFF2-40B4-BE49-F238E27FC236}">
                <a16:creationId xmlns:a16="http://schemas.microsoft.com/office/drawing/2014/main" id="{E845817B-0075-4442-8FC5-6345A428D6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030350-B5AC-4494-8F19-E116B952C989}"/>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592305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5/26/2021</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2D26AC1-0738-4DF2-AD94-A51900A39340}"/>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9820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Rectangle 7"/>
          <p:cNvSpPr/>
          <p:nvPr userDrawn="1"/>
        </p:nvSpPr>
        <p:spPr bwMode="auto">
          <a:xfrm>
            <a:off x="11811000" y="0"/>
            <a:ext cx="381000" cy="68580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5/26/2021</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6628664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381000" y="182880"/>
            <a:ext cx="11430000" cy="914400"/>
          </a:xfrm>
          <a:gradFill>
            <a:gsLst>
              <a:gs pos="1000">
                <a:schemeClr val="accent2"/>
              </a:gs>
              <a:gs pos="99000">
                <a:schemeClr val="accent1"/>
              </a:gs>
            </a:gsLst>
            <a:lin ang="2700000" scaled="0"/>
          </a:gradFill>
        </p:spPr>
        <p:txBody>
          <a:bodyPr wrap="square" lIns="91440" tIns="45720" bIns="0">
            <a:noAutofit/>
          </a:bodyPr>
          <a:lstStyle>
            <a:lvl1pPr>
              <a:lnSpc>
                <a:spcPct val="85000"/>
              </a:lnSpc>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5/26/2021</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7712029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6" Type="http://schemas.openxmlformats.org/officeDocument/2006/relationships/theme" Target="../theme/theme2.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76144-3494-48F5-912E-6FE667D29BB8}"/>
              </a:ext>
            </a:extLst>
          </p:cNvPr>
          <p:cNvSpPr>
            <a:spLocks noGrp="1"/>
          </p:cNvSpPr>
          <p:nvPr>
            <p:ph type="title"/>
          </p:nvPr>
        </p:nvSpPr>
        <p:spPr>
          <a:xfrm>
            <a:off x="381000" y="228601"/>
            <a:ext cx="11430000" cy="685799"/>
          </a:xfrm>
          <a:prstGeom prst="rect">
            <a:avLst/>
          </a:prstGeom>
        </p:spPr>
        <p:txBody>
          <a:bodyPr vert="horz" lIns="0" tIns="4572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12797A-0E14-474C-848E-06912870ADC7}"/>
              </a:ext>
            </a:extLst>
          </p:cNvPr>
          <p:cNvSpPr>
            <a:spLocks noGrp="1"/>
          </p:cNvSpPr>
          <p:nvPr>
            <p:ph type="body" idx="1"/>
          </p:nvPr>
        </p:nvSpPr>
        <p:spPr>
          <a:xfrm>
            <a:off x="381000" y="1143000"/>
            <a:ext cx="11430000" cy="5257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2A217E-6DDA-4383-B366-A0FA149DB968}"/>
              </a:ext>
            </a:extLst>
          </p:cNvPr>
          <p:cNvSpPr>
            <a:spLocks noGrp="1"/>
          </p:cNvSpPr>
          <p:nvPr>
            <p:ph type="dt" sz="half" idx="2"/>
          </p:nvPr>
        </p:nvSpPr>
        <p:spPr>
          <a:xfrm>
            <a:off x="381000" y="6629400"/>
            <a:ext cx="1371600" cy="114300"/>
          </a:xfrm>
          <a:prstGeom prst="rect">
            <a:avLst/>
          </a:prstGeom>
        </p:spPr>
        <p:txBody>
          <a:bodyPr vert="horz" lIns="0" tIns="0" rIns="0" bIns="0" rtlCol="0" anchor="ctr" anchorCtr="0"/>
          <a:lstStyle>
            <a:lvl1pPr algn="l">
              <a:defRPr sz="1200">
                <a:solidFill>
                  <a:schemeClr val="tx1">
                    <a:tint val="75000"/>
                  </a:schemeClr>
                </a:solidFill>
              </a:defRPr>
            </a:lvl1pPr>
          </a:lstStyle>
          <a:p>
            <a:fld id="{5958763E-B898-436D-883D-03711491D54A}" type="datetimeFigureOut">
              <a:rPr lang="en-US" smtClean="0"/>
              <a:t>5/26/2021</a:t>
            </a:fld>
            <a:endParaRPr lang="en-US"/>
          </a:p>
        </p:txBody>
      </p:sp>
      <p:sp>
        <p:nvSpPr>
          <p:cNvPr id="5" name="Footer Placeholder 4">
            <a:extLst>
              <a:ext uri="{FF2B5EF4-FFF2-40B4-BE49-F238E27FC236}">
                <a16:creationId xmlns:a16="http://schemas.microsoft.com/office/drawing/2014/main" id="{6DCE200A-1E68-4329-B3DC-2AB4387CCDA1}"/>
              </a:ext>
            </a:extLst>
          </p:cNvPr>
          <p:cNvSpPr>
            <a:spLocks noGrp="1"/>
          </p:cNvSpPr>
          <p:nvPr>
            <p:ph type="ftr" sz="quarter" idx="3"/>
          </p:nvPr>
        </p:nvSpPr>
        <p:spPr>
          <a:xfrm>
            <a:off x="2209800" y="6629401"/>
            <a:ext cx="7772400" cy="114300"/>
          </a:xfrm>
          <a:prstGeom prst="rect">
            <a:avLst/>
          </a:prstGeom>
        </p:spPr>
        <p:txBody>
          <a:bodyPr vert="horz" lIns="0" tIns="0" rIns="0" bIns="0" rtlCol="0" anchor="ctr" anchorCtr="0"/>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B1512A-0CCA-42A8-A940-F6DF060CCBDF}"/>
              </a:ext>
            </a:extLst>
          </p:cNvPr>
          <p:cNvSpPr>
            <a:spLocks noGrp="1"/>
          </p:cNvSpPr>
          <p:nvPr>
            <p:ph type="sldNum" sz="quarter" idx="4"/>
          </p:nvPr>
        </p:nvSpPr>
        <p:spPr>
          <a:xfrm>
            <a:off x="10439400" y="6629400"/>
            <a:ext cx="1371600" cy="114299"/>
          </a:xfrm>
          <a:prstGeom prst="rect">
            <a:avLst/>
          </a:prstGeom>
        </p:spPr>
        <p:txBody>
          <a:bodyPr vert="horz" lIns="0" tIns="0" rIns="0" bIns="0" rtlCol="0" anchor="ctr" anchorCtr="0"/>
          <a:lstStyle>
            <a:lvl1pPr algn="r">
              <a:defRPr sz="1200">
                <a:solidFill>
                  <a:schemeClr val="tx1">
                    <a:tint val="75000"/>
                  </a:schemeClr>
                </a:solidFill>
              </a:defRPr>
            </a:lvl1pPr>
          </a:lstStyle>
          <a:p>
            <a:fld id="{C15D44F4-F215-4E77-8A37-E5924A9890F9}" type="slidenum">
              <a:rPr lang="en-US" smtClean="0"/>
              <a:t>‹#›</a:t>
            </a:fld>
            <a:endParaRPr lang="en-US"/>
          </a:p>
        </p:txBody>
      </p:sp>
    </p:spTree>
    <p:extLst>
      <p:ext uri="{BB962C8B-B14F-4D97-AF65-F5344CB8AC3E}">
        <p14:creationId xmlns:p14="http://schemas.microsoft.com/office/powerpoint/2010/main" val="341847101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83" r:id="rId4"/>
    <p:sldLayoutId id="2147483684" r:id="rId5"/>
    <p:sldLayoutId id="2147483654" r:id="rId6"/>
    <p:sldLayoutId id="2147483650" r:id="rId7"/>
    <p:sldLayoutId id="2147483663" r:id="rId8"/>
    <p:sldLayoutId id="2147483662" r:id="rId9"/>
    <p:sldLayoutId id="2147483651" r:id="rId10"/>
    <p:sldLayoutId id="2147483664" r:id="rId11"/>
    <p:sldLayoutId id="2147483665" r:id="rId12"/>
    <p:sldLayoutId id="2147483652" r:id="rId13"/>
    <p:sldLayoutId id="2147483666" r:id="rId14"/>
    <p:sldLayoutId id="2147483667" r:id="rId15"/>
    <p:sldLayoutId id="2147483653" r:id="rId16"/>
    <p:sldLayoutId id="2147483668" r:id="rId17"/>
    <p:sldLayoutId id="2147483669" r:id="rId18"/>
    <p:sldLayoutId id="2147483655"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2" r:id="rId31"/>
    <p:sldLayoutId id="2147483681" r:id="rId32"/>
    <p:sldLayoutId id="2147483685" r:id="rId33"/>
    <p:sldLayoutId id="2147483656" r:id="rId34"/>
    <p:sldLayoutId id="2147483657" r:id="rId35"/>
    <p:sldLayoutId id="2147483658" r:id="rId36"/>
    <p:sldLayoutId id="2147483659" r:id="rId37"/>
  </p:sldLayoutIdLst>
  <p:transition>
    <p:fade/>
  </p:transition>
  <p:txStyles>
    <p:title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p:titleStyle>
    <p:body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44" userDrawn="1">
          <p15:clr>
            <a:srgbClr val="F26B43"/>
          </p15:clr>
        </p15:guide>
        <p15:guide id="4" orient="horz" pos="4176" userDrawn="1">
          <p15:clr>
            <a:srgbClr val="F26B43"/>
          </p15:clr>
        </p15:guide>
        <p15:guide id="5" pos="240" userDrawn="1">
          <p15:clr>
            <a:srgbClr val="F26B43"/>
          </p15:clr>
        </p15:guide>
        <p15:guide id="6" pos="74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FD5E12-641C-4696-BA65-B86205845F69}" type="datetimeFigureOut">
              <a:rPr lang="en-US" smtClean="0"/>
              <a:t>5/26/2021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29A96F-B0AA-420E-A040-410CE917FA49}" type="slidenum">
              <a:rPr lang="en-US" smtClean="0"/>
              <a:t>‹#›</a:t>
            </a:fld>
            <a:endParaRPr lang="en-US"/>
          </a:p>
        </p:txBody>
      </p:sp>
    </p:spTree>
    <p:extLst>
      <p:ext uri="{BB962C8B-B14F-4D97-AF65-F5344CB8AC3E}">
        <p14:creationId xmlns:p14="http://schemas.microsoft.com/office/powerpoint/2010/main" val="303845454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replit.com/@HylandOutreach/CssFileExample"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replit.com/@HylandOutreach/Ruleset"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9" y="228600"/>
            <a:ext cx="8801101" cy="2743200"/>
          </a:xfrm>
        </p:spPr>
        <p:txBody>
          <a:bodyPr>
            <a:noAutofit/>
          </a:bodyPr>
          <a:lstStyle/>
          <a:p>
            <a:r>
              <a:rPr lang="en-US" sz="6600" dirty="0"/>
              <a:t>Hello CSS</a:t>
            </a:r>
          </a:p>
        </p:txBody>
      </p:sp>
      <p:sp>
        <p:nvSpPr>
          <p:cNvPr id="3" name="Subtitle 2"/>
          <p:cNvSpPr>
            <a:spLocks noGrp="1"/>
          </p:cNvSpPr>
          <p:nvPr>
            <p:ph type="subTitle" idx="1"/>
          </p:nvPr>
        </p:nvSpPr>
        <p:spPr>
          <a:xfrm>
            <a:off x="381000" y="3429000"/>
            <a:ext cx="7565084" cy="553998"/>
          </a:xfrm>
        </p:spPr>
        <p:txBody>
          <a:bodyPr/>
          <a:lstStyle/>
          <a:p>
            <a:r>
              <a:rPr lang="en-US" dirty="0"/>
              <a:t>Introduction to Web Development</a:t>
            </a:r>
          </a:p>
        </p:txBody>
      </p:sp>
      <p:grpSp>
        <p:nvGrpSpPr>
          <p:cNvPr id="7" name="Group 6"/>
          <p:cNvGrpSpPr>
            <a:grpSpLocks noChangeAspect="1"/>
          </p:cNvGrpSpPr>
          <p:nvPr/>
        </p:nvGrpSpPr>
        <p:grpSpPr>
          <a:xfrm>
            <a:off x="9966960" y="4343400"/>
            <a:ext cx="1828800" cy="1828800"/>
            <a:chOff x="4724400" y="2057400"/>
            <a:chExt cx="2743200" cy="2743200"/>
          </a:xfrm>
        </p:grpSpPr>
        <p:sp>
          <p:nvSpPr>
            <p:cNvPr id="8" name="Rectangle 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1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39988083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615D18-8F75-4B52-89C9-F982DAFE9325}"/>
              </a:ext>
            </a:extLst>
          </p:cNvPr>
          <p:cNvSpPr>
            <a:spLocks noGrp="1"/>
          </p:cNvSpPr>
          <p:nvPr>
            <p:ph type="body" sz="quarter" idx="10"/>
          </p:nvPr>
        </p:nvSpPr>
        <p:spPr/>
        <p:txBody>
          <a:bodyPr/>
          <a:lstStyle/>
          <a:p>
            <a:r>
              <a:rPr lang="en-US"/>
              <a:t>Questions?</a:t>
            </a:r>
          </a:p>
        </p:txBody>
      </p:sp>
    </p:spTree>
    <p:extLst>
      <p:ext uri="{BB962C8B-B14F-4D97-AF65-F5344CB8AC3E}">
        <p14:creationId xmlns:p14="http://schemas.microsoft.com/office/powerpoint/2010/main" val="255211114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CSS?</a:t>
            </a:r>
          </a:p>
        </p:txBody>
      </p:sp>
      <p:sp>
        <p:nvSpPr>
          <p:cNvPr id="3" name="Content Placeholder 2"/>
          <p:cNvSpPr>
            <a:spLocks noGrp="1"/>
          </p:cNvSpPr>
          <p:nvPr>
            <p:ph idx="1"/>
          </p:nvPr>
        </p:nvSpPr>
        <p:spPr>
          <a:xfrm>
            <a:off x="6661355" y="1143000"/>
            <a:ext cx="5143500" cy="5372100"/>
          </a:xfrm>
        </p:spPr>
        <p:txBody>
          <a:bodyPr>
            <a:normAutofit/>
          </a:bodyPr>
          <a:lstStyle/>
          <a:p>
            <a:r>
              <a:rPr lang="en-US" dirty="0"/>
              <a:t>CSS (</a:t>
            </a:r>
            <a:r>
              <a:rPr lang="en-US" b="1" dirty="0"/>
              <a:t>C</a:t>
            </a:r>
            <a:r>
              <a:rPr lang="en-US" dirty="0"/>
              <a:t>ascading </a:t>
            </a:r>
            <a:r>
              <a:rPr lang="en-US" b="1" dirty="0"/>
              <a:t>S</a:t>
            </a:r>
            <a:r>
              <a:rPr lang="en-US" dirty="0"/>
              <a:t>tyle</a:t>
            </a:r>
            <a:r>
              <a:rPr lang="en-US" b="1" dirty="0"/>
              <a:t>s</a:t>
            </a:r>
            <a:r>
              <a:rPr lang="en-US" dirty="0"/>
              <a:t>heets) is a language that allows developers to change </a:t>
            </a:r>
            <a:r>
              <a:rPr lang="en-US" i="1" dirty="0"/>
              <a:t>styles</a:t>
            </a:r>
            <a:r>
              <a:rPr lang="en-US" dirty="0"/>
              <a:t> on a webpage</a:t>
            </a:r>
          </a:p>
          <a:p>
            <a:r>
              <a:rPr lang="en-US" dirty="0"/>
              <a:t>CSS can change fonts, colors,  backgrounds, positioning, even animations!</a:t>
            </a:r>
          </a:p>
          <a:p>
            <a:endParaRPr lang="en-US" dirty="0"/>
          </a:p>
          <a:p>
            <a:r>
              <a:rPr lang="en-US" dirty="0"/>
              <a:t>If HTML is the </a:t>
            </a:r>
            <a:r>
              <a:rPr lang="en-US" i="1" dirty="0"/>
              <a:t>skeleton</a:t>
            </a:r>
            <a:r>
              <a:rPr lang="en-US" dirty="0"/>
              <a:t> of a page, CSS is the clothing that it wears</a:t>
            </a:r>
          </a:p>
          <a:p>
            <a:endParaRPr lang="en-US" dirty="0"/>
          </a:p>
          <a:p>
            <a:pPr marL="57150" indent="0">
              <a:buNone/>
            </a:pPr>
            <a:endParaRPr lang="en-US" dirty="0"/>
          </a:p>
        </p:txBody>
      </p:sp>
      <p:pic>
        <p:nvPicPr>
          <p:cNvPr id="1026" name="Picture 2" descr="Image result for c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71700"/>
            <a:ext cx="5891055" cy="33147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382230" y="2171700"/>
            <a:ext cx="5891055" cy="3309702"/>
          </a:xfrm>
          <a:prstGeom prst="rect">
            <a:avLst/>
          </a:prstGeom>
        </p:spPr>
      </p:pic>
    </p:spTree>
    <p:extLst>
      <p:ext uri="{BB962C8B-B14F-4D97-AF65-F5344CB8AC3E}">
        <p14:creationId xmlns:p14="http://schemas.microsoft.com/office/powerpoint/2010/main" val="23594804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2" presetClass="entr" presetSubtype="4"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par>
                                <p:cTn id="22" presetID="2" presetClass="exit" presetSubtype="1" fill="hold" nodeType="withEffect">
                                  <p:stCondLst>
                                    <p:cond delay="0"/>
                                  </p:stCondLst>
                                  <p:childTnLst>
                                    <p:anim calcmode="lin" valueType="num">
                                      <p:cBhvr additive="base">
                                        <p:cTn id="23" dur="500"/>
                                        <p:tgtEl>
                                          <p:spTgt spid="1026"/>
                                        </p:tgtEl>
                                        <p:attrNameLst>
                                          <p:attrName>ppt_x</p:attrName>
                                        </p:attrNameLst>
                                      </p:cBhvr>
                                      <p:tavLst>
                                        <p:tav tm="0">
                                          <p:val>
                                            <p:strVal val="ppt_x"/>
                                          </p:val>
                                        </p:tav>
                                        <p:tav tm="100000">
                                          <p:val>
                                            <p:strVal val="ppt_x"/>
                                          </p:val>
                                        </p:tav>
                                      </p:tavLst>
                                    </p:anim>
                                    <p:anim calcmode="lin" valueType="num">
                                      <p:cBhvr additive="base">
                                        <p:cTn id="24" dur="500"/>
                                        <p:tgtEl>
                                          <p:spTgt spid="1026"/>
                                        </p:tgtEl>
                                        <p:attrNameLst>
                                          <p:attrName>ppt_y</p:attrName>
                                        </p:attrNameLst>
                                      </p:cBhvr>
                                      <p:tavLst>
                                        <p:tav tm="0">
                                          <p:val>
                                            <p:strVal val="ppt_y"/>
                                          </p:val>
                                        </p:tav>
                                        <p:tav tm="100000">
                                          <p:val>
                                            <p:strVal val="0-ppt_h/2"/>
                                          </p:val>
                                        </p:tav>
                                      </p:tavLst>
                                    </p:anim>
                                    <p:set>
                                      <p:cBhvr>
                                        <p:cTn id="25"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Files</a:t>
            </a:r>
          </a:p>
        </p:txBody>
      </p:sp>
      <p:sp>
        <p:nvSpPr>
          <p:cNvPr id="6" name="Content Placeholder 5">
            <a:extLst>
              <a:ext uri="{FF2B5EF4-FFF2-40B4-BE49-F238E27FC236}">
                <a16:creationId xmlns:a16="http://schemas.microsoft.com/office/drawing/2014/main" id="{34D710CB-4BA3-41AB-BA2B-04B2EE858160}"/>
              </a:ext>
            </a:extLst>
          </p:cNvPr>
          <p:cNvSpPr>
            <a:spLocks noGrp="1"/>
          </p:cNvSpPr>
          <p:nvPr>
            <p:ph idx="1"/>
          </p:nvPr>
        </p:nvSpPr>
        <p:spPr/>
        <p:txBody>
          <a:bodyPr>
            <a:normAutofit/>
          </a:bodyPr>
          <a:lstStyle/>
          <a:p>
            <a:r>
              <a:rPr lang="en-US" sz="3600" dirty="0"/>
              <a:t>CSS files are separate files that add style to HTML</a:t>
            </a:r>
          </a:p>
          <a:p>
            <a:endParaRPr lang="en-US" sz="3600" dirty="0"/>
          </a:p>
          <a:p>
            <a:r>
              <a:rPr lang="en-US" sz="3600" dirty="0"/>
              <a:t>They have a different language</a:t>
            </a:r>
          </a:p>
          <a:p>
            <a:endParaRPr lang="en-US" sz="3600" dirty="0"/>
          </a:p>
          <a:p>
            <a:r>
              <a:rPr lang="en-US" sz="3600" dirty="0"/>
              <a:t>They end with </a:t>
            </a:r>
            <a:r>
              <a:rPr lang="en-US" sz="3600" b="1" dirty="0"/>
              <a:t>.</a:t>
            </a:r>
            <a:r>
              <a:rPr lang="en-US" sz="3600" b="1" dirty="0" err="1"/>
              <a:t>css</a:t>
            </a:r>
            <a:endParaRPr lang="en-US" sz="3600" b="1" dirty="0"/>
          </a:p>
          <a:p>
            <a:endParaRPr lang="en-US" sz="3600" dirty="0"/>
          </a:p>
          <a:p>
            <a:r>
              <a:rPr lang="en-US" sz="3600" dirty="0"/>
              <a:t>They must be </a:t>
            </a:r>
            <a:r>
              <a:rPr lang="en-US" sz="3600" i="1" dirty="0"/>
              <a:t>linked</a:t>
            </a:r>
            <a:r>
              <a:rPr lang="en-US" sz="3600" dirty="0"/>
              <a:t> from the HTML element  </a:t>
            </a:r>
          </a:p>
        </p:txBody>
      </p:sp>
      <p:pic>
        <p:nvPicPr>
          <p:cNvPr id="1026" name="Picture 2" descr="File Manager: Download a Free Trial of WinZip">
            <a:extLst>
              <a:ext uri="{FF2B5EF4-FFF2-40B4-BE49-F238E27FC236}">
                <a16:creationId xmlns:a16="http://schemas.microsoft.com/office/drawing/2014/main" id="{8D89EA5D-538D-4544-BA34-92AC5BBC859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296" r="8276"/>
          <a:stretch/>
        </p:blipFill>
        <p:spPr bwMode="auto">
          <a:xfrm>
            <a:off x="7353300" y="2057400"/>
            <a:ext cx="4229101" cy="2835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03698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cap="none" dirty="0">
                <a:solidFill>
                  <a:schemeClr val="accent1">
                    <a:lumMod val="20000"/>
                    <a:lumOff val="80000"/>
                  </a:schemeClr>
                </a:solidFill>
                <a:latin typeface="Consolas" panose="020B0609020204030204" pitchFamily="49" charset="0"/>
              </a:rPr>
              <a:t>link</a:t>
            </a:r>
            <a:r>
              <a:rPr lang="en-US" dirty="0"/>
              <a:t> element</a:t>
            </a:r>
          </a:p>
        </p:txBody>
      </p:sp>
      <p:sp>
        <p:nvSpPr>
          <p:cNvPr id="3" name="Content Placeholder 2"/>
          <p:cNvSpPr>
            <a:spLocks noGrp="1"/>
          </p:cNvSpPr>
          <p:nvPr>
            <p:ph idx="1"/>
          </p:nvPr>
        </p:nvSpPr>
        <p:spPr/>
        <p:txBody>
          <a:bodyPr>
            <a:normAutofit/>
          </a:bodyPr>
          <a:lstStyle/>
          <a:p>
            <a:r>
              <a:rPr lang="en-US" i="1" dirty="0"/>
              <a:t>Different from the </a:t>
            </a:r>
            <a:r>
              <a:rPr lang="en-US" b="1" i="1" dirty="0">
                <a:solidFill>
                  <a:schemeClr val="accent1">
                    <a:lumMod val="50000"/>
                  </a:schemeClr>
                </a:solidFill>
                <a:latin typeface="Consolas" panose="020B0609020204030204" pitchFamily="49" charset="0"/>
              </a:rPr>
              <a:t>&lt;a&gt;</a:t>
            </a:r>
            <a:r>
              <a:rPr lang="en-US" i="1" dirty="0"/>
              <a:t> hyperlink element</a:t>
            </a:r>
          </a:p>
          <a:p>
            <a:r>
              <a:rPr lang="en-US" dirty="0"/>
              <a:t>Links a variety of external files (CSS, fonts, icons)</a:t>
            </a:r>
          </a:p>
          <a:p>
            <a:r>
              <a:rPr lang="en-US" dirty="0"/>
              <a:t>It is a </a:t>
            </a:r>
            <a:r>
              <a:rPr lang="en-US" i="1" dirty="0"/>
              <a:t>self-closing</a:t>
            </a:r>
            <a:r>
              <a:rPr lang="en-US" dirty="0"/>
              <a:t> tag</a:t>
            </a:r>
          </a:p>
          <a:p>
            <a:r>
              <a:rPr lang="en-US" dirty="0"/>
              <a:t>It goes within the </a:t>
            </a:r>
            <a:r>
              <a:rPr lang="en-US" sz="3200" dirty="0">
                <a:solidFill>
                  <a:schemeClr val="accent1">
                    <a:lumMod val="50000"/>
                  </a:schemeClr>
                </a:solidFill>
                <a:latin typeface="Consolas" panose="020B0609020204030204" pitchFamily="49" charset="0"/>
              </a:rPr>
              <a:t>&lt;head&gt;&lt;/head&gt;</a:t>
            </a:r>
            <a:r>
              <a:rPr lang="en-US" dirty="0"/>
              <a:t> element</a:t>
            </a:r>
          </a:p>
          <a:p>
            <a:endParaRPr lang="en-US" dirty="0"/>
          </a:p>
          <a:p>
            <a:r>
              <a:rPr lang="en-US" dirty="0"/>
              <a:t>Important attributes:</a:t>
            </a:r>
          </a:p>
          <a:p>
            <a:pPr lvl="1"/>
            <a:r>
              <a:rPr lang="en-US" u="sng" dirty="0" err="1">
                <a:solidFill>
                  <a:schemeClr val="accent1">
                    <a:lumMod val="50000"/>
                  </a:schemeClr>
                </a:solidFill>
                <a:latin typeface="Consolas" panose="020B0609020204030204" pitchFamily="49" charset="0"/>
              </a:rPr>
              <a:t>href</a:t>
            </a:r>
            <a:r>
              <a:rPr lang="en-US" dirty="0"/>
              <a:t>: path to the file (either online or local)</a:t>
            </a:r>
          </a:p>
          <a:p>
            <a:pPr lvl="1"/>
            <a:r>
              <a:rPr lang="en-US" u="sng" dirty="0" err="1">
                <a:solidFill>
                  <a:schemeClr val="accent1">
                    <a:lumMod val="50000"/>
                  </a:schemeClr>
                </a:solidFill>
                <a:latin typeface="Consolas" panose="020B0609020204030204" pitchFamily="49" charset="0"/>
              </a:rPr>
              <a:t>rel</a:t>
            </a:r>
            <a:r>
              <a:rPr lang="en-US" dirty="0"/>
              <a:t>: determines the relationship type (e.g., “</a:t>
            </a:r>
            <a:r>
              <a:rPr lang="en-US" dirty="0">
                <a:solidFill>
                  <a:schemeClr val="accent1">
                    <a:lumMod val="50000"/>
                  </a:schemeClr>
                </a:solidFill>
              </a:rPr>
              <a:t>stylesheet</a:t>
            </a:r>
            <a:r>
              <a:rPr lang="en-US" dirty="0"/>
              <a:t>”)</a:t>
            </a:r>
          </a:p>
          <a:p>
            <a:pPr lvl="1"/>
            <a:r>
              <a:rPr lang="en-US" u="sng" dirty="0">
                <a:solidFill>
                  <a:schemeClr val="accent1">
                    <a:lumMod val="50000"/>
                  </a:schemeClr>
                </a:solidFill>
                <a:latin typeface="Consolas" panose="020B0609020204030204" pitchFamily="49" charset="0"/>
              </a:rPr>
              <a:t>type</a:t>
            </a:r>
            <a:r>
              <a:rPr lang="en-US" dirty="0"/>
              <a:t>: specifies the content type of the file (e.g., “</a:t>
            </a:r>
            <a:r>
              <a:rPr lang="en-US" dirty="0">
                <a:solidFill>
                  <a:schemeClr val="accent1">
                    <a:lumMod val="50000"/>
                  </a:schemeClr>
                </a:solidFill>
              </a:rPr>
              <a:t>text/</a:t>
            </a:r>
            <a:r>
              <a:rPr lang="en-US" dirty="0" err="1">
                <a:solidFill>
                  <a:schemeClr val="accent1">
                    <a:lumMod val="50000"/>
                  </a:schemeClr>
                </a:solidFill>
              </a:rPr>
              <a:t>css</a:t>
            </a:r>
            <a:r>
              <a:rPr lang="en-US" dirty="0"/>
              <a:t>”)</a:t>
            </a:r>
          </a:p>
        </p:txBody>
      </p:sp>
      <p:pic>
        <p:nvPicPr>
          <p:cNvPr id="2050" name="Picture 2" descr="Image result for lin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3416" y="1828800"/>
            <a:ext cx="3207584"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4364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FILE example</a:t>
            </a:r>
          </a:p>
        </p:txBody>
      </p:sp>
      <p:sp>
        <p:nvSpPr>
          <p:cNvPr id="3" name="Content Placeholder 2"/>
          <p:cNvSpPr>
            <a:spLocks noGrp="1"/>
          </p:cNvSpPr>
          <p:nvPr>
            <p:ph idx="1"/>
          </p:nvPr>
        </p:nvSpPr>
        <p:spPr/>
        <p:txBody>
          <a:bodyPr>
            <a:noAutofit/>
          </a:bodyPr>
          <a:lstStyle/>
          <a:p>
            <a:pPr marL="57150" indent="0">
              <a:buNone/>
            </a:pPr>
            <a:r>
              <a:rPr lang="en-US" sz="9600" dirty="0">
                <a:hlinkClick r:id="rId3"/>
              </a:rPr>
              <a:t>https://replit.com/@HylandOutreach/CssFileExample</a:t>
            </a:r>
            <a:endParaRPr lang="en-US" sz="13800" dirty="0"/>
          </a:p>
        </p:txBody>
      </p:sp>
    </p:spTree>
    <p:extLst>
      <p:ext uri="{BB962C8B-B14F-4D97-AF65-F5344CB8AC3E}">
        <p14:creationId xmlns:p14="http://schemas.microsoft.com/office/powerpoint/2010/main" val="400554934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6639" y="1998042"/>
            <a:ext cx="11523406" cy="34163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800000"/>
                </a:solidFill>
                <a:effectLst/>
                <a:uLnTx/>
                <a:uFillTx/>
                <a:latin typeface="Consolas" panose="020B0609020204030204" pitchFamily="49" charset="0"/>
                <a:ea typeface="+mn-ea"/>
                <a:cs typeface="+mn-cs"/>
              </a:rPr>
              <a:t>h1</a:t>
            </a:r>
            <a:r>
              <a:rPr kumimoji="0" lang="en-US" sz="5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54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font-size</a:t>
            </a:r>
            <a:r>
              <a:rPr kumimoji="0" lang="en-US" sz="5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54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60px</a:t>
            </a:r>
            <a:r>
              <a:rPr kumimoji="0" lang="en-US" sz="5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54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background-color</a:t>
            </a:r>
            <a:r>
              <a:rPr kumimoji="0" lang="en-US" sz="5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54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purple</a:t>
            </a:r>
            <a:r>
              <a:rPr kumimoji="0" lang="en-US" sz="5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p:txBody>
      </p:sp>
      <p:sp>
        <p:nvSpPr>
          <p:cNvPr id="13" name="Rectangle 12"/>
          <p:cNvSpPr/>
          <p:nvPr/>
        </p:nvSpPr>
        <p:spPr>
          <a:xfrm>
            <a:off x="2180304" y="3709353"/>
            <a:ext cx="6154993" cy="867890"/>
          </a:xfrm>
          <a:prstGeom prst="rect">
            <a:avLst/>
          </a:prstGeom>
          <a:solidFill>
            <a:schemeClr val="accent3">
              <a:alpha val="2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p:cNvSpPr txBox="1"/>
          <p:nvPr/>
        </p:nvSpPr>
        <p:spPr>
          <a:xfrm>
            <a:off x="2180304" y="4577243"/>
            <a:ext cx="1268361" cy="461665"/>
          </a:xfrm>
          <a:prstGeom prst="rect">
            <a:avLst/>
          </a:prstGeom>
          <a:solidFill>
            <a:schemeClr val="tx1"/>
          </a:solidFill>
          <a:ln w="12700">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7900"/>
                </a:solidFill>
                <a:effectLst/>
                <a:uLnTx/>
                <a:uFillTx/>
                <a:latin typeface="Calibri" panose="020F0502020204030204"/>
                <a:ea typeface="+mn-ea"/>
                <a:cs typeface="+mn-cs"/>
              </a:rPr>
              <a:t>Property</a:t>
            </a:r>
            <a:endParaRPr kumimoji="0" lang="en-US" sz="1800" b="0" i="0" u="none" strike="noStrike" kern="1200" cap="none" spc="0" normalizeH="0" baseline="0" noProof="0" dirty="0">
              <a:ln>
                <a:noFill/>
              </a:ln>
              <a:solidFill>
                <a:srgbClr val="FF7900"/>
              </a:solidFill>
              <a:effectLst/>
              <a:uLnTx/>
              <a:uFillTx/>
              <a:latin typeface="Calibri" panose="020F0502020204030204"/>
              <a:ea typeface="+mn-ea"/>
              <a:cs typeface="+mn-cs"/>
            </a:endParaRPr>
          </a:p>
        </p:txBody>
      </p:sp>
      <p:sp>
        <p:nvSpPr>
          <p:cNvPr id="15" name="Rectangle 14"/>
          <p:cNvSpPr/>
          <p:nvPr/>
        </p:nvSpPr>
        <p:spPr>
          <a:xfrm>
            <a:off x="8964562" y="3709353"/>
            <a:ext cx="2379406" cy="86789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xtBox 15"/>
          <p:cNvSpPr txBox="1"/>
          <p:nvPr/>
        </p:nvSpPr>
        <p:spPr>
          <a:xfrm>
            <a:off x="8964562" y="4577243"/>
            <a:ext cx="914399" cy="461665"/>
          </a:xfrm>
          <a:prstGeom prst="rect">
            <a:avLst/>
          </a:prstGeom>
          <a:solidFill>
            <a:schemeClr val="tx1"/>
          </a:solidFill>
          <a:ln w="12700">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CBEE"/>
                </a:solidFill>
                <a:effectLst/>
                <a:uLnTx/>
                <a:uFillTx/>
                <a:latin typeface="Calibri" panose="020F0502020204030204"/>
                <a:ea typeface="+mn-ea"/>
                <a:cs typeface="+mn-cs"/>
              </a:rPr>
              <a:t>Value</a:t>
            </a:r>
          </a:p>
        </p:txBody>
      </p:sp>
      <p:sp>
        <p:nvSpPr>
          <p:cNvPr id="17" name="Rectangle 16"/>
          <p:cNvSpPr/>
          <p:nvPr/>
        </p:nvSpPr>
        <p:spPr>
          <a:xfrm>
            <a:off x="2180303" y="2866430"/>
            <a:ext cx="6154994" cy="842923"/>
          </a:xfrm>
          <a:prstGeom prst="rect">
            <a:avLst/>
          </a:prstGeom>
          <a:solidFill>
            <a:schemeClr val="accent2">
              <a:alpha val="2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p:cNvSpPr txBox="1"/>
          <p:nvPr/>
        </p:nvSpPr>
        <p:spPr>
          <a:xfrm>
            <a:off x="6717098" y="2404765"/>
            <a:ext cx="1618200" cy="461665"/>
          </a:xfrm>
          <a:prstGeom prst="rect">
            <a:avLst/>
          </a:prstGeom>
          <a:solidFill>
            <a:schemeClr val="tx1"/>
          </a:solidFill>
          <a:ln w="12700">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6CC04A"/>
                </a:solidFill>
                <a:effectLst/>
                <a:uLnTx/>
                <a:uFillTx/>
                <a:latin typeface="Calibri" panose="020F0502020204030204"/>
                <a:ea typeface="+mn-ea"/>
                <a:cs typeface="+mn-cs"/>
              </a:rPr>
              <a:t>Declaration</a:t>
            </a:r>
          </a:p>
        </p:txBody>
      </p:sp>
      <p:sp>
        <p:nvSpPr>
          <p:cNvPr id="19" name="Rectangle 18"/>
          <p:cNvSpPr/>
          <p:nvPr/>
        </p:nvSpPr>
        <p:spPr>
          <a:xfrm>
            <a:off x="636639" y="2001193"/>
            <a:ext cx="983225" cy="865237"/>
          </a:xfrm>
          <a:prstGeom prst="rect">
            <a:avLst/>
          </a:prstGeom>
          <a:solidFill>
            <a:schemeClr val="accent4">
              <a:alpha val="2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TextBox 19"/>
          <p:cNvSpPr txBox="1"/>
          <p:nvPr/>
        </p:nvSpPr>
        <p:spPr>
          <a:xfrm>
            <a:off x="636639" y="2866430"/>
            <a:ext cx="1202765" cy="461665"/>
          </a:xfrm>
          <a:prstGeom prst="rect">
            <a:avLst/>
          </a:prstGeom>
          <a:solidFill>
            <a:schemeClr val="tx1"/>
          </a:solidFill>
          <a:ln w="12700">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13FB4"/>
                </a:solidFill>
                <a:effectLst/>
                <a:uLnTx/>
                <a:uFillTx/>
                <a:latin typeface="Calibri" panose="020F0502020204030204"/>
                <a:ea typeface="+mn-ea"/>
                <a:cs typeface="+mn-cs"/>
              </a:rPr>
              <a:t>Selector</a:t>
            </a:r>
          </a:p>
        </p:txBody>
      </p:sp>
      <p:sp>
        <p:nvSpPr>
          <p:cNvPr id="21" name="Rectangle 20"/>
          <p:cNvSpPr/>
          <p:nvPr/>
        </p:nvSpPr>
        <p:spPr>
          <a:xfrm>
            <a:off x="381000" y="1803220"/>
            <a:ext cx="11415252" cy="4012887"/>
          </a:xfrm>
          <a:prstGeom prst="rect">
            <a:avLst/>
          </a:prstGeom>
          <a:solidFill>
            <a:schemeClr val="accent5">
              <a:alpha val="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TextBox 21"/>
          <p:cNvSpPr txBox="1"/>
          <p:nvPr/>
        </p:nvSpPr>
        <p:spPr>
          <a:xfrm>
            <a:off x="381000" y="1341555"/>
            <a:ext cx="1112741" cy="461665"/>
          </a:xfrm>
          <a:prstGeom prst="rect">
            <a:avLst/>
          </a:prstGeom>
          <a:solidFill>
            <a:schemeClr val="tx1"/>
          </a:solidFill>
          <a:ln w="12700">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E900"/>
                </a:solidFill>
                <a:effectLst/>
                <a:uLnTx/>
                <a:uFillTx/>
                <a:latin typeface="Calibri" panose="020F0502020204030204"/>
                <a:ea typeface="+mn-ea"/>
                <a:cs typeface="+mn-cs"/>
              </a:rPr>
              <a:t>Ruleset</a:t>
            </a:r>
          </a:p>
        </p:txBody>
      </p:sp>
      <p:sp>
        <p:nvSpPr>
          <p:cNvPr id="33" name="Title 1"/>
          <p:cNvSpPr txBox="1">
            <a:spLocks/>
          </p:cNvSpPr>
          <p:nvPr/>
        </p:nvSpPr>
        <p:spPr>
          <a:xfrm>
            <a:off x="381000" y="228601"/>
            <a:ext cx="11430000" cy="685799"/>
          </a:xfrm>
          <a:prstGeom prst="rect">
            <a:avLst/>
          </a:prstGeom>
        </p:spPr>
        <p:txBody>
          <a:bodyPr vert="horz" lIns="0" tIns="45720" rIns="0" bIns="0" rtlCol="0" anchor="ctr">
            <a:norm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all" spc="0" normalizeH="0" baseline="0" noProof="0" dirty="0">
                <a:ln>
                  <a:noFill/>
                </a:ln>
                <a:solidFill>
                  <a:srgbClr val="56565A"/>
                </a:solidFill>
                <a:effectLst/>
                <a:uLnTx/>
                <a:uFillTx/>
                <a:latin typeface="Arial" panose="020B0604020202020204"/>
                <a:ea typeface="+mj-ea"/>
                <a:cs typeface="+mj-cs"/>
              </a:rPr>
              <a:t>What does actual </a:t>
            </a:r>
            <a:r>
              <a:rPr kumimoji="0" lang="en-US" sz="3200" b="1" i="0" u="none" strike="noStrike" kern="1200" cap="all" spc="0" normalizeH="0" baseline="0" noProof="0" dirty="0" err="1">
                <a:ln>
                  <a:noFill/>
                </a:ln>
                <a:solidFill>
                  <a:srgbClr val="56565A"/>
                </a:solidFill>
                <a:effectLst/>
                <a:uLnTx/>
                <a:uFillTx/>
                <a:latin typeface="Arial" panose="020B0604020202020204"/>
                <a:ea typeface="+mj-ea"/>
                <a:cs typeface="+mj-cs"/>
              </a:rPr>
              <a:t>css</a:t>
            </a:r>
            <a:r>
              <a:rPr kumimoji="0" lang="en-US" sz="3200" b="1" i="0" u="none" strike="noStrike" kern="1200" cap="all" spc="0" normalizeH="0" baseline="0" noProof="0" dirty="0">
                <a:ln>
                  <a:noFill/>
                </a:ln>
                <a:solidFill>
                  <a:srgbClr val="56565A"/>
                </a:solidFill>
                <a:effectLst/>
                <a:uLnTx/>
                <a:uFillTx/>
                <a:latin typeface="Arial" panose="020B0604020202020204"/>
                <a:ea typeface="+mj-ea"/>
                <a:cs typeface="+mj-cs"/>
              </a:rPr>
              <a:t> code look like?</a:t>
            </a:r>
          </a:p>
        </p:txBody>
      </p:sp>
    </p:spTree>
    <p:extLst>
      <p:ext uri="{BB962C8B-B14F-4D97-AF65-F5344CB8AC3E}">
        <p14:creationId xmlns:p14="http://schemas.microsoft.com/office/powerpoint/2010/main" val="63306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ppt_x"/>
                                          </p:val>
                                        </p:tav>
                                        <p:tav tm="100000">
                                          <p:val>
                                            <p:strVal val="#ppt_x"/>
                                          </p:val>
                                        </p:tav>
                                      </p:tavLst>
                                    </p:anim>
                                    <p:anim calcmode="lin" valueType="num">
                                      <p:cBhvr additive="base">
                                        <p:cTn id="4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Properties</a:t>
            </a:r>
          </a:p>
        </p:txBody>
      </p:sp>
      <p:sp>
        <p:nvSpPr>
          <p:cNvPr id="3" name="Content Placeholder 2"/>
          <p:cNvSpPr>
            <a:spLocks noGrp="1"/>
          </p:cNvSpPr>
          <p:nvPr>
            <p:ph idx="1"/>
          </p:nvPr>
        </p:nvSpPr>
        <p:spPr>
          <a:xfrm>
            <a:off x="4038600" y="1143000"/>
            <a:ext cx="7772400" cy="5257800"/>
          </a:xfrm>
        </p:spPr>
        <p:txBody>
          <a:bodyPr>
            <a:normAutofit fontScale="92500" lnSpcReduction="10000"/>
          </a:bodyPr>
          <a:lstStyle/>
          <a:p>
            <a:r>
              <a:rPr lang="en-US" sz="3600" b="1" dirty="0"/>
              <a:t>color</a:t>
            </a:r>
            <a:r>
              <a:rPr lang="en-US" sz="3600" dirty="0"/>
              <a:t>: controls the color of text in an HTML element</a:t>
            </a:r>
          </a:p>
          <a:p>
            <a:endParaRPr lang="en-US" sz="1400" dirty="0"/>
          </a:p>
          <a:p>
            <a:r>
              <a:rPr lang="en-US" sz="3600" b="1" dirty="0"/>
              <a:t>background</a:t>
            </a:r>
            <a:r>
              <a:rPr lang="en-US" sz="3600" dirty="0"/>
              <a:t>: controls the background color of an HTML element</a:t>
            </a:r>
          </a:p>
          <a:p>
            <a:endParaRPr lang="en-US" sz="1400" dirty="0"/>
          </a:p>
          <a:p>
            <a:r>
              <a:rPr lang="en-US" sz="3600" b="1" dirty="0"/>
              <a:t>font-size</a:t>
            </a:r>
            <a:r>
              <a:rPr lang="en-US" sz="3600" dirty="0"/>
              <a:t>: controls the size of text in an HTML element</a:t>
            </a:r>
          </a:p>
          <a:p>
            <a:endParaRPr lang="en-US" sz="1400" dirty="0"/>
          </a:p>
          <a:p>
            <a:r>
              <a:rPr lang="en-US" sz="3600" b="1" dirty="0"/>
              <a:t>font-family</a:t>
            </a:r>
            <a:r>
              <a:rPr lang="en-US" sz="3600" dirty="0"/>
              <a:t>: controls the actual font of the text in an HTML element</a:t>
            </a:r>
          </a:p>
        </p:txBody>
      </p:sp>
      <p:pic>
        <p:nvPicPr>
          <p:cNvPr id="2050" name="Picture 2" descr="Property | Monopoly Wiki | Fandom">
            <a:extLst>
              <a:ext uri="{FF2B5EF4-FFF2-40B4-BE49-F238E27FC236}">
                <a16:creationId xmlns:a16="http://schemas.microsoft.com/office/drawing/2014/main" id="{8CA4E226-552B-4E21-8501-25896E29DCD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9546"/>
          <a:stretch/>
        </p:blipFill>
        <p:spPr bwMode="auto">
          <a:xfrm>
            <a:off x="381000" y="1182757"/>
            <a:ext cx="35433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1843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Selectors</a:t>
            </a:r>
          </a:p>
        </p:txBody>
      </p:sp>
      <p:sp>
        <p:nvSpPr>
          <p:cNvPr id="3" name="Content Placeholder 2"/>
          <p:cNvSpPr>
            <a:spLocks noGrp="1"/>
          </p:cNvSpPr>
          <p:nvPr>
            <p:ph idx="1"/>
          </p:nvPr>
        </p:nvSpPr>
        <p:spPr>
          <a:xfrm>
            <a:off x="381000" y="1143000"/>
            <a:ext cx="11430000" cy="5257800"/>
          </a:xfrm>
        </p:spPr>
        <p:txBody>
          <a:bodyPr anchor="ctr">
            <a:noAutofit/>
          </a:bodyPr>
          <a:lstStyle/>
          <a:p>
            <a:r>
              <a:rPr lang="en-US" sz="3600" b="1" dirty="0"/>
              <a:t>body</a:t>
            </a:r>
            <a:r>
              <a:rPr lang="en-US" sz="3600" dirty="0"/>
              <a:t>: styles the entire page</a:t>
            </a:r>
          </a:p>
          <a:p>
            <a:r>
              <a:rPr lang="en-US" sz="3600" b="1" dirty="0"/>
              <a:t>h1</a:t>
            </a:r>
            <a:r>
              <a:rPr lang="en-US" sz="3600" dirty="0"/>
              <a:t>: styles all </a:t>
            </a:r>
            <a:r>
              <a:rPr lang="en-US" sz="3600" b="1" dirty="0"/>
              <a:t>h1</a:t>
            </a:r>
            <a:r>
              <a:rPr lang="en-US" sz="3600" dirty="0"/>
              <a:t> elements on the page</a:t>
            </a:r>
          </a:p>
          <a:p>
            <a:r>
              <a:rPr lang="en-US" sz="3600" b="1" dirty="0"/>
              <a:t>h2</a:t>
            </a:r>
            <a:r>
              <a:rPr lang="en-US" sz="3600" dirty="0"/>
              <a:t>: styles all </a:t>
            </a:r>
            <a:r>
              <a:rPr lang="en-US" sz="3600" b="1" dirty="0"/>
              <a:t>h2</a:t>
            </a:r>
            <a:r>
              <a:rPr lang="en-US" sz="3600" dirty="0"/>
              <a:t> elements on the page</a:t>
            </a:r>
          </a:p>
          <a:p>
            <a:r>
              <a:rPr lang="en-US" sz="3600" b="1" dirty="0"/>
              <a:t>p</a:t>
            </a:r>
            <a:r>
              <a:rPr lang="en-US" sz="3600" dirty="0"/>
              <a:t>: styles all </a:t>
            </a:r>
            <a:r>
              <a:rPr lang="en-US" sz="3600" b="1" dirty="0"/>
              <a:t>p</a:t>
            </a:r>
            <a:r>
              <a:rPr lang="en-US" sz="3600" dirty="0"/>
              <a:t> elements on the page</a:t>
            </a:r>
          </a:p>
          <a:p>
            <a:r>
              <a:rPr lang="en-US" sz="3600" dirty="0"/>
              <a:t>… </a:t>
            </a:r>
            <a:r>
              <a:rPr lang="en-US" sz="3600" dirty="0" err="1"/>
              <a:t>etc</a:t>
            </a:r>
            <a:endParaRPr lang="en-US" sz="3600" dirty="0"/>
          </a:p>
        </p:txBody>
      </p:sp>
      <p:pic>
        <p:nvPicPr>
          <p:cNvPr id="3074" name="Picture 2" descr="APIELE Changeover Selector Switch 20A 3 Position 8 Terminals Poles 690V  Universal Rotary Cam Selector: Amazon.com: Industrial &amp; Scientific">
            <a:extLst>
              <a:ext uri="{FF2B5EF4-FFF2-40B4-BE49-F238E27FC236}">
                <a16:creationId xmlns:a16="http://schemas.microsoft.com/office/drawing/2014/main" id="{D0ED9FE3-8716-48DE-BA3D-CA4C6AB5F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4450" y="3600450"/>
            <a:ext cx="325755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6401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Ruleset example</a:t>
            </a:r>
          </a:p>
        </p:txBody>
      </p:sp>
      <p:sp>
        <p:nvSpPr>
          <p:cNvPr id="3" name="Content Placeholder 2"/>
          <p:cNvSpPr>
            <a:spLocks noGrp="1"/>
          </p:cNvSpPr>
          <p:nvPr>
            <p:ph idx="1"/>
          </p:nvPr>
        </p:nvSpPr>
        <p:spPr/>
        <p:txBody>
          <a:bodyPr>
            <a:noAutofit/>
          </a:bodyPr>
          <a:lstStyle/>
          <a:p>
            <a:pPr marL="57150" indent="0">
              <a:buNone/>
            </a:pPr>
            <a:r>
              <a:rPr lang="en-US" sz="11500" dirty="0">
                <a:hlinkClick r:id="rId3"/>
              </a:rPr>
              <a:t>https://replit.com/@HylandOutreach/Ruleset</a:t>
            </a:r>
            <a:endParaRPr lang="en-US" sz="11500" dirty="0"/>
          </a:p>
        </p:txBody>
      </p:sp>
    </p:spTree>
    <p:extLst>
      <p:ext uri="{BB962C8B-B14F-4D97-AF65-F5344CB8AC3E}">
        <p14:creationId xmlns:p14="http://schemas.microsoft.com/office/powerpoint/2010/main" val="396988711"/>
      </p:ext>
    </p:extLst>
  </p:cSld>
  <p:clrMapOvr>
    <a:masterClrMapping/>
  </p:clrMapOvr>
  <p:transition>
    <p:fade/>
  </p:transition>
</p:sld>
</file>

<file path=ppt/theme/theme1.xml><?xml version="1.0" encoding="utf-8"?>
<a:theme xmlns:a="http://schemas.openxmlformats.org/drawingml/2006/main" name="Hyland 2019">
  <a:themeElements>
    <a:clrScheme name="Hyland">
      <a:dk1>
        <a:srgbClr val="56565A"/>
      </a:dk1>
      <a:lt1>
        <a:srgbClr val="FFFFFF"/>
      </a:lt1>
      <a:dk2>
        <a:srgbClr val="56565A"/>
      </a:dk2>
      <a:lt2>
        <a:srgbClr val="EFEFF0"/>
      </a:lt2>
      <a:accent1>
        <a:srgbClr val="54C8E8"/>
      </a:accent1>
      <a:accent2>
        <a:srgbClr val="6ABF4B"/>
      </a:accent2>
      <a:accent3>
        <a:srgbClr val="98989A"/>
      </a:accent3>
      <a:accent4>
        <a:srgbClr val="C8C8C8"/>
      </a:accent4>
      <a:accent5>
        <a:srgbClr val="EFEFF0"/>
      </a:accent5>
      <a:accent6>
        <a:srgbClr val="FFFFFF"/>
      </a:accent6>
      <a:hlink>
        <a:srgbClr val="6ABF4B"/>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accent5"/>
        </a:solidFill>
        <a:ln w="12700">
          <a:solidFill>
            <a:schemeClr val="tx2"/>
          </a:solidFill>
          <a:miter lim="800000"/>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Hyland Green">
      <a:srgbClr val="6ABF4B"/>
    </a:custClr>
    <a:custClr name="Technology Blue">
      <a:srgbClr val="00586F"/>
    </a:custClr>
    <a:custClr name="Bright Blue">
      <a:srgbClr val="54C8E8"/>
    </a:custClr>
    <a:custClr name="Light Blue">
      <a:srgbClr val="96DAEA"/>
    </a:custClr>
    <a:custClr name="Pink">
      <a:srgbClr val="E95EBE"/>
    </a:custClr>
    <a:custClr name="Dark Gray">
      <a:srgbClr val="56565A"/>
    </a:custClr>
    <a:custClr name="Medium Gray">
      <a:srgbClr val="98989A"/>
    </a:custClr>
    <a:custClr name="Light Gray">
      <a:srgbClr val="C8C8C8"/>
    </a:custClr>
    <a:custClr name="Pale Gray">
      <a:srgbClr val="EFEFF0"/>
    </a:custClr>
    <a:custClr name="White">
      <a:srgbClr val="FFFFFF"/>
    </a:custClr>
    <a:custClr name="Orange">
      <a:srgbClr val="FF8300"/>
    </a:custClr>
    <a:custClr name="Purple">
      <a:srgbClr val="624B78"/>
    </a:custClr>
    <a:custClr name="Yellow">
      <a:srgbClr val="FFB71B"/>
    </a:custClr>
    <a:custClr name="Dark Blue">
      <a:srgbClr val="00303C"/>
    </a:custClr>
  </a:custClrLst>
</a:theme>
</file>

<file path=ppt/theme/theme2.xml><?xml version="1.0" encoding="utf-8"?>
<a:theme xmlns:a="http://schemas.openxmlformats.org/drawingml/2006/main" name="Office Theme">
  <a:themeElements>
    <a:clrScheme name="OnBase">
      <a:dk1>
        <a:sysClr val="windowText" lastClr="000000"/>
      </a:dk1>
      <a:lt1>
        <a:sysClr val="window" lastClr="FFFFFF"/>
      </a:lt1>
      <a:dk2>
        <a:srgbClr val="00586E"/>
      </a:dk2>
      <a:lt2>
        <a:srgbClr val="7FDCF2"/>
      </a:lt2>
      <a:accent1>
        <a:srgbClr val="00CBEE"/>
      </a:accent1>
      <a:accent2>
        <a:srgbClr val="6CC04A"/>
      </a:accent2>
      <a:accent3>
        <a:srgbClr val="FF7900"/>
      </a:accent3>
      <a:accent4>
        <a:srgbClr val="E13FB4"/>
      </a:accent4>
      <a:accent5>
        <a:srgbClr val="FFE900"/>
      </a:accent5>
      <a:accent6>
        <a:srgbClr val="B8CED0"/>
      </a:accent6>
      <a:hlink>
        <a:srgbClr val="00CBEE"/>
      </a:hlink>
      <a:folHlink>
        <a:srgbClr val="7FDCF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3526</TotalTime>
  <Words>535</Words>
  <Application>Microsoft Office PowerPoint</Application>
  <PresentationFormat>Widescreen</PresentationFormat>
  <Paragraphs>70</Paragraphs>
  <Slides>10</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Arial Black</vt:lpstr>
      <vt:lpstr>Calibri</vt:lpstr>
      <vt:lpstr>Calibri Light</vt:lpstr>
      <vt:lpstr>Consolas</vt:lpstr>
      <vt:lpstr>Wingdings</vt:lpstr>
      <vt:lpstr>Hyland 2019</vt:lpstr>
      <vt:lpstr>Office Theme</vt:lpstr>
      <vt:lpstr>Hello CSS</vt:lpstr>
      <vt:lpstr>What is CSS?</vt:lpstr>
      <vt:lpstr>CSS Files</vt:lpstr>
      <vt:lpstr>the link element</vt:lpstr>
      <vt:lpstr>CSS FILE example</vt:lpstr>
      <vt:lpstr>PowerPoint Presentation</vt:lpstr>
      <vt:lpstr>CSS Properties</vt:lpstr>
      <vt:lpstr>CSS Selectors</vt:lpstr>
      <vt:lpstr>Ruleset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Trent Turner</dc:creator>
  <cp:lastModifiedBy>Joseph Maxwell</cp:lastModifiedBy>
  <cp:revision>88</cp:revision>
  <dcterms:created xsi:type="dcterms:W3CDTF">2019-03-11T04:04:09Z</dcterms:created>
  <dcterms:modified xsi:type="dcterms:W3CDTF">2021-05-27T12:22:50Z</dcterms:modified>
</cp:coreProperties>
</file>