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96" r:id="rId3"/>
    <p:sldId id="306" r:id="rId4"/>
    <p:sldId id="307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Browser reads the text,</a:t>
            </a:r>
            <a:r>
              <a:rPr lang="en-US" baseline="0" dirty="0" smtClean="0"/>
              <a:t> interprets it, and shows it to the user. HTML is behind every user interface on the web.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can be helpful to view a popular Wikipedia page in the web, and then view the source to see how the web browser renders it into a viewable page.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26,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heartwebsite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5943600"/>
          </a:xfrm>
        </p:spPr>
        <p:txBody>
          <a:bodyPr anchor="ctr">
            <a:noAutofit/>
          </a:bodyPr>
          <a:lstStyle/>
          <a:p>
            <a:r>
              <a:rPr lang="en-US" sz="6600" dirty="0" smtClean="0"/>
              <a:t>Build a</a:t>
            </a:r>
            <a:br>
              <a:rPr lang="en-US" sz="6600" dirty="0" smtClean="0"/>
            </a:br>
            <a:r>
              <a:rPr lang="en-US" sz="6600" dirty="0" smtClean="0"/>
              <a:t>Heart-Healthy Website with HTML &amp; CSS</a:t>
            </a:r>
            <a:endParaRPr lang="en-US" sz="6600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686300" cy="5309462"/>
          </a:xfrm>
        </p:spPr>
        <p:txBody>
          <a:bodyPr>
            <a:normAutofit/>
          </a:bodyPr>
          <a:lstStyle/>
          <a:p>
            <a:r>
              <a:rPr lang="en-US" dirty="0" smtClean="0"/>
              <a:t>HTML a </a:t>
            </a:r>
            <a:r>
              <a:rPr lang="en-US" b="1" dirty="0" smtClean="0"/>
              <a:t>markup language</a:t>
            </a:r>
          </a:p>
          <a:p>
            <a:endParaRPr lang="en-US" dirty="0" smtClean="0"/>
          </a:p>
          <a:p>
            <a:r>
              <a:rPr lang="en-US" dirty="0" smtClean="0"/>
              <a:t>It is the most basic </a:t>
            </a:r>
            <a:r>
              <a:rPr lang="en-US" b="1" dirty="0" smtClean="0"/>
              <a:t>building block</a:t>
            </a:r>
            <a:r>
              <a:rPr lang="en-US" dirty="0" smtClean="0"/>
              <a:t> of the   web</a:t>
            </a:r>
          </a:p>
          <a:p>
            <a:endParaRPr lang="en-US" dirty="0" smtClean="0"/>
          </a:p>
          <a:p>
            <a:r>
              <a:rPr lang="en-US" b="1" dirty="0" smtClean="0"/>
              <a:t>Web browsers </a:t>
            </a:r>
            <a:r>
              <a:rPr lang="en-US" dirty="0" smtClean="0"/>
              <a:t>take   HTML text and turn it     into a website!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640826" y="2514600"/>
            <a:ext cx="3200400" cy="29718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About Me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Welcome to my page!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My name is Arthur Read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Favorite Animal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"https://i.imgur.com/GfT5Z9R.png"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Dogs are the best!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CE9178"/>
                </a:solidFill>
                <a:latin typeface="Consolas" panose="020B0609020204030204" pitchFamily="49" charset="0"/>
              </a:rPr>
              <a:t>"https://en.wikipedia.org/wiki/Dog"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Wikipedia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5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8039100" y="3657600"/>
            <a:ext cx="800100" cy="685800"/>
          </a:xfrm>
          <a:prstGeom prst="rightArrow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1746455"/>
            <a:ext cx="223868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82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143000"/>
          </a:xfrm>
        </p:spPr>
        <p:txBody>
          <a:bodyPr/>
          <a:lstStyle/>
          <a:p>
            <a:r>
              <a:rPr lang="en-US" dirty="0" smtClean="0"/>
              <a:t>CSS is a styling language for websites</a:t>
            </a:r>
            <a:endParaRPr lang="en-US" dirty="0"/>
          </a:p>
          <a:p>
            <a:r>
              <a:rPr lang="en-US" dirty="0" smtClean="0"/>
              <a:t>It can update fonts, colors, and more!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6120052"/>
            <a:ext cx="175003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With CSS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67700" y="6120052"/>
            <a:ext cx="222772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Without CSS</a:t>
            </a:r>
          </a:p>
        </p:txBody>
      </p:sp>
      <p:pic>
        <p:nvPicPr>
          <p:cNvPr id="1028" name="Picture 4" descr="Intimidated By CSS? The Definitive Guide To Make Your Fear Disappear »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63"/>
          <a:stretch/>
        </p:blipFill>
        <p:spPr bwMode="auto">
          <a:xfrm>
            <a:off x="1181100" y="2400300"/>
            <a:ext cx="3657600" cy="381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ntimidated By CSS? The Definitive Guide To Make Your Fear Disappear »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7" r="526"/>
          <a:stretch/>
        </p:blipFill>
        <p:spPr bwMode="auto">
          <a:xfrm>
            <a:off x="7552763" y="2400300"/>
            <a:ext cx="3657600" cy="381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31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repl.it?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715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repl.it</a:t>
            </a:r>
            <a:r>
              <a:rPr lang="en-US" dirty="0" smtClean="0"/>
              <a:t> is a tool that lets developers create websites!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7403"/>
            <a:ext cx="1222286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196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started!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2713" indent="0">
              <a:buNone/>
            </a:pPr>
            <a:r>
              <a:rPr lang="en-US" sz="4400" dirty="0" smtClean="0"/>
              <a:t>Go to </a:t>
            </a:r>
            <a:r>
              <a:rPr lang="en-US" sz="4400" dirty="0" smtClean="0">
                <a:hlinkClick r:id="rId2"/>
              </a:rPr>
              <a:t>bit.ly/</a:t>
            </a:r>
            <a:r>
              <a:rPr lang="en-US" sz="4400" dirty="0" err="1" smtClean="0">
                <a:hlinkClick r:id="rId2"/>
              </a:rPr>
              <a:t>heartwebsite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85500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139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Build a Heart-Healthy Website with HTML &amp; CSS</vt:lpstr>
      <vt:lpstr>What is HTML?</vt:lpstr>
      <vt:lpstr>What is CSS?</vt:lpstr>
      <vt:lpstr>What is repl.it?</vt:lpstr>
      <vt:lpstr>Let’s get started!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77</cp:revision>
  <dcterms:created xsi:type="dcterms:W3CDTF">2019-03-11T04:04:09Z</dcterms:created>
  <dcterms:modified xsi:type="dcterms:W3CDTF">2020-10-26T19:06:01Z</dcterms:modified>
</cp:coreProperties>
</file>