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C1A"/>
    <a:srgbClr val="82C8FF"/>
    <a:srgbClr val="C0E3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3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8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2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4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6AE85-94D6-4F7C-95F1-4BF61995B1C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959D9-6496-45B5-B11E-42418D674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2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C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A1DA3E-3674-5CA0-0A02-DD8F0F42EE1B}"/>
              </a:ext>
            </a:extLst>
          </p:cNvPr>
          <p:cNvSpPr txBox="1"/>
          <p:nvPr/>
        </p:nvSpPr>
        <p:spPr>
          <a:xfrm>
            <a:off x="453522" y="7200900"/>
            <a:ext cx="6865353" cy="2012155"/>
          </a:xfrm>
          <a:prstGeom prst="rect">
            <a:avLst/>
          </a:prstGeom>
          <a:solidFill>
            <a:schemeClr val="bg1"/>
          </a:solidFill>
          <a:ln w="76200">
            <a:solidFill>
              <a:srgbClr val="82C8FF"/>
            </a:solidFill>
            <a:prstDash val="solid"/>
          </a:ln>
        </p:spPr>
        <p:txBody>
          <a:bodyPr wrap="square" lIns="274320" tIns="365760" rIns="274320" bIns="365760" rtlCol="0" anchor="ctr">
            <a:noAutofit/>
          </a:bodyPr>
          <a:lstStyle/>
          <a:p>
            <a:pPr>
              <a:lnSpc>
                <a:spcPts val="4000"/>
              </a:lnSpc>
            </a:pPr>
            <a:r>
              <a:rPr lang="en-US" sz="2800" dirty="0">
                <a:latin typeface="Nitti" panose="02000509060000060004" pitchFamily="49" charset="0"/>
              </a:rPr>
              <a:t>▶️ </a:t>
            </a:r>
            <a:r>
              <a:rPr lang="en-US" sz="2800" b="1" dirty="0">
                <a:latin typeface="Nitti" panose="02000509060000060004" pitchFamily="49" charset="0"/>
              </a:rPr>
              <a:t>Play the Game</a:t>
            </a:r>
            <a:endParaRPr lang="en-US" sz="2800" dirty="0">
              <a:latin typeface="Nitti" panose="02000509060000060004" pitchFamily="49" charset="0"/>
            </a:endParaRPr>
          </a:p>
          <a:p>
            <a:pPr>
              <a:lnSpc>
                <a:spcPts val="4000"/>
              </a:lnSpc>
            </a:pPr>
            <a:r>
              <a:rPr lang="en-US" sz="2800" dirty="0">
                <a:latin typeface="Nitti" panose="02000509060000060004" pitchFamily="49" charset="0"/>
              </a:rPr>
              <a:t>👩‍💻 </a:t>
            </a:r>
            <a:r>
              <a:rPr lang="en-US" sz="2800" b="1" dirty="0">
                <a:latin typeface="Nitti" panose="02000509060000060004" pitchFamily="49" charset="0"/>
              </a:rPr>
              <a:t>Hack the Game</a:t>
            </a:r>
            <a:endParaRPr lang="en-US" sz="2800" dirty="0">
              <a:latin typeface="Nitti" panose="02000509060000060004" pitchFamily="49" charset="0"/>
            </a:endParaRPr>
          </a:p>
          <a:p>
            <a:pPr>
              <a:lnSpc>
                <a:spcPts val="4000"/>
              </a:lnSpc>
            </a:pPr>
            <a:r>
              <a:rPr lang="en-US" sz="2800" dirty="0">
                <a:latin typeface="Nitti" panose="02000509060000060004" pitchFamily="49" charset="0"/>
              </a:rPr>
              <a:t>🎮 </a:t>
            </a:r>
            <a:r>
              <a:rPr lang="en-US" sz="2800" b="1" dirty="0">
                <a:latin typeface="Nitti" panose="02000509060000060004" pitchFamily="49" charset="0"/>
              </a:rPr>
              <a:t>Try to Beat the High Score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17D2A1-1005-13CD-A877-66454EBF4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3"/>
          <a:stretch/>
        </p:blipFill>
        <p:spPr>
          <a:xfrm>
            <a:off x="0" y="0"/>
            <a:ext cx="7772400" cy="1003262"/>
          </a:xfrm>
          <a:prstGeom prst="rect">
            <a:avLst/>
          </a:prstGeom>
        </p:spPr>
      </p:pic>
      <p:pic>
        <p:nvPicPr>
          <p:cNvPr id="12" name="Picture 11" descr="A pixel art of a green and pink turtle&#10;&#10;Description automatically generated">
            <a:extLst>
              <a:ext uri="{FF2B5EF4-FFF2-40B4-BE49-F238E27FC236}">
                <a16:creationId xmlns:a16="http://schemas.microsoft.com/office/drawing/2014/main" id="{F345FD8E-6D27-57A9-3DC1-36DF9E806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65" y="1885931"/>
            <a:ext cx="4540269" cy="45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1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15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Nitti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Maxwell</dc:creator>
  <cp:lastModifiedBy>Joseph Maxwell</cp:lastModifiedBy>
  <cp:revision>1</cp:revision>
  <cp:lastPrinted>2024-02-20T19:43:03Z</cp:lastPrinted>
  <dcterms:created xsi:type="dcterms:W3CDTF">2024-02-20T19:04:36Z</dcterms:created>
  <dcterms:modified xsi:type="dcterms:W3CDTF">2024-02-20T19:49:56Z</dcterms:modified>
</cp:coreProperties>
</file>