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2E"/>
    <a:srgbClr val="B2D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2" autoAdjust="0"/>
  </p:normalViewPr>
  <p:slideViewPr>
    <p:cSldViewPr>
      <p:cViewPr varScale="1">
        <p:scale>
          <a:sx n="97" d="100"/>
          <a:sy n="9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a Tech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F175-A0EE-4F54-94E3-614740C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web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277-F6D5-4F20-A9B9-00BBA50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JS</a:t>
            </a:r>
          </a:p>
          <a:p>
            <a:r>
              <a:rPr lang="en-US" dirty="0"/>
              <a:t>MERN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MEVN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Ruby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4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F416-26C3-4C29-8F18-9E2465CB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95B8-22C6-454B-AD59-6FC09DE6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AWS</a:t>
            </a:r>
          </a:p>
          <a:p>
            <a:r>
              <a:rPr lang="en-US" dirty="0"/>
              <a:t>I really don’t know</a:t>
            </a:r>
          </a:p>
        </p:txBody>
      </p:sp>
    </p:spTree>
    <p:extLst>
      <p:ext uri="{BB962C8B-B14F-4D97-AF65-F5344CB8AC3E}">
        <p14:creationId xmlns:p14="http://schemas.microsoft.com/office/powerpoint/2010/main" val="26977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F416-26C3-4C29-8F18-9E2465CB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372E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95B8-22C6-454B-AD59-6FC09DE6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D372E"/>
              </a:buClr>
            </a:pPr>
            <a:r>
              <a:rPr lang="en-US" dirty="0">
                <a:solidFill>
                  <a:schemeClr val="bg1"/>
                </a:solidFill>
              </a:rPr>
              <a:t>Check the </a:t>
            </a:r>
            <a:r>
              <a:rPr lang="en-US" dirty="0" err="1">
                <a:solidFill>
                  <a:schemeClr val="bg1"/>
                </a:solidFill>
              </a:rPr>
              <a:t>gitbook</a:t>
            </a:r>
            <a:r>
              <a:rPr lang="en-US" dirty="0">
                <a:solidFill>
                  <a:schemeClr val="bg1"/>
                </a:solidFill>
              </a:rPr>
              <a:t> for this activity</a:t>
            </a:r>
          </a:p>
          <a:p>
            <a:pPr>
              <a:buClr>
                <a:srgbClr val="3D372E"/>
              </a:buClr>
            </a:pPr>
            <a:r>
              <a:rPr lang="en-US" dirty="0">
                <a:solidFill>
                  <a:schemeClr val="bg1"/>
                </a:solidFill>
              </a:rPr>
              <a:t>Mentor shifts/skills</a:t>
            </a:r>
          </a:p>
        </p:txBody>
      </p:sp>
    </p:spTree>
    <p:extLst>
      <p:ext uri="{BB962C8B-B14F-4D97-AF65-F5344CB8AC3E}">
        <p14:creationId xmlns:p14="http://schemas.microsoft.com/office/powerpoint/2010/main" val="9624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09F4-F9E1-4CDD-BA7C-58E6B010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25C2-0731-434A-B455-EC322743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wrong choices</a:t>
            </a:r>
          </a:p>
        </p:txBody>
      </p:sp>
    </p:spTree>
    <p:extLst>
      <p:ext uri="{BB962C8B-B14F-4D97-AF65-F5344CB8AC3E}">
        <p14:creationId xmlns:p14="http://schemas.microsoft.com/office/powerpoint/2010/main" val="42808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FD5B-03FB-4025-B50E-A51904FF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704FF-FE4D-4057-ABB5-236765E34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now’s the time</a:t>
            </a:r>
          </a:p>
        </p:txBody>
      </p:sp>
    </p:spTree>
    <p:extLst>
      <p:ext uri="{BB962C8B-B14F-4D97-AF65-F5344CB8AC3E}">
        <p14:creationId xmlns:p14="http://schemas.microsoft.com/office/powerpoint/2010/main" val="133785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 Hyland Hackathon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DA3F-397D-4B26-B45F-847D00ED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424DAF-B886-4CFA-B9A1-1F1A910002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r="434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69127-BD5C-435A-9775-04B484DDC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goals &amp; considerations</a:t>
            </a:r>
          </a:p>
          <a:p>
            <a:r>
              <a:rPr lang="en-US" dirty="0"/>
              <a:t>technologies &amp; frameworks</a:t>
            </a:r>
          </a:p>
          <a:p>
            <a:r>
              <a:rPr lang="en-US" dirty="0"/>
              <a:t>deployments</a:t>
            </a:r>
          </a:p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8385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US" dirty="0"/>
              <a:t>goals for your hackathon experience</a:t>
            </a:r>
          </a:p>
        </p:txBody>
      </p:sp>
      <p:pic>
        <p:nvPicPr>
          <p:cNvPr id="1026" name="Picture 2" descr="11 Steps to Achieving Impossible Goals | Inc.com">
            <a:extLst>
              <a:ext uri="{FF2B5EF4-FFF2-40B4-BE49-F238E27FC236}">
                <a16:creationId xmlns:a16="http://schemas.microsoft.com/office/drawing/2014/main" id="{AB73999F-0644-442A-BC7F-E300D4603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" r="32030" b="-2"/>
          <a:stretch/>
        </p:blipFill>
        <p:spPr bwMode="auto">
          <a:xfrm>
            <a:off x="838200" y="1825625"/>
            <a:ext cx="30480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43400" y="1825625"/>
            <a:ext cx="6781800" cy="4351338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Win the competition?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Learn something new?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Expand existing knowledge?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Build something extraordinary?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Prior Knowledge</a:t>
            </a:r>
          </a:p>
          <a:p>
            <a:endParaRPr lang="en-US" sz="1200" dirty="0"/>
          </a:p>
          <a:p>
            <a:r>
              <a:rPr lang="en-US" sz="4000" dirty="0"/>
              <a:t>Industrial Usage</a:t>
            </a:r>
          </a:p>
          <a:p>
            <a:endParaRPr lang="en-US" sz="1200" dirty="0"/>
          </a:p>
          <a:p>
            <a:r>
              <a:rPr lang="en-US" sz="4000" dirty="0"/>
              <a:t>Mentor Experience</a:t>
            </a:r>
          </a:p>
          <a:p>
            <a:endParaRPr lang="en-US" sz="1200" dirty="0"/>
          </a:p>
          <a:p>
            <a:r>
              <a:rPr lang="en-US" sz="4000" dirty="0"/>
              <a:t>Ease of Onboarding</a:t>
            </a:r>
          </a:p>
        </p:txBody>
      </p:sp>
      <p:pic>
        <p:nvPicPr>
          <p:cNvPr id="2052" name="Picture 4" descr="Edward J. Steichen | Rodin—The Thinker | The Metropolitan Museum of Art">
            <a:extLst>
              <a:ext uri="{FF2B5EF4-FFF2-40B4-BE49-F238E27FC236}">
                <a16:creationId xmlns:a16="http://schemas.microsoft.com/office/drawing/2014/main" id="{56C831F6-5BE9-4FDB-B1D5-949E2DF2F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0406"/>
            <a:ext cx="5052219" cy="40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FFA8-C83D-4B2B-80F9-5538E45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B7E2-D1B5-4C91-993F-EA2E36E1D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platforms, languages, and more</a:t>
            </a:r>
          </a:p>
        </p:txBody>
      </p:sp>
    </p:spTree>
    <p:extLst>
      <p:ext uri="{BB962C8B-B14F-4D97-AF65-F5344CB8AC3E}">
        <p14:creationId xmlns:p14="http://schemas.microsoft.com/office/powerpoint/2010/main" val="1181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6DEB-D624-49BF-9832-06DD297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v. non-web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E0E5B-F407-4ADB-BDC1-95032F309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Non-Web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8B507-A429-41BD-AAC0-1D75DB6AA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Desktop applications</a:t>
            </a:r>
          </a:p>
          <a:p>
            <a:r>
              <a:rPr lang="en-US" i="1" dirty="0"/>
              <a:t>Mobile applications</a:t>
            </a:r>
          </a:p>
          <a:p>
            <a:r>
              <a:rPr lang="en-US" i="1" dirty="0"/>
              <a:t>Games, audio, deep back-end</a:t>
            </a:r>
          </a:p>
          <a:p>
            <a:r>
              <a:rPr lang="en-US" dirty="0"/>
              <a:t>Mentor experience in C#</a:t>
            </a:r>
          </a:p>
          <a:p>
            <a:r>
              <a:rPr lang="en-US" dirty="0"/>
              <a:t>Used for specific cases in industry</a:t>
            </a:r>
          </a:p>
          <a:p>
            <a:r>
              <a:rPr lang="en-US" dirty="0"/>
              <a:t>More difficult to begin</a:t>
            </a:r>
          </a:p>
          <a:p>
            <a:r>
              <a:rPr lang="en-US" dirty="0"/>
              <a:t>Recommended in specific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ED57B-C7AA-4461-A21A-F2DAB2921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30664-A5E7-4DD1-8253-34529167C2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i="1" dirty="0"/>
              <a:t>Static front-end websites</a:t>
            </a:r>
          </a:p>
          <a:p>
            <a:r>
              <a:rPr lang="en-US" i="1" dirty="0"/>
              <a:t>Full-stack websites</a:t>
            </a:r>
          </a:p>
          <a:p>
            <a:r>
              <a:rPr lang="en-US" i="1" dirty="0"/>
              <a:t>Progressive web apps</a:t>
            </a:r>
          </a:p>
          <a:p>
            <a:r>
              <a:rPr lang="en-US" dirty="0"/>
              <a:t>Mentor experience in many areas</a:t>
            </a:r>
          </a:p>
          <a:p>
            <a:r>
              <a:rPr lang="en-US" dirty="0"/>
              <a:t>Simple to start</a:t>
            </a:r>
          </a:p>
          <a:p>
            <a:r>
              <a:rPr lang="en-US" dirty="0"/>
              <a:t>The way of the future</a:t>
            </a:r>
          </a:p>
          <a:p>
            <a:r>
              <a:rPr lang="en-US" dirty="0"/>
              <a:t>Highly recommended</a:t>
            </a:r>
          </a:p>
        </p:txBody>
      </p:sp>
    </p:spTree>
    <p:extLst>
      <p:ext uri="{BB962C8B-B14F-4D97-AF65-F5344CB8AC3E}">
        <p14:creationId xmlns:p14="http://schemas.microsoft.com/office/powerpoint/2010/main" val="26503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F175-A0EE-4F54-94E3-614740C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the beauty of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277-F6D5-4F20-A9B9-00BBA50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v. NoSQL</a:t>
            </a:r>
          </a:p>
          <a:p>
            <a:r>
              <a:rPr lang="en-US" dirty="0"/>
              <a:t>MongoDB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Redis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Starting from a basic CRUD app, you can build something like Twitter or any number of useful software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F175-A0EE-4F54-94E3-614740C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277-F6D5-4F20-A9B9-00BBA50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– NodeJS/Express, </a:t>
            </a:r>
            <a:r>
              <a:rPr lang="en-US" dirty="0" err="1"/>
              <a:t>Deno</a:t>
            </a:r>
            <a:endParaRPr lang="en-US" dirty="0"/>
          </a:p>
          <a:p>
            <a:r>
              <a:rPr lang="en-US" dirty="0"/>
              <a:t>Python – Flask, Django</a:t>
            </a:r>
          </a:p>
          <a:p>
            <a:r>
              <a:rPr lang="en-US" dirty="0"/>
              <a:t>C# - ASP.NET</a:t>
            </a:r>
          </a:p>
          <a:p>
            <a:r>
              <a:rPr lang="en-US" dirty="0"/>
              <a:t>Java – Spring Boot</a:t>
            </a:r>
          </a:p>
          <a:p>
            <a:r>
              <a:rPr lang="en-US" dirty="0"/>
              <a:t>Ruby – Rails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F175-A0EE-4F54-94E3-614740CC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web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277-F6D5-4F20-A9B9-00BBA50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EJS</a:t>
            </a:r>
          </a:p>
          <a:p>
            <a:r>
              <a:rPr lang="en-US" dirty="0"/>
              <a:t>Ember</a:t>
            </a:r>
          </a:p>
          <a:p>
            <a:r>
              <a:rPr lang="en-US" dirty="0"/>
              <a:t>Angular</a:t>
            </a:r>
          </a:p>
          <a:p>
            <a:r>
              <a:rPr lang="en-US" dirty="0"/>
              <a:t>Vue</a:t>
            </a:r>
          </a:p>
          <a:p>
            <a:r>
              <a:rPr lang="en-US" dirty="0"/>
              <a:t>Svelte</a:t>
            </a:r>
          </a:p>
          <a:p>
            <a:r>
              <a:rPr lang="en-US" dirty="0" err="1"/>
              <a:t>Blazor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239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Schoolbook</vt:lpstr>
      <vt:lpstr>CITY SKETCH 16X9</vt:lpstr>
      <vt:lpstr>Choosing a Tech Stack</vt:lpstr>
      <vt:lpstr>agenda</vt:lpstr>
      <vt:lpstr>goals for your hackathon experience</vt:lpstr>
      <vt:lpstr>things to consider</vt:lpstr>
      <vt:lpstr>Technologies &amp; Frameworks</vt:lpstr>
      <vt:lpstr>web v. non-web</vt:lpstr>
      <vt:lpstr>databases &amp; the beauty of crud</vt:lpstr>
      <vt:lpstr>back-end web frameworks</vt:lpstr>
      <vt:lpstr>front-end web frameworks</vt:lpstr>
      <vt:lpstr>full web stacks</vt:lpstr>
      <vt:lpstr>deployments</vt:lpstr>
      <vt:lpstr>resources</vt:lpstr>
      <vt:lpstr>closing thoughts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Tech Stack</dc:title>
  <dc:creator>Joseph Maxwell</dc:creator>
  <cp:lastModifiedBy>Joseph Maxwell</cp:lastModifiedBy>
  <cp:revision>6</cp:revision>
  <dcterms:created xsi:type="dcterms:W3CDTF">2022-12-02T16:01:21Z</dcterms:created>
  <dcterms:modified xsi:type="dcterms:W3CDTF">2022-12-02T18:20:58Z</dcterms:modified>
</cp:coreProperties>
</file>