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2" r:id="rId7"/>
    <p:sldId id="313" r:id="rId8"/>
    <p:sldId id="314" r:id="rId9"/>
    <p:sldId id="315" r:id="rId10"/>
    <p:sldId id="3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1999</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Be Born Into a Cold and Callous World</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2014</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Descend into an Existential Crisis</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2023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Dedicate Your Life to the Study of Business</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The Future</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Achieve Your Wildest Dreams</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1999</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Be Born Into a Cold and Callous World</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2014</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Descend into an Existential Crisis</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2023</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Dedicate Your Life to the Study of Business</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The Future</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Achieve Your Wildest Dreams</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fontScale="90000"/>
          </a:bodyPr>
          <a:lstStyle/>
          <a:p>
            <a:r>
              <a:rPr lang="en-US" sz="8000" dirty="0"/>
              <a:t>How To Make A Splash In The World Of Business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2023 Hyland Hackathon</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Steps To Success</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43521447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E6B6-19FC-462B-9380-D24DD9C6337E}"/>
              </a:ext>
            </a:extLst>
          </p:cNvPr>
          <p:cNvSpPr>
            <a:spLocks noGrp="1"/>
          </p:cNvSpPr>
          <p:nvPr>
            <p:ph type="title"/>
          </p:nvPr>
        </p:nvSpPr>
        <p:spPr/>
        <p:txBody>
          <a:bodyPr/>
          <a:lstStyle/>
          <a:p>
            <a:r>
              <a:rPr lang="en-US" dirty="0"/>
              <a:t>Follow The Three Rules of Business</a:t>
            </a:r>
          </a:p>
        </p:txBody>
      </p:sp>
      <p:sp>
        <p:nvSpPr>
          <p:cNvPr id="3" name="Text Placeholder 2">
            <a:extLst>
              <a:ext uri="{FF2B5EF4-FFF2-40B4-BE49-F238E27FC236}">
                <a16:creationId xmlns:a16="http://schemas.microsoft.com/office/drawing/2014/main" id="{1B9C230D-629C-4395-8E2F-F9153254E84A}"/>
              </a:ext>
            </a:extLst>
          </p:cNvPr>
          <p:cNvSpPr>
            <a:spLocks noGrp="1"/>
          </p:cNvSpPr>
          <p:nvPr>
            <p:ph type="body" idx="1"/>
          </p:nvPr>
        </p:nvSpPr>
        <p:spPr/>
        <p:txBody>
          <a:bodyPr/>
          <a:lstStyle/>
          <a:p>
            <a:r>
              <a:rPr lang="en-US" dirty="0"/>
              <a:t>Success is within reach</a:t>
            </a:r>
          </a:p>
        </p:txBody>
      </p:sp>
    </p:spTree>
    <p:extLst>
      <p:ext uri="{BB962C8B-B14F-4D97-AF65-F5344CB8AC3E}">
        <p14:creationId xmlns:p14="http://schemas.microsoft.com/office/powerpoint/2010/main" val="225696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0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7" name="Straight Connector 10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9" name="Rectangle 1038">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C0C54-0D77-40AB-904B-84DD9F3F87D3}"/>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5100" dirty="0">
                <a:solidFill>
                  <a:schemeClr val="tx1">
                    <a:lumMod val="85000"/>
                    <a:lumOff val="15000"/>
                  </a:schemeClr>
                </a:solidFill>
              </a:rPr>
              <a:t>Rule #1: Make The Profits Go Up</a:t>
            </a:r>
          </a:p>
        </p:txBody>
      </p:sp>
      <p:pic>
        <p:nvPicPr>
          <p:cNvPr id="1030" name="Picture 6" descr="Why Sony Stock Just Dropped 9.3%">
            <a:extLst>
              <a:ext uri="{FF2B5EF4-FFF2-40B4-BE49-F238E27FC236}">
                <a16:creationId xmlns:a16="http://schemas.microsoft.com/office/drawing/2014/main" id="{ADF5AD7C-AB16-4DD7-8039-97E106E54D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2" t="-573" r="2323" b="570"/>
          <a:stretch/>
        </p:blipFill>
        <p:spPr bwMode="auto">
          <a:xfrm>
            <a:off x="-56595" y="-3782"/>
            <a:ext cx="5670511" cy="42428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ocks That Went Up in 2008 | Plus ETFs, Bonds, Gold - Retire Certain">
            <a:extLst>
              <a:ext uri="{FF2B5EF4-FFF2-40B4-BE49-F238E27FC236}">
                <a16:creationId xmlns:a16="http://schemas.microsoft.com/office/drawing/2014/main" id="{554D5085-64A9-4CD7-A5FA-0E7C26427B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662" r="1" b="2"/>
          <a:stretch/>
        </p:blipFill>
        <p:spPr bwMode="auto">
          <a:xfrm>
            <a:off x="5557320" y="-1890"/>
            <a:ext cx="2627502" cy="42428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s the Stock Market Going Up? It Depends on the Definition of Recession. |  Barron's">
            <a:extLst>
              <a:ext uri="{FF2B5EF4-FFF2-40B4-BE49-F238E27FC236}">
                <a16:creationId xmlns:a16="http://schemas.microsoft.com/office/drawing/2014/main" id="{98B1AB5A-260F-4482-91DA-2F3988F64A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369" r="14798" b="2"/>
          <a:stretch/>
        </p:blipFill>
        <p:spPr bwMode="auto">
          <a:xfrm>
            <a:off x="8184824" y="2"/>
            <a:ext cx="4007175" cy="4242815"/>
          </a:xfrm>
          <a:prstGeom prst="rect">
            <a:avLst/>
          </a:prstGeom>
          <a:noFill/>
          <a:extLst>
            <a:ext uri="{909E8E84-426E-40DD-AFC4-6F175D3DCCD1}">
              <a14:hiddenFill xmlns:a14="http://schemas.microsoft.com/office/drawing/2010/main">
                <a:solidFill>
                  <a:srgbClr val="FFFFFF"/>
                </a:solidFill>
              </a14:hiddenFill>
            </a:ext>
          </a:extLst>
        </p:spPr>
      </p:pic>
      <p:cxnSp>
        <p:nvCxnSpPr>
          <p:cNvPr id="1041" name="Straight Connector 104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3" name="Rectangle 104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057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1" name="Rectangle 206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3" name="Straight Connector 206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65" name="Rectangle 206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4388A-D35B-4912-B80B-2AE98A5743D8}"/>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5100" dirty="0">
                <a:solidFill>
                  <a:schemeClr val="tx1">
                    <a:lumMod val="85000"/>
                    <a:lumOff val="15000"/>
                  </a:schemeClr>
                </a:solidFill>
              </a:rPr>
              <a:t>Rule #2: Containerize Deliverables</a:t>
            </a:r>
          </a:p>
        </p:txBody>
      </p:sp>
      <p:pic>
        <p:nvPicPr>
          <p:cNvPr id="2050" name="Picture 2" descr="new and used Containers – Box2Trade – directly deliverable from stock">
            <a:extLst>
              <a:ext uri="{FF2B5EF4-FFF2-40B4-BE49-F238E27FC236}">
                <a16:creationId xmlns:a16="http://schemas.microsoft.com/office/drawing/2014/main" id="{622186DD-3E9F-432A-80CE-FB776B5199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6" r="119" b="2"/>
          <a:stretch/>
        </p:blipFill>
        <p:spPr bwMode="auto">
          <a:xfrm>
            <a:off x="0" y="0"/>
            <a:ext cx="5632612" cy="424281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anaging the &quot;Deliverables&quot; Dance — David C. Baker">
            <a:extLst>
              <a:ext uri="{FF2B5EF4-FFF2-40B4-BE49-F238E27FC236}">
                <a16:creationId xmlns:a16="http://schemas.microsoft.com/office/drawing/2014/main" id="{666B281E-73CB-40BE-A601-753F07789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 t="-1" r="554" b="-3"/>
          <a:stretch/>
        </p:blipFill>
        <p:spPr bwMode="auto">
          <a:xfrm>
            <a:off x="4120121" y="2772697"/>
            <a:ext cx="1394504" cy="13482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ocker: Accelerated, Containerized Application Development">
            <a:extLst>
              <a:ext uri="{FF2B5EF4-FFF2-40B4-BE49-F238E27FC236}">
                <a16:creationId xmlns:a16="http://schemas.microsoft.com/office/drawing/2014/main" id="{7109758B-5D6D-4B1A-BD32-436CB75022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481" t="18184" r="10851" b="19181"/>
          <a:stretch/>
        </p:blipFill>
        <p:spPr bwMode="auto">
          <a:xfrm>
            <a:off x="5907918" y="745513"/>
            <a:ext cx="6284082" cy="3804717"/>
          </a:xfrm>
          <a:prstGeom prst="rect">
            <a:avLst/>
          </a:prstGeom>
          <a:noFill/>
          <a:extLst>
            <a:ext uri="{909E8E84-426E-40DD-AFC4-6F175D3DCCD1}">
              <a14:hiddenFill xmlns:a14="http://schemas.microsoft.com/office/drawing/2010/main">
                <a:solidFill>
                  <a:srgbClr val="FFFFFF"/>
                </a:solidFill>
              </a14:hiddenFill>
            </a:ext>
          </a:extLst>
        </p:spPr>
      </p:pic>
      <p:cxnSp>
        <p:nvCxnSpPr>
          <p:cNvPr id="2067" name="Straight Connector 2066">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69" name="Rectangle 2068">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25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1" name="Rectangle 206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3" name="Straight Connector 206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65" name="Rectangle 206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4388A-D35B-4912-B80B-2AE98A5743D8}"/>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5100" dirty="0">
                <a:solidFill>
                  <a:schemeClr val="tx1">
                    <a:lumMod val="85000"/>
                    <a:lumOff val="15000"/>
                  </a:schemeClr>
                </a:solidFill>
              </a:rPr>
              <a:t>Rule #3: ABC (</a:t>
            </a:r>
            <a:r>
              <a:rPr lang="en-US" sz="5100" b="1" dirty="0">
                <a:solidFill>
                  <a:schemeClr val="tx1">
                    <a:lumMod val="85000"/>
                    <a:lumOff val="15000"/>
                  </a:schemeClr>
                </a:solidFill>
              </a:rPr>
              <a:t>A</a:t>
            </a:r>
            <a:r>
              <a:rPr lang="en-US" sz="5100" dirty="0">
                <a:solidFill>
                  <a:schemeClr val="tx1">
                    <a:lumMod val="85000"/>
                    <a:lumOff val="15000"/>
                  </a:schemeClr>
                </a:solidFill>
              </a:rPr>
              <a:t>lways </a:t>
            </a:r>
            <a:r>
              <a:rPr lang="en-US" sz="5100" b="1" dirty="0">
                <a:solidFill>
                  <a:schemeClr val="tx1">
                    <a:lumMod val="85000"/>
                    <a:lumOff val="15000"/>
                  </a:schemeClr>
                </a:solidFill>
              </a:rPr>
              <a:t>B</a:t>
            </a:r>
            <a:r>
              <a:rPr lang="en-US" sz="5100" dirty="0">
                <a:solidFill>
                  <a:schemeClr val="tx1">
                    <a:lumMod val="85000"/>
                    <a:lumOff val="15000"/>
                  </a:schemeClr>
                </a:solidFill>
              </a:rPr>
              <a:t>e </a:t>
            </a:r>
            <a:r>
              <a:rPr lang="en-US" sz="5100" b="1" dirty="0">
                <a:solidFill>
                  <a:schemeClr val="tx1">
                    <a:lumMod val="85000"/>
                    <a:lumOff val="15000"/>
                  </a:schemeClr>
                </a:solidFill>
              </a:rPr>
              <a:t>C</a:t>
            </a:r>
            <a:r>
              <a:rPr lang="en-US" sz="5100" dirty="0">
                <a:solidFill>
                  <a:schemeClr val="tx1">
                    <a:lumMod val="85000"/>
                    <a:lumOff val="15000"/>
                  </a:schemeClr>
                </a:solidFill>
              </a:rPr>
              <a:t>losing)</a:t>
            </a:r>
          </a:p>
        </p:txBody>
      </p:sp>
      <p:cxnSp>
        <p:nvCxnSpPr>
          <p:cNvPr id="2067" name="Straight Connector 2066">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69" name="Rectangle 2068">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descr="Jack Donaghy | TV Database Wiki | Fandom">
            <a:extLst>
              <a:ext uri="{FF2B5EF4-FFF2-40B4-BE49-F238E27FC236}">
                <a16:creationId xmlns:a16="http://schemas.microsoft.com/office/drawing/2014/main" id="{0FADF871-D351-4E3B-95B4-DF4A5FC97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259"/>
            <a:ext cx="3180237" cy="42403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to Say in a Closing Your Practice Letter | Solo Practice University®">
            <a:extLst>
              <a:ext uri="{FF2B5EF4-FFF2-40B4-BE49-F238E27FC236}">
                <a16:creationId xmlns:a16="http://schemas.microsoft.com/office/drawing/2014/main" id="{01F207C2-030D-45E0-B27F-2E4A5B489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62" r="11040"/>
          <a:stretch/>
        </p:blipFill>
        <p:spPr bwMode="auto">
          <a:xfrm>
            <a:off x="3165390" y="0"/>
            <a:ext cx="6017741" cy="43338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emphis Zoo Temporarily Closed">
            <a:extLst>
              <a:ext uri="{FF2B5EF4-FFF2-40B4-BE49-F238E27FC236}">
                <a16:creationId xmlns:a16="http://schemas.microsoft.com/office/drawing/2014/main" id="{FCA1EAE9-7D1B-41B7-9605-583BCD7CDA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253" r="15826"/>
          <a:stretch/>
        </p:blipFill>
        <p:spPr bwMode="auto">
          <a:xfrm>
            <a:off x="9074994" y="-11267"/>
            <a:ext cx="3117008" cy="433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66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B4A052FA-B466-4C9B-9EA7-F11C1500CB20}"/>
              </a:ext>
            </a:extLst>
          </p:cNvPr>
          <p:cNvPicPr>
            <a:picLocks noGrp="1" noChangeAspect="1"/>
          </p:cNvPicPr>
          <p:nvPr>
            <p:ph type="pic" idx="1"/>
          </p:nvPr>
        </p:nvPicPr>
        <p:blipFill>
          <a:blip r:embed="rId2"/>
          <a:srcRect t="10815" b="10815"/>
          <a:stretch>
            <a:fillRect/>
          </a:stretch>
        </p:blipFill>
        <p:spPr/>
      </p:pic>
      <p:sp>
        <p:nvSpPr>
          <p:cNvPr id="3" name="Title 2">
            <a:extLst>
              <a:ext uri="{FF2B5EF4-FFF2-40B4-BE49-F238E27FC236}">
                <a16:creationId xmlns:a16="http://schemas.microsoft.com/office/drawing/2014/main" id="{1C512743-B161-48E2-B88D-20B672D597C4}"/>
              </a:ext>
            </a:extLst>
          </p:cNvPr>
          <p:cNvSpPr>
            <a:spLocks noGrp="1"/>
          </p:cNvSpPr>
          <p:nvPr>
            <p:ph type="title"/>
          </p:nvPr>
        </p:nvSpPr>
        <p:spPr/>
        <p:txBody>
          <a:bodyPr/>
          <a:lstStyle/>
          <a:p>
            <a:r>
              <a:rPr lang="en-US" dirty="0"/>
              <a:t>Conclusion: You Will Make A Splash</a:t>
            </a:r>
          </a:p>
        </p:txBody>
      </p:sp>
      <p:sp>
        <p:nvSpPr>
          <p:cNvPr id="4" name="Text Placeholder 3">
            <a:extLst>
              <a:ext uri="{FF2B5EF4-FFF2-40B4-BE49-F238E27FC236}">
                <a16:creationId xmlns:a16="http://schemas.microsoft.com/office/drawing/2014/main" id="{5D33C42A-FD5D-4341-9359-909D7F3636C6}"/>
              </a:ext>
            </a:extLst>
          </p:cNvPr>
          <p:cNvSpPr>
            <a:spLocks noGrp="1"/>
          </p:cNvSpPr>
          <p:nvPr>
            <p:ph type="body" sz="half" idx="2"/>
          </p:nvPr>
        </p:nvSpPr>
        <p:spPr/>
        <p:txBody>
          <a:bodyPr/>
          <a:lstStyle/>
          <a:p>
            <a:r>
              <a:rPr lang="en-US" dirty="0"/>
              <a:t>Don’t Give Up On Your Dreams!</a:t>
            </a:r>
          </a:p>
        </p:txBody>
      </p:sp>
    </p:spTree>
    <p:extLst>
      <p:ext uri="{BB962C8B-B14F-4D97-AF65-F5344CB8AC3E}">
        <p14:creationId xmlns:p14="http://schemas.microsoft.com/office/powerpoint/2010/main" val="239144428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TotalTime>
  <Words>95</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Bookman Old Style</vt:lpstr>
      <vt:lpstr>Calibri</vt:lpstr>
      <vt:lpstr>Franklin Gothic Book</vt:lpstr>
      <vt:lpstr>1_RetrospectVTI</vt:lpstr>
      <vt:lpstr>How To Make A Splash In The World Of Business</vt:lpstr>
      <vt:lpstr>Steps To Success</vt:lpstr>
      <vt:lpstr>Follow The Three Rules of Business</vt:lpstr>
      <vt:lpstr>Rule #1: Make The Profits Go Up</vt:lpstr>
      <vt:lpstr>Rule #2: Containerize Deliverables</vt:lpstr>
      <vt:lpstr>Rule #3: ABC (Always Be Closing)</vt:lpstr>
      <vt:lpstr>Conclusion: You Will Make A Splash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A Splash In The World Of Business</dc:title>
  <dc:creator>Joseph Maxwell</dc:creator>
  <cp:lastModifiedBy>Joseph Maxwell</cp:lastModifiedBy>
  <cp:revision>2</cp:revision>
  <dcterms:created xsi:type="dcterms:W3CDTF">2022-11-28T21:30:30Z</dcterms:created>
  <dcterms:modified xsi:type="dcterms:W3CDTF">2022-11-29T14:55:22Z</dcterms:modified>
</cp:coreProperties>
</file>