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60" r:id="rId2"/>
    <p:sldId id="261" r:id="rId3"/>
    <p:sldId id="259" r:id="rId4"/>
    <p:sldId id="306" r:id="rId5"/>
    <p:sldId id="270" r:id="rId6"/>
    <p:sldId id="307" r:id="rId7"/>
    <p:sldId id="277" r:id="rId8"/>
  </p:sldIdLst>
  <p:sldSz cx="9144000" cy="5143500" type="screen16x9"/>
  <p:notesSz cx="6858000" cy="9144000"/>
  <p:embeddedFontLst>
    <p:embeddedFont>
      <p:font typeface="Exo 2" panose="020B0604020202020204" charset="0"/>
      <p:regular r:id="rId10"/>
      <p:bold r:id="rId11"/>
      <p:italic r:id="rId12"/>
      <p:boldItalic r:id="rId13"/>
    </p:embeddedFont>
    <p:embeddedFont>
      <p:font typeface="Yellowtai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36D50-729E-42E0-8734-7AC1A03723AB}">
  <a:tblStyle styleId="{F1836D50-729E-42E0-8734-7AC1A03723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11" autoAdjust="0"/>
  </p:normalViewPr>
  <p:slideViewPr>
    <p:cSldViewPr snapToGrid="0">
      <p:cViewPr varScale="1">
        <p:scale>
          <a:sx n="109" d="100"/>
          <a:sy n="109" d="100"/>
        </p:scale>
        <p:origin x="159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Candy – assorted candy bags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Rubber Ducks - https://www.amazon.com/SmartYeen-Toddlers-Assorted-bathtime-Birthday/dp/B0B4CDBDS9/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Stuffed animals - https://www.amazon.com/TeeTurtle-Reversible-Octopus-Mini-Plush/dp/B07H4HKDG7, https://www.amazon.com/dp/B09ZXTGRMY/, https://www.amazon.com/Aurora-World-Rolly-Prankster-Plush/dp/B01MZFBOVV/, https://www.amazon.com/Aurora-World-31290-Foxxie-Plush/dp/B004JRR5BM/, https://www.amazon.com/Melissa-Doug-Stuffed-Washable-Surface/dp/B004N7NFSK/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Squishmallow</a:t>
            </a:r>
            <a:r>
              <a:rPr lang="en-US" dirty="0"/>
              <a:t> - https://www.amazon.com/dp/B09NB3QP1P/, https://www.amazon.com/dp/B09NB1QQWC/, https://www.amazon.com/Squishmallow-Official-Kellytoy-Ultrasoft-Stuffed/dp/B08G1W7G93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Water Bottle – </a:t>
            </a:r>
            <a:r>
              <a:rPr lang="en-US" dirty="0" err="1"/>
              <a:t>hyland</a:t>
            </a:r>
            <a:r>
              <a:rPr lang="en-US" dirty="0"/>
              <a:t> branded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Grab bag – USB sticks, extra swag, sunglasses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Audible credit - https://www.audible.com/ep/giftcenter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A.I. Portraits – Matt can generate through DALL-E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A.I. Poetry – Matt can generate through GPT-3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Bonus Track – Joseph can create a custom synthwave track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Udemy Course - https://support.udemy.com/hc/en-us/articles/229231187-How-to-Send-a-Udemy-Gift-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(note for </a:t>
            </a:r>
            <a:r>
              <a:rPr lang="en-US" dirty="0" err="1"/>
              <a:t>udemy</a:t>
            </a:r>
            <a:r>
              <a:rPr lang="en-US" dirty="0"/>
              <a:t> courses – the prices might go way up, so we should have a backup plan)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50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e5d457a2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e5d457a2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e5e75ae164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e5e75ae164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LED lamp: https://www.amazon.com/dp/B0B8R4T5HX/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Pixel Art Speaker: https://www.amazon.com/dp/B0811XB8VB/ref=cm_gf_acbr_iaac_d_p0_e0_qd0_NUOdAM3fFvGTmlUdfhxg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66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e5e75ae164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e5e75ae164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Bose Earbuds: https://www.amazon.com/dp/B0B7838HH6/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Electric Scooter: https://www.amazon.com/Razor-E300-Electric-Scooter-White/dp/B083G8KWCY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49900" y="2506075"/>
            <a:ext cx="5044200" cy="1141800"/>
          </a:xfrm>
          <a:prstGeom prst="rect">
            <a:avLst/>
          </a:prstGeom>
          <a:effectLst>
            <a:outerShdw dist="66675" dir="27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613050" y="9626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3700" y="372647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985375" y="517200"/>
            <a:ext cx="5842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 hasCustomPrompt="1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4" hasCustomPrompt="1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8" hasCustomPrompt="1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 b="1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765050" y="3299000"/>
            <a:ext cx="5613900" cy="8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986438" y="1810175"/>
            <a:ext cx="31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5156338" y="1938558"/>
            <a:ext cx="18324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5156350" y="2497450"/>
            <a:ext cx="2188200" cy="13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7304838" y="-1538325"/>
            <a:ext cx="3937800" cy="3937800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2098637" y="-1538325"/>
            <a:ext cx="3937800" cy="3937800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9" r:id="rId4"/>
    <p:sldLayoutId id="2147483661" r:id="rId5"/>
    <p:sldLayoutId id="2147483667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8"/>
          <p:cNvGrpSpPr/>
          <p:nvPr/>
        </p:nvGrpSpPr>
        <p:grpSpPr>
          <a:xfrm>
            <a:off x="2963669" y="1012436"/>
            <a:ext cx="3216669" cy="2259492"/>
            <a:chOff x="4191900" y="3026300"/>
            <a:chExt cx="2476075" cy="1739275"/>
          </a:xfrm>
        </p:grpSpPr>
        <p:sp>
          <p:nvSpPr>
            <p:cNvPr id="316" name="Google Shape;316;p38"/>
            <p:cNvSpPr/>
            <p:nvPr/>
          </p:nvSpPr>
          <p:spPr>
            <a:xfrm>
              <a:off x="4287950" y="3095350"/>
              <a:ext cx="2380025" cy="1670225"/>
            </a:xfrm>
            <a:custGeom>
              <a:avLst/>
              <a:gdLst/>
              <a:ahLst/>
              <a:cxnLst/>
              <a:rect l="l" t="t" r="r" b="b"/>
              <a:pathLst>
                <a:path w="95201" h="66809" extrusionOk="0">
                  <a:moveTo>
                    <a:pt x="67829" y="0"/>
                  </a:moveTo>
                  <a:lnTo>
                    <a:pt x="0" y="63868"/>
                  </a:lnTo>
                  <a:lnTo>
                    <a:pt x="95201" y="66809"/>
                  </a:lnTo>
                  <a:lnTo>
                    <a:pt x="678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4304450" y="4474425"/>
              <a:ext cx="798375" cy="42050"/>
            </a:xfrm>
            <a:custGeom>
              <a:avLst/>
              <a:gdLst/>
              <a:ahLst/>
              <a:cxnLst/>
              <a:rect l="l" t="t" r="r" b="b"/>
              <a:pathLst>
                <a:path w="31935" h="1682" extrusionOk="0">
                  <a:moveTo>
                    <a:pt x="1801" y="1"/>
                  </a:moveTo>
                  <a:lnTo>
                    <a:pt x="0" y="1682"/>
                  </a:lnTo>
                  <a:lnTo>
                    <a:pt x="31034" y="1682"/>
                  </a:lnTo>
                  <a:lnTo>
                    <a:pt x="31694" y="781"/>
                  </a:lnTo>
                  <a:lnTo>
                    <a:pt x="31874" y="361"/>
                  </a:lnTo>
                  <a:lnTo>
                    <a:pt x="3193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4191900" y="4615500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301" y="0"/>
                  </a:moveTo>
                  <a:lnTo>
                    <a:pt x="1" y="300"/>
                  </a:lnTo>
                  <a:lnTo>
                    <a:pt x="30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4480025" y="4297350"/>
              <a:ext cx="721825" cy="52550"/>
            </a:xfrm>
            <a:custGeom>
              <a:avLst/>
              <a:gdLst/>
              <a:ahLst/>
              <a:cxnLst/>
              <a:rect l="l" t="t" r="r" b="b"/>
              <a:pathLst>
                <a:path w="28873" h="2102" extrusionOk="0">
                  <a:moveTo>
                    <a:pt x="2281" y="1"/>
                  </a:moveTo>
                  <a:lnTo>
                    <a:pt x="0" y="2102"/>
                  </a:lnTo>
                  <a:lnTo>
                    <a:pt x="26112" y="2102"/>
                  </a:lnTo>
                  <a:lnTo>
                    <a:pt x="26532" y="1802"/>
                  </a:lnTo>
                  <a:lnTo>
                    <a:pt x="27012" y="1441"/>
                  </a:lnTo>
                  <a:lnTo>
                    <a:pt x="27672" y="901"/>
                  </a:lnTo>
                  <a:lnTo>
                    <a:pt x="27852" y="661"/>
                  </a:lnTo>
                  <a:lnTo>
                    <a:pt x="28093" y="481"/>
                  </a:lnTo>
                  <a:lnTo>
                    <a:pt x="28333" y="301"/>
                  </a:lnTo>
                  <a:lnTo>
                    <a:pt x="28573" y="121"/>
                  </a:lnTo>
                  <a:lnTo>
                    <a:pt x="2887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5793100" y="3784125"/>
              <a:ext cx="192100" cy="193625"/>
            </a:xfrm>
            <a:custGeom>
              <a:avLst/>
              <a:gdLst/>
              <a:ahLst/>
              <a:cxnLst/>
              <a:rect l="l" t="t" r="r" b="b"/>
              <a:pathLst>
                <a:path w="7684" h="7745" extrusionOk="0">
                  <a:moveTo>
                    <a:pt x="360" y="1"/>
                  </a:moveTo>
                  <a:lnTo>
                    <a:pt x="0" y="61"/>
                  </a:lnTo>
                  <a:lnTo>
                    <a:pt x="0" y="421"/>
                  </a:lnTo>
                  <a:lnTo>
                    <a:pt x="60" y="841"/>
                  </a:lnTo>
                  <a:lnTo>
                    <a:pt x="120" y="1141"/>
                  </a:lnTo>
                  <a:lnTo>
                    <a:pt x="300" y="1502"/>
                  </a:lnTo>
                  <a:lnTo>
                    <a:pt x="600" y="1982"/>
                  </a:lnTo>
                  <a:lnTo>
                    <a:pt x="900" y="2462"/>
                  </a:lnTo>
                  <a:lnTo>
                    <a:pt x="1261" y="2882"/>
                  </a:lnTo>
                  <a:lnTo>
                    <a:pt x="1501" y="3302"/>
                  </a:lnTo>
                  <a:lnTo>
                    <a:pt x="1561" y="3422"/>
                  </a:lnTo>
                  <a:lnTo>
                    <a:pt x="2281" y="4083"/>
                  </a:lnTo>
                  <a:lnTo>
                    <a:pt x="2821" y="4683"/>
                  </a:lnTo>
                  <a:lnTo>
                    <a:pt x="3361" y="5343"/>
                  </a:lnTo>
                  <a:lnTo>
                    <a:pt x="3421" y="5463"/>
                  </a:lnTo>
                  <a:lnTo>
                    <a:pt x="3421" y="5583"/>
                  </a:lnTo>
                  <a:lnTo>
                    <a:pt x="3301" y="5823"/>
                  </a:lnTo>
                  <a:lnTo>
                    <a:pt x="3181" y="6064"/>
                  </a:lnTo>
                  <a:lnTo>
                    <a:pt x="3121" y="6304"/>
                  </a:lnTo>
                  <a:lnTo>
                    <a:pt x="3121" y="6484"/>
                  </a:lnTo>
                  <a:lnTo>
                    <a:pt x="3121" y="6664"/>
                  </a:lnTo>
                  <a:lnTo>
                    <a:pt x="3301" y="7024"/>
                  </a:lnTo>
                  <a:lnTo>
                    <a:pt x="3482" y="7384"/>
                  </a:lnTo>
                  <a:lnTo>
                    <a:pt x="3542" y="7564"/>
                  </a:lnTo>
                  <a:lnTo>
                    <a:pt x="3542" y="7744"/>
                  </a:lnTo>
                  <a:lnTo>
                    <a:pt x="7683" y="7744"/>
                  </a:lnTo>
                  <a:lnTo>
                    <a:pt x="7383" y="6544"/>
                  </a:lnTo>
                  <a:lnTo>
                    <a:pt x="7263" y="6004"/>
                  </a:lnTo>
                  <a:lnTo>
                    <a:pt x="7083" y="5583"/>
                  </a:lnTo>
                  <a:lnTo>
                    <a:pt x="6963" y="5343"/>
                  </a:lnTo>
                  <a:lnTo>
                    <a:pt x="6783" y="5103"/>
                  </a:lnTo>
                  <a:lnTo>
                    <a:pt x="6003" y="4143"/>
                  </a:lnTo>
                  <a:lnTo>
                    <a:pt x="4082" y="1442"/>
                  </a:lnTo>
                  <a:lnTo>
                    <a:pt x="3782" y="1201"/>
                  </a:lnTo>
                  <a:lnTo>
                    <a:pt x="3361" y="961"/>
                  </a:lnTo>
                  <a:lnTo>
                    <a:pt x="2821" y="721"/>
                  </a:lnTo>
                  <a:lnTo>
                    <a:pt x="2161" y="481"/>
                  </a:lnTo>
                  <a:lnTo>
                    <a:pt x="1501" y="241"/>
                  </a:lnTo>
                  <a:lnTo>
                    <a:pt x="900" y="12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6061700" y="4000225"/>
              <a:ext cx="235625" cy="30050"/>
            </a:xfrm>
            <a:custGeom>
              <a:avLst/>
              <a:gdLst/>
              <a:ahLst/>
              <a:cxnLst/>
              <a:rect l="l" t="t" r="r" b="b"/>
              <a:pathLst>
                <a:path w="9425" h="1202" extrusionOk="0">
                  <a:moveTo>
                    <a:pt x="481" y="1"/>
                  </a:moveTo>
                  <a:lnTo>
                    <a:pt x="481" y="361"/>
                  </a:lnTo>
                  <a:lnTo>
                    <a:pt x="421" y="721"/>
                  </a:lnTo>
                  <a:lnTo>
                    <a:pt x="241" y="961"/>
                  </a:lnTo>
                  <a:lnTo>
                    <a:pt x="1" y="1201"/>
                  </a:lnTo>
                  <a:lnTo>
                    <a:pt x="9425" y="1201"/>
                  </a:lnTo>
                  <a:lnTo>
                    <a:pt x="894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5853125" y="4000225"/>
              <a:ext cx="198100" cy="30050"/>
            </a:xfrm>
            <a:custGeom>
              <a:avLst/>
              <a:gdLst/>
              <a:ahLst/>
              <a:cxnLst/>
              <a:rect l="l" t="t" r="r" b="b"/>
              <a:pathLst>
                <a:path w="7924" h="1202" extrusionOk="0">
                  <a:moveTo>
                    <a:pt x="900" y="1"/>
                  </a:moveTo>
                  <a:lnTo>
                    <a:pt x="420" y="601"/>
                  </a:lnTo>
                  <a:lnTo>
                    <a:pt x="180" y="841"/>
                  </a:lnTo>
                  <a:lnTo>
                    <a:pt x="0" y="1201"/>
                  </a:lnTo>
                  <a:lnTo>
                    <a:pt x="7923" y="1201"/>
                  </a:lnTo>
                  <a:lnTo>
                    <a:pt x="7683" y="961"/>
                  </a:lnTo>
                  <a:lnTo>
                    <a:pt x="7503" y="721"/>
                  </a:lnTo>
                  <a:lnTo>
                    <a:pt x="7203" y="1"/>
                  </a:lnTo>
                  <a:lnTo>
                    <a:pt x="6003" y="1"/>
                  </a:lnTo>
                  <a:lnTo>
                    <a:pt x="6183" y="361"/>
                  </a:lnTo>
                  <a:lnTo>
                    <a:pt x="6303" y="721"/>
                  </a:lnTo>
                  <a:lnTo>
                    <a:pt x="6063" y="601"/>
                  </a:lnTo>
                  <a:lnTo>
                    <a:pt x="5883" y="481"/>
                  </a:lnTo>
                  <a:lnTo>
                    <a:pt x="5702" y="241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4820675" y="4000225"/>
              <a:ext cx="732325" cy="30050"/>
            </a:xfrm>
            <a:custGeom>
              <a:avLst/>
              <a:gdLst/>
              <a:ahLst/>
              <a:cxnLst/>
              <a:rect l="l" t="t" r="r" b="b"/>
              <a:pathLst>
                <a:path w="29293" h="1202" extrusionOk="0">
                  <a:moveTo>
                    <a:pt x="1261" y="1"/>
                  </a:moveTo>
                  <a:lnTo>
                    <a:pt x="0" y="1201"/>
                  </a:lnTo>
                  <a:lnTo>
                    <a:pt x="28753" y="1201"/>
                  </a:lnTo>
                  <a:lnTo>
                    <a:pt x="28933" y="601"/>
                  </a:lnTo>
                  <a:lnTo>
                    <a:pt x="2929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5233350" y="4297350"/>
              <a:ext cx="79550" cy="16550"/>
            </a:xfrm>
            <a:custGeom>
              <a:avLst/>
              <a:gdLst/>
              <a:ahLst/>
              <a:cxnLst/>
              <a:rect l="l" t="t" r="r" b="b"/>
              <a:pathLst>
                <a:path w="3182" h="662" extrusionOk="0">
                  <a:moveTo>
                    <a:pt x="0" y="1"/>
                  </a:moveTo>
                  <a:lnTo>
                    <a:pt x="661" y="241"/>
                  </a:lnTo>
                  <a:lnTo>
                    <a:pt x="1261" y="481"/>
                  </a:lnTo>
                  <a:lnTo>
                    <a:pt x="1621" y="601"/>
                  </a:lnTo>
                  <a:lnTo>
                    <a:pt x="1921" y="661"/>
                  </a:lnTo>
                  <a:lnTo>
                    <a:pt x="2221" y="601"/>
                  </a:lnTo>
                  <a:lnTo>
                    <a:pt x="2521" y="481"/>
                  </a:lnTo>
                  <a:lnTo>
                    <a:pt x="2822" y="30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5862125" y="4154800"/>
              <a:ext cx="36025" cy="10525"/>
            </a:xfrm>
            <a:custGeom>
              <a:avLst/>
              <a:gdLst/>
              <a:ahLst/>
              <a:cxnLst/>
              <a:rect l="l" t="t" r="r" b="b"/>
              <a:pathLst>
                <a:path w="1441" h="421" extrusionOk="0">
                  <a:moveTo>
                    <a:pt x="60" y="0"/>
                  </a:moveTo>
                  <a:lnTo>
                    <a:pt x="0" y="42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4766650" y="4051250"/>
              <a:ext cx="771350" cy="30050"/>
            </a:xfrm>
            <a:custGeom>
              <a:avLst/>
              <a:gdLst/>
              <a:ahLst/>
              <a:cxnLst/>
              <a:rect l="l" t="t" r="r" b="b"/>
              <a:pathLst>
                <a:path w="30854" h="1202" extrusionOk="0">
                  <a:moveTo>
                    <a:pt x="1261" y="1"/>
                  </a:moveTo>
                  <a:lnTo>
                    <a:pt x="0" y="1201"/>
                  </a:lnTo>
                  <a:lnTo>
                    <a:pt x="30854" y="1201"/>
                  </a:lnTo>
                  <a:lnTo>
                    <a:pt x="3085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5389425" y="4297350"/>
              <a:ext cx="193600" cy="52550"/>
            </a:xfrm>
            <a:custGeom>
              <a:avLst/>
              <a:gdLst/>
              <a:ahLst/>
              <a:cxnLst/>
              <a:rect l="l" t="t" r="r" b="b"/>
              <a:pathLst>
                <a:path w="7744" h="2102" extrusionOk="0">
                  <a:moveTo>
                    <a:pt x="120" y="1"/>
                  </a:moveTo>
                  <a:lnTo>
                    <a:pt x="60" y="421"/>
                  </a:lnTo>
                  <a:lnTo>
                    <a:pt x="0" y="841"/>
                  </a:lnTo>
                  <a:lnTo>
                    <a:pt x="60" y="1261"/>
                  </a:lnTo>
                  <a:lnTo>
                    <a:pt x="180" y="1621"/>
                  </a:lnTo>
                  <a:lnTo>
                    <a:pt x="300" y="1922"/>
                  </a:lnTo>
                  <a:lnTo>
                    <a:pt x="480" y="2102"/>
                  </a:lnTo>
                  <a:lnTo>
                    <a:pt x="3181" y="2102"/>
                  </a:lnTo>
                  <a:lnTo>
                    <a:pt x="4562" y="1561"/>
                  </a:lnTo>
                  <a:lnTo>
                    <a:pt x="5222" y="1381"/>
                  </a:lnTo>
                  <a:lnTo>
                    <a:pt x="5883" y="1261"/>
                  </a:lnTo>
                  <a:lnTo>
                    <a:pt x="774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6522400" y="4693525"/>
              <a:ext cx="48050" cy="1525"/>
            </a:xfrm>
            <a:custGeom>
              <a:avLst/>
              <a:gdLst/>
              <a:ahLst/>
              <a:cxnLst/>
              <a:rect l="l" t="t" r="r" b="b"/>
              <a:pathLst>
                <a:path w="1922" h="61" extrusionOk="0">
                  <a:moveTo>
                    <a:pt x="1" y="1"/>
                  </a:moveTo>
                  <a:lnTo>
                    <a:pt x="1921" y="61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5665525" y="4051250"/>
              <a:ext cx="115575" cy="30050"/>
            </a:xfrm>
            <a:custGeom>
              <a:avLst/>
              <a:gdLst/>
              <a:ahLst/>
              <a:cxnLst/>
              <a:rect l="l" t="t" r="r" b="b"/>
              <a:pathLst>
                <a:path w="4623" h="1202" extrusionOk="0">
                  <a:moveTo>
                    <a:pt x="2462" y="1"/>
                  </a:moveTo>
                  <a:lnTo>
                    <a:pt x="1802" y="181"/>
                  </a:lnTo>
                  <a:lnTo>
                    <a:pt x="1441" y="241"/>
                  </a:lnTo>
                  <a:lnTo>
                    <a:pt x="1021" y="421"/>
                  </a:lnTo>
                  <a:lnTo>
                    <a:pt x="781" y="601"/>
                  </a:lnTo>
                  <a:lnTo>
                    <a:pt x="481" y="781"/>
                  </a:lnTo>
                  <a:lnTo>
                    <a:pt x="1" y="1201"/>
                  </a:lnTo>
                  <a:lnTo>
                    <a:pt x="4623" y="1201"/>
                  </a:lnTo>
                  <a:lnTo>
                    <a:pt x="4323" y="841"/>
                  </a:lnTo>
                  <a:lnTo>
                    <a:pt x="3902" y="54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5614500" y="4102275"/>
              <a:ext cx="169600" cy="30025"/>
            </a:xfrm>
            <a:custGeom>
              <a:avLst/>
              <a:gdLst/>
              <a:ahLst/>
              <a:cxnLst/>
              <a:rect l="l" t="t" r="r" b="b"/>
              <a:pathLst>
                <a:path w="6784" h="1201" extrusionOk="0">
                  <a:moveTo>
                    <a:pt x="1" y="0"/>
                  </a:moveTo>
                  <a:lnTo>
                    <a:pt x="1" y="301"/>
                  </a:lnTo>
                  <a:lnTo>
                    <a:pt x="1" y="601"/>
                  </a:lnTo>
                  <a:lnTo>
                    <a:pt x="181" y="1201"/>
                  </a:lnTo>
                  <a:lnTo>
                    <a:pt x="6724" y="1201"/>
                  </a:lnTo>
                  <a:lnTo>
                    <a:pt x="6724" y="601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4876200" y="3026300"/>
              <a:ext cx="1400125" cy="951450"/>
            </a:xfrm>
            <a:custGeom>
              <a:avLst/>
              <a:gdLst/>
              <a:ahLst/>
              <a:cxnLst/>
              <a:rect l="l" t="t" r="r" b="b"/>
              <a:pathLst>
                <a:path w="56005" h="38058" extrusionOk="0">
                  <a:moveTo>
                    <a:pt x="40398" y="1"/>
                  </a:moveTo>
                  <a:lnTo>
                    <a:pt x="0" y="38057"/>
                  </a:lnTo>
                  <a:lnTo>
                    <a:pt x="27672" y="38057"/>
                  </a:lnTo>
                  <a:lnTo>
                    <a:pt x="28092" y="37517"/>
                  </a:lnTo>
                  <a:lnTo>
                    <a:pt x="28513" y="36917"/>
                  </a:lnTo>
                  <a:lnTo>
                    <a:pt x="28873" y="36317"/>
                  </a:lnTo>
                  <a:lnTo>
                    <a:pt x="29053" y="35716"/>
                  </a:lnTo>
                  <a:lnTo>
                    <a:pt x="28092" y="34996"/>
                  </a:lnTo>
                  <a:lnTo>
                    <a:pt x="27852" y="34696"/>
                  </a:lnTo>
                  <a:lnTo>
                    <a:pt x="27552" y="34276"/>
                  </a:lnTo>
                  <a:lnTo>
                    <a:pt x="26952" y="33315"/>
                  </a:lnTo>
                  <a:lnTo>
                    <a:pt x="26352" y="32295"/>
                  </a:lnTo>
                  <a:lnTo>
                    <a:pt x="25991" y="31815"/>
                  </a:lnTo>
                  <a:lnTo>
                    <a:pt x="25631" y="31334"/>
                  </a:lnTo>
                  <a:lnTo>
                    <a:pt x="25211" y="30914"/>
                  </a:lnTo>
                  <a:lnTo>
                    <a:pt x="24791" y="30554"/>
                  </a:lnTo>
                  <a:lnTo>
                    <a:pt x="24311" y="30314"/>
                  </a:lnTo>
                  <a:lnTo>
                    <a:pt x="23770" y="30074"/>
                  </a:lnTo>
                  <a:lnTo>
                    <a:pt x="23230" y="30014"/>
                  </a:lnTo>
                  <a:lnTo>
                    <a:pt x="22570" y="30014"/>
                  </a:lnTo>
                  <a:lnTo>
                    <a:pt x="21910" y="30134"/>
                  </a:lnTo>
                  <a:lnTo>
                    <a:pt x="21189" y="30434"/>
                  </a:lnTo>
                  <a:lnTo>
                    <a:pt x="20709" y="30674"/>
                  </a:lnTo>
                  <a:lnTo>
                    <a:pt x="20289" y="30914"/>
                  </a:lnTo>
                  <a:lnTo>
                    <a:pt x="20049" y="31034"/>
                  </a:lnTo>
                  <a:lnTo>
                    <a:pt x="19869" y="31034"/>
                  </a:lnTo>
                  <a:lnTo>
                    <a:pt x="19629" y="30974"/>
                  </a:lnTo>
                  <a:lnTo>
                    <a:pt x="19509" y="30794"/>
                  </a:lnTo>
                  <a:lnTo>
                    <a:pt x="19449" y="30674"/>
                  </a:lnTo>
                  <a:lnTo>
                    <a:pt x="19088" y="30794"/>
                  </a:lnTo>
                  <a:lnTo>
                    <a:pt x="18728" y="30914"/>
                  </a:lnTo>
                  <a:lnTo>
                    <a:pt x="17648" y="31454"/>
                  </a:lnTo>
                  <a:lnTo>
                    <a:pt x="17048" y="31695"/>
                  </a:lnTo>
                  <a:lnTo>
                    <a:pt x="16507" y="31815"/>
                  </a:lnTo>
                  <a:lnTo>
                    <a:pt x="15967" y="31875"/>
                  </a:lnTo>
                  <a:lnTo>
                    <a:pt x="15487" y="31815"/>
                  </a:lnTo>
                  <a:lnTo>
                    <a:pt x="14527" y="31755"/>
                  </a:lnTo>
                  <a:lnTo>
                    <a:pt x="13506" y="31755"/>
                  </a:lnTo>
                  <a:lnTo>
                    <a:pt x="13326" y="31815"/>
                  </a:lnTo>
                  <a:lnTo>
                    <a:pt x="13026" y="32235"/>
                  </a:lnTo>
                  <a:lnTo>
                    <a:pt x="12606" y="32715"/>
                  </a:lnTo>
                  <a:lnTo>
                    <a:pt x="12366" y="32895"/>
                  </a:lnTo>
                  <a:lnTo>
                    <a:pt x="12186" y="33075"/>
                  </a:lnTo>
                  <a:lnTo>
                    <a:pt x="12065" y="33135"/>
                  </a:lnTo>
                  <a:lnTo>
                    <a:pt x="11885" y="33195"/>
                  </a:lnTo>
                  <a:lnTo>
                    <a:pt x="11645" y="33255"/>
                  </a:lnTo>
                  <a:lnTo>
                    <a:pt x="11465" y="33195"/>
                  </a:lnTo>
                  <a:lnTo>
                    <a:pt x="11345" y="33135"/>
                  </a:lnTo>
                  <a:lnTo>
                    <a:pt x="11765" y="32475"/>
                  </a:lnTo>
                  <a:lnTo>
                    <a:pt x="11885" y="32295"/>
                  </a:lnTo>
                  <a:lnTo>
                    <a:pt x="11885" y="32115"/>
                  </a:lnTo>
                  <a:lnTo>
                    <a:pt x="11945" y="31935"/>
                  </a:lnTo>
                  <a:lnTo>
                    <a:pt x="11885" y="31755"/>
                  </a:lnTo>
                  <a:lnTo>
                    <a:pt x="11825" y="31634"/>
                  </a:lnTo>
                  <a:lnTo>
                    <a:pt x="11525" y="31634"/>
                  </a:lnTo>
                  <a:lnTo>
                    <a:pt x="11285" y="31695"/>
                  </a:lnTo>
                  <a:lnTo>
                    <a:pt x="10985" y="31815"/>
                  </a:lnTo>
                  <a:lnTo>
                    <a:pt x="10385" y="32115"/>
                  </a:lnTo>
                  <a:lnTo>
                    <a:pt x="9905" y="32355"/>
                  </a:lnTo>
                  <a:lnTo>
                    <a:pt x="9845" y="32415"/>
                  </a:lnTo>
                  <a:lnTo>
                    <a:pt x="9544" y="32235"/>
                  </a:lnTo>
                  <a:lnTo>
                    <a:pt x="9424" y="32055"/>
                  </a:lnTo>
                  <a:lnTo>
                    <a:pt x="9424" y="31935"/>
                  </a:lnTo>
                  <a:lnTo>
                    <a:pt x="9424" y="31755"/>
                  </a:lnTo>
                  <a:lnTo>
                    <a:pt x="9544" y="31574"/>
                  </a:lnTo>
                  <a:lnTo>
                    <a:pt x="9664" y="31394"/>
                  </a:lnTo>
                  <a:lnTo>
                    <a:pt x="9965" y="31154"/>
                  </a:lnTo>
                  <a:lnTo>
                    <a:pt x="10325" y="30914"/>
                  </a:lnTo>
                  <a:lnTo>
                    <a:pt x="10685" y="30794"/>
                  </a:lnTo>
                  <a:lnTo>
                    <a:pt x="10985" y="30734"/>
                  </a:lnTo>
                  <a:lnTo>
                    <a:pt x="11525" y="30794"/>
                  </a:lnTo>
                  <a:lnTo>
                    <a:pt x="11885" y="30794"/>
                  </a:lnTo>
                  <a:lnTo>
                    <a:pt x="12246" y="30734"/>
                  </a:lnTo>
                  <a:lnTo>
                    <a:pt x="12666" y="30614"/>
                  </a:lnTo>
                  <a:lnTo>
                    <a:pt x="13206" y="30374"/>
                  </a:lnTo>
                  <a:lnTo>
                    <a:pt x="13686" y="30134"/>
                  </a:lnTo>
                  <a:lnTo>
                    <a:pt x="14286" y="29894"/>
                  </a:lnTo>
                  <a:lnTo>
                    <a:pt x="14887" y="29654"/>
                  </a:lnTo>
                  <a:lnTo>
                    <a:pt x="16147" y="29293"/>
                  </a:lnTo>
                  <a:lnTo>
                    <a:pt x="17828" y="28813"/>
                  </a:lnTo>
                  <a:lnTo>
                    <a:pt x="18548" y="28573"/>
                  </a:lnTo>
                  <a:lnTo>
                    <a:pt x="19269" y="28273"/>
                  </a:lnTo>
                  <a:lnTo>
                    <a:pt x="19569" y="28093"/>
                  </a:lnTo>
                  <a:lnTo>
                    <a:pt x="19929" y="27913"/>
                  </a:lnTo>
                  <a:lnTo>
                    <a:pt x="20529" y="27433"/>
                  </a:lnTo>
                  <a:lnTo>
                    <a:pt x="21129" y="26892"/>
                  </a:lnTo>
                  <a:lnTo>
                    <a:pt x="21429" y="26712"/>
                  </a:lnTo>
                  <a:lnTo>
                    <a:pt x="21790" y="26532"/>
                  </a:lnTo>
                  <a:lnTo>
                    <a:pt x="22330" y="26292"/>
                  </a:lnTo>
                  <a:lnTo>
                    <a:pt x="22930" y="26112"/>
                  </a:lnTo>
                  <a:lnTo>
                    <a:pt x="24251" y="25812"/>
                  </a:lnTo>
                  <a:lnTo>
                    <a:pt x="25631" y="25452"/>
                  </a:lnTo>
                  <a:lnTo>
                    <a:pt x="26292" y="25212"/>
                  </a:lnTo>
                  <a:lnTo>
                    <a:pt x="26952" y="24972"/>
                  </a:lnTo>
                  <a:lnTo>
                    <a:pt x="27552" y="24611"/>
                  </a:lnTo>
                  <a:lnTo>
                    <a:pt x="27432" y="24071"/>
                  </a:lnTo>
                  <a:lnTo>
                    <a:pt x="27252" y="23591"/>
                  </a:lnTo>
                  <a:lnTo>
                    <a:pt x="26832" y="22751"/>
                  </a:lnTo>
                  <a:lnTo>
                    <a:pt x="26592" y="22150"/>
                  </a:lnTo>
                  <a:lnTo>
                    <a:pt x="26532" y="21610"/>
                  </a:lnTo>
                  <a:lnTo>
                    <a:pt x="26532" y="21130"/>
                  </a:lnTo>
                  <a:lnTo>
                    <a:pt x="26652" y="20650"/>
                  </a:lnTo>
                  <a:lnTo>
                    <a:pt x="26832" y="20230"/>
                  </a:lnTo>
                  <a:lnTo>
                    <a:pt x="27132" y="19809"/>
                  </a:lnTo>
                  <a:lnTo>
                    <a:pt x="27432" y="19509"/>
                  </a:lnTo>
                  <a:lnTo>
                    <a:pt x="27792" y="19329"/>
                  </a:lnTo>
                  <a:lnTo>
                    <a:pt x="28212" y="19149"/>
                  </a:lnTo>
                  <a:lnTo>
                    <a:pt x="28693" y="19089"/>
                  </a:lnTo>
                  <a:lnTo>
                    <a:pt x="29833" y="19089"/>
                  </a:lnTo>
                  <a:lnTo>
                    <a:pt x="30373" y="19209"/>
                  </a:lnTo>
                  <a:lnTo>
                    <a:pt x="30914" y="19329"/>
                  </a:lnTo>
                  <a:lnTo>
                    <a:pt x="31394" y="19509"/>
                  </a:lnTo>
                  <a:lnTo>
                    <a:pt x="31814" y="19749"/>
                  </a:lnTo>
                  <a:lnTo>
                    <a:pt x="31994" y="19869"/>
                  </a:lnTo>
                  <a:lnTo>
                    <a:pt x="32354" y="20230"/>
                  </a:lnTo>
                  <a:lnTo>
                    <a:pt x="32534" y="20470"/>
                  </a:lnTo>
                  <a:lnTo>
                    <a:pt x="32714" y="20710"/>
                  </a:lnTo>
                  <a:lnTo>
                    <a:pt x="32774" y="21010"/>
                  </a:lnTo>
                  <a:lnTo>
                    <a:pt x="32774" y="21310"/>
                  </a:lnTo>
                  <a:lnTo>
                    <a:pt x="32654" y="21130"/>
                  </a:lnTo>
                  <a:lnTo>
                    <a:pt x="32414" y="21010"/>
                  </a:lnTo>
                  <a:lnTo>
                    <a:pt x="32414" y="21610"/>
                  </a:lnTo>
                  <a:lnTo>
                    <a:pt x="32414" y="21910"/>
                  </a:lnTo>
                  <a:lnTo>
                    <a:pt x="32534" y="22150"/>
                  </a:lnTo>
                  <a:lnTo>
                    <a:pt x="32654" y="22391"/>
                  </a:lnTo>
                  <a:lnTo>
                    <a:pt x="32894" y="22571"/>
                  </a:lnTo>
                  <a:lnTo>
                    <a:pt x="33074" y="22811"/>
                  </a:lnTo>
                  <a:lnTo>
                    <a:pt x="33255" y="23051"/>
                  </a:lnTo>
                  <a:lnTo>
                    <a:pt x="33255" y="23171"/>
                  </a:lnTo>
                  <a:lnTo>
                    <a:pt x="33195" y="23291"/>
                  </a:lnTo>
                  <a:lnTo>
                    <a:pt x="32954" y="23531"/>
                  </a:lnTo>
                  <a:lnTo>
                    <a:pt x="32954" y="23951"/>
                  </a:lnTo>
                  <a:lnTo>
                    <a:pt x="33014" y="24371"/>
                  </a:lnTo>
                  <a:lnTo>
                    <a:pt x="34395" y="24491"/>
                  </a:lnTo>
                  <a:lnTo>
                    <a:pt x="34995" y="24611"/>
                  </a:lnTo>
                  <a:lnTo>
                    <a:pt x="35536" y="24672"/>
                  </a:lnTo>
                  <a:lnTo>
                    <a:pt x="35956" y="24852"/>
                  </a:lnTo>
                  <a:lnTo>
                    <a:pt x="36436" y="25032"/>
                  </a:lnTo>
                  <a:lnTo>
                    <a:pt x="36796" y="25212"/>
                  </a:lnTo>
                  <a:lnTo>
                    <a:pt x="37216" y="25452"/>
                  </a:lnTo>
                  <a:lnTo>
                    <a:pt x="37937" y="25992"/>
                  </a:lnTo>
                  <a:lnTo>
                    <a:pt x="38657" y="26712"/>
                  </a:lnTo>
                  <a:lnTo>
                    <a:pt x="39497" y="27493"/>
                  </a:lnTo>
                  <a:lnTo>
                    <a:pt x="40458" y="28393"/>
                  </a:lnTo>
                  <a:lnTo>
                    <a:pt x="40878" y="28753"/>
                  </a:lnTo>
                  <a:lnTo>
                    <a:pt x="41238" y="28993"/>
                  </a:lnTo>
                  <a:lnTo>
                    <a:pt x="41958" y="29414"/>
                  </a:lnTo>
                  <a:lnTo>
                    <a:pt x="42318" y="29654"/>
                  </a:lnTo>
                  <a:lnTo>
                    <a:pt x="42619" y="30014"/>
                  </a:lnTo>
                  <a:lnTo>
                    <a:pt x="42979" y="30434"/>
                  </a:lnTo>
                  <a:lnTo>
                    <a:pt x="43279" y="31034"/>
                  </a:lnTo>
                  <a:lnTo>
                    <a:pt x="43639" y="31875"/>
                  </a:lnTo>
                  <a:lnTo>
                    <a:pt x="43939" y="32715"/>
                  </a:lnTo>
                  <a:lnTo>
                    <a:pt x="44239" y="33555"/>
                  </a:lnTo>
                  <a:lnTo>
                    <a:pt x="44599" y="34396"/>
                  </a:lnTo>
                  <a:lnTo>
                    <a:pt x="44960" y="35056"/>
                  </a:lnTo>
                  <a:lnTo>
                    <a:pt x="45380" y="35536"/>
                  </a:lnTo>
                  <a:lnTo>
                    <a:pt x="45740" y="35896"/>
                  </a:lnTo>
                  <a:lnTo>
                    <a:pt x="46160" y="36196"/>
                  </a:lnTo>
                  <a:lnTo>
                    <a:pt x="46580" y="36497"/>
                  </a:lnTo>
                  <a:lnTo>
                    <a:pt x="46940" y="36737"/>
                  </a:lnTo>
                  <a:lnTo>
                    <a:pt x="47301" y="37097"/>
                  </a:lnTo>
                  <a:lnTo>
                    <a:pt x="47601" y="37577"/>
                  </a:lnTo>
                  <a:lnTo>
                    <a:pt x="47781" y="38057"/>
                  </a:lnTo>
                  <a:lnTo>
                    <a:pt x="56004" y="38057"/>
                  </a:lnTo>
                  <a:lnTo>
                    <a:pt x="42318" y="4683"/>
                  </a:lnTo>
                  <a:lnTo>
                    <a:pt x="403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5628025" y="4154800"/>
              <a:ext cx="162075" cy="36025"/>
            </a:xfrm>
            <a:custGeom>
              <a:avLst/>
              <a:gdLst/>
              <a:ahLst/>
              <a:cxnLst/>
              <a:rect l="l" t="t" r="r" b="b"/>
              <a:pathLst>
                <a:path w="6483" h="1441" extrusionOk="0">
                  <a:moveTo>
                    <a:pt x="0" y="0"/>
                  </a:moveTo>
                  <a:lnTo>
                    <a:pt x="60" y="300"/>
                  </a:lnTo>
                  <a:lnTo>
                    <a:pt x="180" y="661"/>
                  </a:lnTo>
                  <a:lnTo>
                    <a:pt x="240" y="1441"/>
                  </a:lnTo>
                  <a:lnTo>
                    <a:pt x="6483" y="1441"/>
                  </a:lnTo>
                  <a:lnTo>
                    <a:pt x="6303" y="721"/>
                  </a:lnTo>
                  <a:lnTo>
                    <a:pt x="6243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5631025" y="4225325"/>
              <a:ext cx="81050" cy="36050"/>
            </a:xfrm>
            <a:custGeom>
              <a:avLst/>
              <a:gdLst/>
              <a:ahLst/>
              <a:cxnLst/>
              <a:rect l="l" t="t" r="r" b="b"/>
              <a:pathLst>
                <a:path w="3242" h="1442" extrusionOk="0">
                  <a:moveTo>
                    <a:pt x="60" y="1"/>
                  </a:moveTo>
                  <a:lnTo>
                    <a:pt x="0" y="721"/>
                  </a:lnTo>
                  <a:lnTo>
                    <a:pt x="0" y="1441"/>
                  </a:lnTo>
                  <a:lnTo>
                    <a:pt x="480" y="1441"/>
                  </a:lnTo>
                  <a:lnTo>
                    <a:pt x="1861" y="721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4199400" y="4573475"/>
              <a:ext cx="880900" cy="42050"/>
            </a:xfrm>
            <a:custGeom>
              <a:avLst/>
              <a:gdLst/>
              <a:ahLst/>
              <a:cxnLst/>
              <a:rect l="l" t="t" r="r" b="b"/>
              <a:pathLst>
                <a:path w="35236" h="1682" extrusionOk="0">
                  <a:moveTo>
                    <a:pt x="1741" y="0"/>
                  </a:moveTo>
                  <a:lnTo>
                    <a:pt x="1" y="1681"/>
                  </a:lnTo>
                  <a:lnTo>
                    <a:pt x="35236" y="1681"/>
                  </a:lnTo>
                  <a:lnTo>
                    <a:pt x="34936" y="1501"/>
                  </a:lnTo>
                  <a:lnTo>
                    <a:pt x="34696" y="1321"/>
                  </a:lnTo>
                  <a:lnTo>
                    <a:pt x="34515" y="1021"/>
                  </a:lnTo>
                  <a:lnTo>
                    <a:pt x="34275" y="721"/>
                  </a:lnTo>
                  <a:lnTo>
                    <a:pt x="34215" y="361"/>
                  </a:lnTo>
                  <a:lnTo>
                    <a:pt x="3415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6079700" y="4225325"/>
              <a:ext cx="313675" cy="36050"/>
            </a:xfrm>
            <a:custGeom>
              <a:avLst/>
              <a:gdLst/>
              <a:ahLst/>
              <a:cxnLst/>
              <a:rect l="l" t="t" r="r" b="b"/>
              <a:pathLst>
                <a:path w="12547" h="1442" extrusionOk="0">
                  <a:moveTo>
                    <a:pt x="1201" y="1"/>
                  </a:moveTo>
                  <a:lnTo>
                    <a:pt x="661" y="721"/>
                  </a:lnTo>
                  <a:lnTo>
                    <a:pt x="1" y="1441"/>
                  </a:lnTo>
                  <a:lnTo>
                    <a:pt x="12546" y="1441"/>
                  </a:lnTo>
                  <a:lnTo>
                    <a:pt x="1194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5863625" y="4102275"/>
              <a:ext cx="475725" cy="30025"/>
            </a:xfrm>
            <a:custGeom>
              <a:avLst/>
              <a:gdLst/>
              <a:ahLst/>
              <a:cxnLst/>
              <a:rect l="l" t="t" r="r" b="b"/>
              <a:pathLst>
                <a:path w="19029" h="1201" extrusionOk="0">
                  <a:moveTo>
                    <a:pt x="0" y="0"/>
                  </a:moveTo>
                  <a:lnTo>
                    <a:pt x="60" y="301"/>
                  </a:lnTo>
                  <a:lnTo>
                    <a:pt x="60" y="721"/>
                  </a:lnTo>
                  <a:lnTo>
                    <a:pt x="60" y="1201"/>
                  </a:lnTo>
                  <a:lnTo>
                    <a:pt x="4382" y="1201"/>
                  </a:lnTo>
                  <a:lnTo>
                    <a:pt x="5463" y="961"/>
                  </a:lnTo>
                  <a:lnTo>
                    <a:pt x="6543" y="781"/>
                  </a:lnTo>
                  <a:lnTo>
                    <a:pt x="7503" y="601"/>
                  </a:lnTo>
                  <a:lnTo>
                    <a:pt x="8344" y="541"/>
                  </a:lnTo>
                  <a:lnTo>
                    <a:pt x="9124" y="601"/>
                  </a:lnTo>
                  <a:lnTo>
                    <a:pt x="9844" y="661"/>
                  </a:lnTo>
                  <a:lnTo>
                    <a:pt x="10085" y="781"/>
                  </a:lnTo>
                  <a:lnTo>
                    <a:pt x="10325" y="901"/>
                  </a:lnTo>
                  <a:lnTo>
                    <a:pt x="10565" y="1021"/>
                  </a:lnTo>
                  <a:lnTo>
                    <a:pt x="10685" y="1201"/>
                  </a:lnTo>
                  <a:lnTo>
                    <a:pt x="19028" y="1201"/>
                  </a:lnTo>
                  <a:lnTo>
                    <a:pt x="1854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6130725" y="4154800"/>
              <a:ext cx="232625" cy="36025"/>
            </a:xfrm>
            <a:custGeom>
              <a:avLst/>
              <a:gdLst/>
              <a:ahLst/>
              <a:cxnLst/>
              <a:rect l="l" t="t" r="r" b="b"/>
              <a:pathLst>
                <a:path w="9305" h="1441" extrusionOk="0">
                  <a:moveTo>
                    <a:pt x="301" y="0"/>
                  </a:moveTo>
                  <a:lnTo>
                    <a:pt x="301" y="300"/>
                  </a:lnTo>
                  <a:lnTo>
                    <a:pt x="301" y="661"/>
                  </a:lnTo>
                  <a:lnTo>
                    <a:pt x="181" y="1021"/>
                  </a:lnTo>
                  <a:lnTo>
                    <a:pt x="1" y="1441"/>
                  </a:lnTo>
                  <a:lnTo>
                    <a:pt x="9305" y="1441"/>
                  </a:lnTo>
                  <a:lnTo>
                    <a:pt x="870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5979175" y="4297350"/>
              <a:ext cx="450200" cy="52550"/>
            </a:xfrm>
            <a:custGeom>
              <a:avLst/>
              <a:gdLst/>
              <a:ahLst/>
              <a:cxnLst/>
              <a:rect l="l" t="t" r="r" b="b"/>
              <a:pathLst>
                <a:path w="18008" h="2102" extrusionOk="0">
                  <a:moveTo>
                    <a:pt x="2521" y="1"/>
                  </a:moveTo>
                  <a:lnTo>
                    <a:pt x="1261" y="1081"/>
                  </a:lnTo>
                  <a:lnTo>
                    <a:pt x="0" y="2102"/>
                  </a:lnTo>
                  <a:lnTo>
                    <a:pt x="18008" y="2102"/>
                  </a:lnTo>
                  <a:lnTo>
                    <a:pt x="1716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5928150" y="4385900"/>
              <a:ext cx="531250" cy="39025"/>
            </a:xfrm>
            <a:custGeom>
              <a:avLst/>
              <a:gdLst/>
              <a:ahLst/>
              <a:cxnLst/>
              <a:rect l="l" t="t" r="r" b="b"/>
              <a:pathLst>
                <a:path w="21250" h="1561" extrusionOk="0">
                  <a:moveTo>
                    <a:pt x="120" y="0"/>
                  </a:moveTo>
                  <a:lnTo>
                    <a:pt x="0" y="60"/>
                  </a:lnTo>
                  <a:lnTo>
                    <a:pt x="781" y="180"/>
                  </a:lnTo>
                  <a:lnTo>
                    <a:pt x="1621" y="300"/>
                  </a:lnTo>
                  <a:lnTo>
                    <a:pt x="2461" y="540"/>
                  </a:lnTo>
                  <a:lnTo>
                    <a:pt x="3302" y="841"/>
                  </a:lnTo>
                  <a:lnTo>
                    <a:pt x="3122" y="901"/>
                  </a:lnTo>
                  <a:lnTo>
                    <a:pt x="1861" y="1561"/>
                  </a:lnTo>
                  <a:lnTo>
                    <a:pt x="21249" y="1561"/>
                  </a:lnTo>
                  <a:lnTo>
                    <a:pt x="20649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5850100" y="4051250"/>
              <a:ext cx="468225" cy="30050"/>
            </a:xfrm>
            <a:custGeom>
              <a:avLst/>
              <a:gdLst/>
              <a:ahLst/>
              <a:cxnLst/>
              <a:rect l="l" t="t" r="r" b="b"/>
              <a:pathLst>
                <a:path w="18729" h="1202" extrusionOk="0">
                  <a:moveTo>
                    <a:pt x="1" y="1"/>
                  </a:moveTo>
                  <a:lnTo>
                    <a:pt x="121" y="601"/>
                  </a:lnTo>
                  <a:lnTo>
                    <a:pt x="301" y="1201"/>
                  </a:lnTo>
                  <a:lnTo>
                    <a:pt x="18729" y="1201"/>
                  </a:lnTo>
                  <a:lnTo>
                    <a:pt x="1824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4574575" y="4225325"/>
              <a:ext cx="990450" cy="36050"/>
            </a:xfrm>
            <a:custGeom>
              <a:avLst/>
              <a:gdLst/>
              <a:ahLst/>
              <a:cxnLst/>
              <a:rect l="l" t="t" r="r" b="b"/>
              <a:pathLst>
                <a:path w="39618" h="1442" extrusionOk="0">
                  <a:moveTo>
                    <a:pt x="1561" y="1"/>
                  </a:moveTo>
                  <a:lnTo>
                    <a:pt x="0" y="1441"/>
                  </a:lnTo>
                  <a:lnTo>
                    <a:pt x="30973" y="1441"/>
                  </a:lnTo>
                  <a:lnTo>
                    <a:pt x="31213" y="1321"/>
                  </a:lnTo>
                  <a:lnTo>
                    <a:pt x="31454" y="1201"/>
                  </a:lnTo>
                  <a:lnTo>
                    <a:pt x="32054" y="1201"/>
                  </a:lnTo>
                  <a:lnTo>
                    <a:pt x="32354" y="1321"/>
                  </a:lnTo>
                  <a:lnTo>
                    <a:pt x="32594" y="1441"/>
                  </a:lnTo>
                  <a:lnTo>
                    <a:pt x="39617" y="1441"/>
                  </a:lnTo>
                  <a:lnTo>
                    <a:pt x="39377" y="781"/>
                  </a:lnTo>
                  <a:lnTo>
                    <a:pt x="3919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4402000" y="4385900"/>
              <a:ext cx="628775" cy="39025"/>
            </a:xfrm>
            <a:custGeom>
              <a:avLst/>
              <a:gdLst/>
              <a:ahLst/>
              <a:cxnLst/>
              <a:rect l="l" t="t" r="r" b="b"/>
              <a:pathLst>
                <a:path w="25151" h="1561" extrusionOk="0">
                  <a:moveTo>
                    <a:pt x="1621" y="0"/>
                  </a:moveTo>
                  <a:lnTo>
                    <a:pt x="0" y="1561"/>
                  </a:lnTo>
                  <a:lnTo>
                    <a:pt x="25151" y="1561"/>
                  </a:lnTo>
                  <a:lnTo>
                    <a:pt x="24971" y="1321"/>
                  </a:lnTo>
                  <a:lnTo>
                    <a:pt x="24851" y="1021"/>
                  </a:lnTo>
                  <a:lnTo>
                    <a:pt x="24851" y="661"/>
                  </a:lnTo>
                  <a:lnTo>
                    <a:pt x="24911" y="360"/>
                  </a:lnTo>
                  <a:lnTo>
                    <a:pt x="2503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826100" y="4474425"/>
              <a:ext cx="670825" cy="42050"/>
            </a:xfrm>
            <a:custGeom>
              <a:avLst/>
              <a:gdLst/>
              <a:ahLst/>
              <a:cxnLst/>
              <a:rect l="l" t="t" r="r" b="b"/>
              <a:pathLst>
                <a:path w="26833" h="1682" extrusionOk="0">
                  <a:moveTo>
                    <a:pt x="2462" y="1"/>
                  </a:moveTo>
                  <a:lnTo>
                    <a:pt x="1201" y="841"/>
                  </a:lnTo>
                  <a:lnTo>
                    <a:pt x="1" y="1682"/>
                  </a:lnTo>
                  <a:lnTo>
                    <a:pt x="26832" y="1682"/>
                  </a:lnTo>
                  <a:lnTo>
                    <a:pt x="2617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658025" y="4573475"/>
              <a:ext cx="879400" cy="42050"/>
            </a:xfrm>
            <a:custGeom>
              <a:avLst/>
              <a:gdLst/>
              <a:ahLst/>
              <a:cxnLst/>
              <a:rect l="l" t="t" r="r" b="b"/>
              <a:pathLst>
                <a:path w="35176" h="1682" extrusionOk="0">
                  <a:moveTo>
                    <a:pt x="3362" y="0"/>
                  </a:moveTo>
                  <a:lnTo>
                    <a:pt x="2402" y="541"/>
                  </a:lnTo>
                  <a:lnTo>
                    <a:pt x="1381" y="1081"/>
                  </a:lnTo>
                  <a:lnTo>
                    <a:pt x="1" y="1681"/>
                  </a:lnTo>
                  <a:lnTo>
                    <a:pt x="35176" y="1681"/>
                  </a:lnTo>
                  <a:lnTo>
                    <a:pt x="3451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4712625" y="4102275"/>
              <a:ext cx="828375" cy="30025"/>
            </a:xfrm>
            <a:custGeom>
              <a:avLst/>
              <a:gdLst/>
              <a:ahLst/>
              <a:cxnLst/>
              <a:rect l="l" t="t" r="r" b="b"/>
              <a:pathLst>
                <a:path w="33135" h="1201" extrusionOk="0">
                  <a:moveTo>
                    <a:pt x="1261" y="0"/>
                  </a:moveTo>
                  <a:lnTo>
                    <a:pt x="0" y="1201"/>
                  </a:lnTo>
                  <a:lnTo>
                    <a:pt x="33135" y="1201"/>
                  </a:lnTo>
                  <a:lnTo>
                    <a:pt x="3301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4651100" y="4154800"/>
              <a:ext cx="895900" cy="36025"/>
            </a:xfrm>
            <a:custGeom>
              <a:avLst/>
              <a:gdLst/>
              <a:ahLst/>
              <a:cxnLst/>
              <a:rect l="l" t="t" r="r" b="b"/>
              <a:pathLst>
                <a:path w="35836" h="1441" extrusionOk="0">
                  <a:moveTo>
                    <a:pt x="1501" y="0"/>
                  </a:moveTo>
                  <a:lnTo>
                    <a:pt x="0" y="1441"/>
                  </a:lnTo>
                  <a:lnTo>
                    <a:pt x="35836" y="1441"/>
                  </a:lnTo>
                  <a:lnTo>
                    <a:pt x="3565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4199400" y="3503525"/>
              <a:ext cx="2371050" cy="1190025"/>
            </a:xfrm>
            <a:custGeom>
              <a:avLst/>
              <a:gdLst/>
              <a:ahLst/>
              <a:cxnLst/>
              <a:rect l="l" t="t" r="r" b="b"/>
              <a:pathLst>
                <a:path w="94842" h="47601" extrusionOk="0">
                  <a:moveTo>
                    <a:pt x="64108" y="11225"/>
                  </a:moveTo>
                  <a:lnTo>
                    <a:pt x="64648" y="11345"/>
                  </a:lnTo>
                  <a:lnTo>
                    <a:pt x="65249" y="11465"/>
                  </a:lnTo>
                  <a:lnTo>
                    <a:pt x="65909" y="11705"/>
                  </a:lnTo>
                  <a:lnTo>
                    <a:pt x="66569" y="11945"/>
                  </a:lnTo>
                  <a:lnTo>
                    <a:pt x="67109" y="12185"/>
                  </a:lnTo>
                  <a:lnTo>
                    <a:pt x="67530" y="12425"/>
                  </a:lnTo>
                  <a:lnTo>
                    <a:pt x="67830" y="12666"/>
                  </a:lnTo>
                  <a:lnTo>
                    <a:pt x="69751" y="15367"/>
                  </a:lnTo>
                  <a:lnTo>
                    <a:pt x="70531" y="16327"/>
                  </a:lnTo>
                  <a:lnTo>
                    <a:pt x="70711" y="16567"/>
                  </a:lnTo>
                  <a:lnTo>
                    <a:pt x="70831" y="16807"/>
                  </a:lnTo>
                  <a:lnTo>
                    <a:pt x="71011" y="17228"/>
                  </a:lnTo>
                  <a:lnTo>
                    <a:pt x="71131" y="17768"/>
                  </a:lnTo>
                  <a:lnTo>
                    <a:pt x="71431" y="18968"/>
                  </a:lnTo>
                  <a:lnTo>
                    <a:pt x="67290" y="18968"/>
                  </a:lnTo>
                  <a:lnTo>
                    <a:pt x="67290" y="18788"/>
                  </a:lnTo>
                  <a:lnTo>
                    <a:pt x="67230" y="18608"/>
                  </a:lnTo>
                  <a:lnTo>
                    <a:pt x="67049" y="18248"/>
                  </a:lnTo>
                  <a:lnTo>
                    <a:pt x="66869" y="17888"/>
                  </a:lnTo>
                  <a:lnTo>
                    <a:pt x="66869" y="17708"/>
                  </a:lnTo>
                  <a:lnTo>
                    <a:pt x="66869" y="17528"/>
                  </a:lnTo>
                  <a:lnTo>
                    <a:pt x="66929" y="17288"/>
                  </a:lnTo>
                  <a:lnTo>
                    <a:pt x="67049" y="17047"/>
                  </a:lnTo>
                  <a:lnTo>
                    <a:pt x="67169" y="16807"/>
                  </a:lnTo>
                  <a:lnTo>
                    <a:pt x="67169" y="16687"/>
                  </a:lnTo>
                  <a:lnTo>
                    <a:pt x="67109" y="16567"/>
                  </a:lnTo>
                  <a:lnTo>
                    <a:pt x="66569" y="15907"/>
                  </a:lnTo>
                  <a:lnTo>
                    <a:pt x="66029" y="15307"/>
                  </a:lnTo>
                  <a:lnTo>
                    <a:pt x="65309" y="14646"/>
                  </a:lnTo>
                  <a:lnTo>
                    <a:pt x="65249" y="14526"/>
                  </a:lnTo>
                  <a:lnTo>
                    <a:pt x="65009" y="14106"/>
                  </a:lnTo>
                  <a:lnTo>
                    <a:pt x="64648" y="13686"/>
                  </a:lnTo>
                  <a:lnTo>
                    <a:pt x="64348" y="13206"/>
                  </a:lnTo>
                  <a:lnTo>
                    <a:pt x="64048" y="12726"/>
                  </a:lnTo>
                  <a:lnTo>
                    <a:pt x="63868" y="12365"/>
                  </a:lnTo>
                  <a:lnTo>
                    <a:pt x="63808" y="12065"/>
                  </a:lnTo>
                  <a:lnTo>
                    <a:pt x="63748" y="11645"/>
                  </a:lnTo>
                  <a:lnTo>
                    <a:pt x="63748" y="11285"/>
                  </a:lnTo>
                  <a:lnTo>
                    <a:pt x="64108" y="11225"/>
                  </a:lnTo>
                  <a:close/>
                  <a:moveTo>
                    <a:pt x="73352" y="19869"/>
                  </a:moveTo>
                  <a:lnTo>
                    <a:pt x="73652" y="20589"/>
                  </a:lnTo>
                  <a:lnTo>
                    <a:pt x="73832" y="20829"/>
                  </a:lnTo>
                  <a:lnTo>
                    <a:pt x="74072" y="21069"/>
                  </a:lnTo>
                  <a:lnTo>
                    <a:pt x="66149" y="21069"/>
                  </a:lnTo>
                  <a:lnTo>
                    <a:pt x="66329" y="20709"/>
                  </a:lnTo>
                  <a:lnTo>
                    <a:pt x="66569" y="20469"/>
                  </a:lnTo>
                  <a:lnTo>
                    <a:pt x="67049" y="19869"/>
                  </a:lnTo>
                  <a:lnTo>
                    <a:pt x="71731" y="19869"/>
                  </a:lnTo>
                  <a:lnTo>
                    <a:pt x="71851" y="20109"/>
                  </a:lnTo>
                  <a:lnTo>
                    <a:pt x="72032" y="20349"/>
                  </a:lnTo>
                  <a:lnTo>
                    <a:pt x="72212" y="20469"/>
                  </a:lnTo>
                  <a:lnTo>
                    <a:pt x="72452" y="20589"/>
                  </a:lnTo>
                  <a:lnTo>
                    <a:pt x="72332" y="20229"/>
                  </a:lnTo>
                  <a:lnTo>
                    <a:pt x="72152" y="19869"/>
                  </a:lnTo>
                  <a:close/>
                  <a:moveTo>
                    <a:pt x="61827" y="21910"/>
                  </a:moveTo>
                  <a:lnTo>
                    <a:pt x="62547" y="22450"/>
                  </a:lnTo>
                  <a:lnTo>
                    <a:pt x="62968" y="22750"/>
                  </a:lnTo>
                  <a:lnTo>
                    <a:pt x="63268" y="23110"/>
                  </a:lnTo>
                  <a:lnTo>
                    <a:pt x="58646" y="23110"/>
                  </a:lnTo>
                  <a:lnTo>
                    <a:pt x="59126" y="22690"/>
                  </a:lnTo>
                  <a:lnTo>
                    <a:pt x="59426" y="22510"/>
                  </a:lnTo>
                  <a:lnTo>
                    <a:pt x="59666" y="22330"/>
                  </a:lnTo>
                  <a:lnTo>
                    <a:pt x="60086" y="22150"/>
                  </a:lnTo>
                  <a:lnTo>
                    <a:pt x="60447" y="22090"/>
                  </a:lnTo>
                  <a:lnTo>
                    <a:pt x="61107" y="21910"/>
                  </a:lnTo>
                  <a:close/>
                  <a:moveTo>
                    <a:pt x="63388" y="23950"/>
                  </a:moveTo>
                  <a:lnTo>
                    <a:pt x="63328" y="24551"/>
                  </a:lnTo>
                  <a:lnTo>
                    <a:pt x="63328" y="25151"/>
                  </a:lnTo>
                  <a:lnTo>
                    <a:pt x="56785" y="25151"/>
                  </a:lnTo>
                  <a:lnTo>
                    <a:pt x="56605" y="24551"/>
                  </a:lnTo>
                  <a:lnTo>
                    <a:pt x="56605" y="24251"/>
                  </a:lnTo>
                  <a:lnTo>
                    <a:pt x="56605" y="23950"/>
                  </a:lnTo>
                  <a:close/>
                  <a:moveTo>
                    <a:pt x="67950" y="26051"/>
                  </a:moveTo>
                  <a:lnTo>
                    <a:pt x="66509" y="26471"/>
                  </a:lnTo>
                  <a:lnTo>
                    <a:pt x="66569" y="26051"/>
                  </a:lnTo>
                  <a:close/>
                  <a:moveTo>
                    <a:pt x="63388" y="26051"/>
                  </a:moveTo>
                  <a:lnTo>
                    <a:pt x="63448" y="26772"/>
                  </a:lnTo>
                  <a:lnTo>
                    <a:pt x="63628" y="27492"/>
                  </a:lnTo>
                  <a:lnTo>
                    <a:pt x="57385" y="27492"/>
                  </a:lnTo>
                  <a:lnTo>
                    <a:pt x="57325" y="26712"/>
                  </a:lnTo>
                  <a:lnTo>
                    <a:pt x="57205" y="26351"/>
                  </a:lnTo>
                  <a:lnTo>
                    <a:pt x="57145" y="26051"/>
                  </a:lnTo>
                  <a:close/>
                  <a:moveTo>
                    <a:pt x="60507" y="28873"/>
                  </a:moveTo>
                  <a:lnTo>
                    <a:pt x="59126" y="29593"/>
                  </a:lnTo>
                  <a:lnTo>
                    <a:pt x="57745" y="30313"/>
                  </a:lnTo>
                  <a:lnTo>
                    <a:pt x="57265" y="30313"/>
                  </a:lnTo>
                  <a:lnTo>
                    <a:pt x="57265" y="29593"/>
                  </a:lnTo>
                  <a:lnTo>
                    <a:pt x="57325" y="28873"/>
                  </a:lnTo>
                  <a:close/>
                  <a:moveTo>
                    <a:pt x="44540" y="31754"/>
                  </a:moveTo>
                  <a:lnTo>
                    <a:pt x="44180" y="32054"/>
                  </a:lnTo>
                  <a:lnTo>
                    <a:pt x="43879" y="32234"/>
                  </a:lnTo>
                  <a:lnTo>
                    <a:pt x="43579" y="32354"/>
                  </a:lnTo>
                  <a:lnTo>
                    <a:pt x="43279" y="32414"/>
                  </a:lnTo>
                  <a:lnTo>
                    <a:pt x="42979" y="32354"/>
                  </a:lnTo>
                  <a:lnTo>
                    <a:pt x="42619" y="32234"/>
                  </a:lnTo>
                  <a:lnTo>
                    <a:pt x="42019" y="31994"/>
                  </a:lnTo>
                  <a:lnTo>
                    <a:pt x="41358" y="31754"/>
                  </a:lnTo>
                  <a:close/>
                  <a:moveTo>
                    <a:pt x="55344" y="31754"/>
                  </a:moveTo>
                  <a:lnTo>
                    <a:pt x="53484" y="33014"/>
                  </a:lnTo>
                  <a:lnTo>
                    <a:pt x="52823" y="33134"/>
                  </a:lnTo>
                  <a:lnTo>
                    <a:pt x="52163" y="33314"/>
                  </a:lnTo>
                  <a:lnTo>
                    <a:pt x="50782" y="33855"/>
                  </a:lnTo>
                  <a:lnTo>
                    <a:pt x="48081" y="33855"/>
                  </a:lnTo>
                  <a:lnTo>
                    <a:pt x="47901" y="33675"/>
                  </a:lnTo>
                  <a:lnTo>
                    <a:pt x="47781" y="33374"/>
                  </a:lnTo>
                  <a:lnTo>
                    <a:pt x="47661" y="33014"/>
                  </a:lnTo>
                  <a:lnTo>
                    <a:pt x="47601" y="32594"/>
                  </a:lnTo>
                  <a:lnTo>
                    <a:pt x="47661" y="32174"/>
                  </a:lnTo>
                  <a:lnTo>
                    <a:pt x="47721" y="31754"/>
                  </a:lnTo>
                  <a:close/>
                  <a:moveTo>
                    <a:pt x="55765" y="0"/>
                  </a:moveTo>
                  <a:lnTo>
                    <a:pt x="55284" y="60"/>
                  </a:lnTo>
                  <a:lnTo>
                    <a:pt x="54864" y="240"/>
                  </a:lnTo>
                  <a:lnTo>
                    <a:pt x="54504" y="420"/>
                  </a:lnTo>
                  <a:lnTo>
                    <a:pt x="54204" y="720"/>
                  </a:lnTo>
                  <a:lnTo>
                    <a:pt x="53904" y="1141"/>
                  </a:lnTo>
                  <a:lnTo>
                    <a:pt x="53724" y="1561"/>
                  </a:lnTo>
                  <a:lnTo>
                    <a:pt x="53604" y="2041"/>
                  </a:lnTo>
                  <a:lnTo>
                    <a:pt x="53604" y="2521"/>
                  </a:lnTo>
                  <a:lnTo>
                    <a:pt x="53664" y="3061"/>
                  </a:lnTo>
                  <a:lnTo>
                    <a:pt x="53904" y="3662"/>
                  </a:lnTo>
                  <a:lnTo>
                    <a:pt x="54324" y="4502"/>
                  </a:lnTo>
                  <a:lnTo>
                    <a:pt x="54504" y="4982"/>
                  </a:lnTo>
                  <a:lnTo>
                    <a:pt x="54624" y="5522"/>
                  </a:lnTo>
                  <a:lnTo>
                    <a:pt x="54024" y="5883"/>
                  </a:lnTo>
                  <a:lnTo>
                    <a:pt x="53364" y="6123"/>
                  </a:lnTo>
                  <a:lnTo>
                    <a:pt x="52703" y="6363"/>
                  </a:lnTo>
                  <a:lnTo>
                    <a:pt x="51323" y="6723"/>
                  </a:lnTo>
                  <a:lnTo>
                    <a:pt x="50002" y="7023"/>
                  </a:lnTo>
                  <a:lnTo>
                    <a:pt x="49402" y="7203"/>
                  </a:lnTo>
                  <a:lnTo>
                    <a:pt x="48862" y="7443"/>
                  </a:lnTo>
                  <a:lnTo>
                    <a:pt x="48501" y="7623"/>
                  </a:lnTo>
                  <a:lnTo>
                    <a:pt x="48201" y="7803"/>
                  </a:lnTo>
                  <a:lnTo>
                    <a:pt x="47601" y="8344"/>
                  </a:lnTo>
                  <a:lnTo>
                    <a:pt x="47001" y="8824"/>
                  </a:lnTo>
                  <a:lnTo>
                    <a:pt x="46641" y="9004"/>
                  </a:lnTo>
                  <a:lnTo>
                    <a:pt x="46341" y="9184"/>
                  </a:lnTo>
                  <a:lnTo>
                    <a:pt x="45620" y="9484"/>
                  </a:lnTo>
                  <a:lnTo>
                    <a:pt x="44900" y="9724"/>
                  </a:lnTo>
                  <a:lnTo>
                    <a:pt x="43219" y="10204"/>
                  </a:lnTo>
                  <a:lnTo>
                    <a:pt x="41959" y="10565"/>
                  </a:lnTo>
                  <a:lnTo>
                    <a:pt x="41358" y="10805"/>
                  </a:lnTo>
                  <a:lnTo>
                    <a:pt x="40758" y="11045"/>
                  </a:lnTo>
                  <a:lnTo>
                    <a:pt x="40278" y="11285"/>
                  </a:lnTo>
                  <a:lnTo>
                    <a:pt x="39738" y="11525"/>
                  </a:lnTo>
                  <a:lnTo>
                    <a:pt x="39318" y="11645"/>
                  </a:lnTo>
                  <a:lnTo>
                    <a:pt x="38957" y="11705"/>
                  </a:lnTo>
                  <a:lnTo>
                    <a:pt x="38597" y="11705"/>
                  </a:lnTo>
                  <a:lnTo>
                    <a:pt x="38057" y="11645"/>
                  </a:lnTo>
                  <a:lnTo>
                    <a:pt x="37757" y="11705"/>
                  </a:lnTo>
                  <a:lnTo>
                    <a:pt x="37397" y="11825"/>
                  </a:lnTo>
                  <a:lnTo>
                    <a:pt x="37037" y="12065"/>
                  </a:lnTo>
                  <a:lnTo>
                    <a:pt x="36736" y="12305"/>
                  </a:lnTo>
                  <a:lnTo>
                    <a:pt x="36616" y="12485"/>
                  </a:lnTo>
                  <a:lnTo>
                    <a:pt x="36496" y="12666"/>
                  </a:lnTo>
                  <a:lnTo>
                    <a:pt x="36496" y="12846"/>
                  </a:lnTo>
                  <a:lnTo>
                    <a:pt x="36496" y="12966"/>
                  </a:lnTo>
                  <a:lnTo>
                    <a:pt x="36616" y="13146"/>
                  </a:lnTo>
                  <a:lnTo>
                    <a:pt x="36917" y="13326"/>
                  </a:lnTo>
                  <a:lnTo>
                    <a:pt x="36977" y="13266"/>
                  </a:lnTo>
                  <a:lnTo>
                    <a:pt x="37457" y="13026"/>
                  </a:lnTo>
                  <a:lnTo>
                    <a:pt x="38057" y="12726"/>
                  </a:lnTo>
                  <a:lnTo>
                    <a:pt x="38357" y="12606"/>
                  </a:lnTo>
                  <a:lnTo>
                    <a:pt x="38597" y="12545"/>
                  </a:lnTo>
                  <a:lnTo>
                    <a:pt x="38897" y="12545"/>
                  </a:lnTo>
                  <a:lnTo>
                    <a:pt x="38957" y="12666"/>
                  </a:lnTo>
                  <a:lnTo>
                    <a:pt x="39017" y="12846"/>
                  </a:lnTo>
                  <a:lnTo>
                    <a:pt x="38957" y="13026"/>
                  </a:lnTo>
                  <a:lnTo>
                    <a:pt x="38957" y="13206"/>
                  </a:lnTo>
                  <a:lnTo>
                    <a:pt x="38837" y="13386"/>
                  </a:lnTo>
                  <a:lnTo>
                    <a:pt x="38417" y="14046"/>
                  </a:lnTo>
                  <a:lnTo>
                    <a:pt x="38537" y="14106"/>
                  </a:lnTo>
                  <a:lnTo>
                    <a:pt x="38717" y="14166"/>
                  </a:lnTo>
                  <a:lnTo>
                    <a:pt x="38957" y="14106"/>
                  </a:lnTo>
                  <a:lnTo>
                    <a:pt x="39137" y="14046"/>
                  </a:lnTo>
                  <a:lnTo>
                    <a:pt x="39258" y="13986"/>
                  </a:lnTo>
                  <a:lnTo>
                    <a:pt x="39438" y="13806"/>
                  </a:lnTo>
                  <a:lnTo>
                    <a:pt x="39678" y="13626"/>
                  </a:lnTo>
                  <a:lnTo>
                    <a:pt x="40098" y="13146"/>
                  </a:lnTo>
                  <a:lnTo>
                    <a:pt x="40398" y="12726"/>
                  </a:lnTo>
                  <a:lnTo>
                    <a:pt x="40578" y="12666"/>
                  </a:lnTo>
                  <a:lnTo>
                    <a:pt x="41599" y="12666"/>
                  </a:lnTo>
                  <a:lnTo>
                    <a:pt x="42559" y="12726"/>
                  </a:lnTo>
                  <a:lnTo>
                    <a:pt x="43039" y="12786"/>
                  </a:lnTo>
                  <a:lnTo>
                    <a:pt x="43579" y="12726"/>
                  </a:lnTo>
                  <a:lnTo>
                    <a:pt x="44120" y="12606"/>
                  </a:lnTo>
                  <a:lnTo>
                    <a:pt x="44720" y="12365"/>
                  </a:lnTo>
                  <a:lnTo>
                    <a:pt x="45800" y="11825"/>
                  </a:lnTo>
                  <a:lnTo>
                    <a:pt x="46160" y="11705"/>
                  </a:lnTo>
                  <a:lnTo>
                    <a:pt x="46521" y="11585"/>
                  </a:lnTo>
                  <a:lnTo>
                    <a:pt x="46581" y="11705"/>
                  </a:lnTo>
                  <a:lnTo>
                    <a:pt x="46701" y="11885"/>
                  </a:lnTo>
                  <a:lnTo>
                    <a:pt x="46941" y="11945"/>
                  </a:lnTo>
                  <a:lnTo>
                    <a:pt x="47121" y="11945"/>
                  </a:lnTo>
                  <a:lnTo>
                    <a:pt x="47361" y="11825"/>
                  </a:lnTo>
                  <a:lnTo>
                    <a:pt x="47781" y="11585"/>
                  </a:lnTo>
                  <a:lnTo>
                    <a:pt x="48261" y="11345"/>
                  </a:lnTo>
                  <a:lnTo>
                    <a:pt x="48982" y="11045"/>
                  </a:lnTo>
                  <a:lnTo>
                    <a:pt x="49642" y="10925"/>
                  </a:lnTo>
                  <a:lnTo>
                    <a:pt x="50302" y="10925"/>
                  </a:lnTo>
                  <a:lnTo>
                    <a:pt x="50842" y="10985"/>
                  </a:lnTo>
                  <a:lnTo>
                    <a:pt x="51383" y="11225"/>
                  </a:lnTo>
                  <a:lnTo>
                    <a:pt x="51863" y="11465"/>
                  </a:lnTo>
                  <a:lnTo>
                    <a:pt x="52283" y="11825"/>
                  </a:lnTo>
                  <a:lnTo>
                    <a:pt x="52703" y="12245"/>
                  </a:lnTo>
                  <a:lnTo>
                    <a:pt x="53063" y="12726"/>
                  </a:lnTo>
                  <a:lnTo>
                    <a:pt x="53424" y="13206"/>
                  </a:lnTo>
                  <a:lnTo>
                    <a:pt x="54024" y="14226"/>
                  </a:lnTo>
                  <a:lnTo>
                    <a:pt x="54624" y="15187"/>
                  </a:lnTo>
                  <a:lnTo>
                    <a:pt x="54924" y="15607"/>
                  </a:lnTo>
                  <a:lnTo>
                    <a:pt x="55164" y="15907"/>
                  </a:lnTo>
                  <a:lnTo>
                    <a:pt x="56125" y="16627"/>
                  </a:lnTo>
                  <a:lnTo>
                    <a:pt x="55945" y="17228"/>
                  </a:lnTo>
                  <a:lnTo>
                    <a:pt x="55585" y="17828"/>
                  </a:lnTo>
                  <a:lnTo>
                    <a:pt x="55164" y="18428"/>
                  </a:lnTo>
                  <a:lnTo>
                    <a:pt x="54744" y="18968"/>
                  </a:lnTo>
                  <a:lnTo>
                    <a:pt x="27072" y="18968"/>
                  </a:lnTo>
                  <a:lnTo>
                    <a:pt x="26112" y="19869"/>
                  </a:lnTo>
                  <a:lnTo>
                    <a:pt x="54144" y="19869"/>
                  </a:lnTo>
                  <a:lnTo>
                    <a:pt x="53784" y="20469"/>
                  </a:lnTo>
                  <a:lnTo>
                    <a:pt x="53604" y="21069"/>
                  </a:lnTo>
                  <a:lnTo>
                    <a:pt x="24851" y="21069"/>
                  </a:lnTo>
                  <a:lnTo>
                    <a:pt x="23951" y="21910"/>
                  </a:lnTo>
                  <a:lnTo>
                    <a:pt x="53544" y="21910"/>
                  </a:lnTo>
                  <a:lnTo>
                    <a:pt x="53544" y="23110"/>
                  </a:lnTo>
                  <a:lnTo>
                    <a:pt x="22690" y="23110"/>
                  </a:lnTo>
                  <a:lnTo>
                    <a:pt x="21790" y="23950"/>
                  </a:lnTo>
                  <a:lnTo>
                    <a:pt x="53544" y="23950"/>
                  </a:lnTo>
                  <a:lnTo>
                    <a:pt x="53664" y="25151"/>
                  </a:lnTo>
                  <a:lnTo>
                    <a:pt x="20529" y="25151"/>
                  </a:lnTo>
                  <a:lnTo>
                    <a:pt x="19569" y="26051"/>
                  </a:lnTo>
                  <a:lnTo>
                    <a:pt x="53724" y="26051"/>
                  </a:lnTo>
                  <a:lnTo>
                    <a:pt x="53904" y="27492"/>
                  </a:lnTo>
                  <a:lnTo>
                    <a:pt x="18068" y="27492"/>
                  </a:lnTo>
                  <a:lnTo>
                    <a:pt x="16568" y="28873"/>
                  </a:lnTo>
                  <a:lnTo>
                    <a:pt x="54204" y="28873"/>
                  </a:lnTo>
                  <a:lnTo>
                    <a:pt x="54384" y="29653"/>
                  </a:lnTo>
                  <a:lnTo>
                    <a:pt x="54624" y="30313"/>
                  </a:lnTo>
                  <a:lnTo>
                    <a:pt x="47601" y="30313"/>
                  </a:lnTo>
                  <a:lnTo>
                    <a:pt x="47361" y="30193"/>
                  </a:lnTo>
                  <a:lnTo>
                    <a:pt x="47061" y="30073"/>
                  </a:lnTo>
                  <a:lnTo>
                    <a:pt x="46461" y="30073"/>
                  </a:lnTo>
                  <a:lnTo>
                    <a:pt x="46220" y="30193"/>
                  </a:lnTo>
                  <a:lnTo>
                    <a:pt x="45980" y="30313"/>
                  </a:lnTo>
                  <a:lnTo>
                    <a:pt x="15007" y="30313"/>
                  </a:lnTo>
                  <a:lnTo>
                    <a:pt x="13506" y="31754"/>
                  </a:lnTo>
                  <a:lnTo>
                    <a:pt x="40098" y="31754"/>
                  </a:lnTo>
                  <a:lnTo>
                    <a:pt x="39798" y="31874"/>
                  </a:lnTo>
                  <a:lnTo>
                    <a:pt x="39558" y="32054"/>
                  </a:lnTo>
                  <a:lnTo>
                    <a:pt x="39318" y="32234"/>
                  </a:lnTo>
                  <a:lnTo>
                    <a:pt x="39077" y="32414"/>
                  </a:lnTo>
                  <a:lnTo>
                    <a:pt x="38897" y="32654"/>
                  </a:lnTo>
                  <a:lnTo>
                    <a:pt x="38237" y="33194"/>
                  </a:lnTo>
                  <a:lnTo>
                    <a:pt x="37757" y="33555"/>
                  </a:lnTo>
                  <a:lnTo>
                    <a:pt x="37337" y="33855"/>
                  </a:lnTo>
                  <a:lnTo>
                    <a:pt x="11225" y="33855"/>
                  </a:lnTo>
                  <a:lnTo>
                    <a:pt x="9725" y="35295"/>
                  </a:lnTo>
                  <a:lnTo>
                    <a:pt x="33135" y="35295"/>
                  </a:lnTo>
                  <a:lnTo>
                    <a:pt x="33015" y="35655"/>
                  </a:lnTo>
                  <a:lnTo>
                    <a:pt x="32955" y="35956"/>
                  </a:lnTo>
                  <a:lnTo>
                    <a:pt x="32955" y="36316"/>
                  </a:lnTo>
                  <a:lnTo>
                    <a:pt x="33075" y="36616"/>
                  </a:lnTo>
                  <a:lnTo>
                    <a:pt x="33255" y="36856"/>
                  </a:lnTo>
                  <a:lnTo>
                    <a:pt x="8104" y="36856"/>
                  </a:lnTo>
                  <a:lnTo>
                    <a:pt x="6003" y="38837"/>
                  </a:lnTo>
                  <a:lnTo>
                    <a:pt x="36136" y="38837"/>
                  </a:lnTo>
                  <a:lnTo>
                    <a:pt x="36076" y="39197"/>
                  </a:lnTo>
                  <a:lnTo>
                    <a:pt x="35896" y="39617"/>
                  </a:lnTo>
                  <a:lnTo>
                    <a:pt x="35236" y="40518"/>
                  </a:lnTo>
                  <a:lnTo>
                    <a:pt x="4202" y="40518"/>
                  </a:lnTo>
                  <a:lnTo>
                    <a:pt x="1741" y="42798"/>
                  </a:lnTo>
                  <a:lnTo>
                    <a:pt x="34155" y="42798"/>
                  </a:lnTo>
                  <a:lnTo>
                    <a:pt x="34215" y="43159"/>
                  </a:lnTo>
                  <a:lnTo>
                    <a:pt x="34275" y="43519"/>
                  </a:lnTo>
                  <a:lnTo>
                    <a:pt x="34515" y="43819"/>
                  </a:lnTo>
                  <a:lnTo>
                    <a:pt x="34696" y="44119"/>
                  </a:lnTo>
                  <a:lnTo>
                    <a:pt x="34936" y="44299"/>
                  </a:lnTo>
                  <a:lnTo>
                    <a:pt x="35236" y="44479"/>
                  </a:lnTo>
                  <a:lnTo>
                    <a:pt x="1" y="44479"/>
                  </a:lnTo>
                  <a:lnTo>
                    <a:pt x="1" y="44779"/>
                  </a:lnTo>
                  <a:lnTo>
                    <a:pt x="6303" y="44959"/>
                  </a:lnTo>
                  <a:lnTo>
                    <a:pt x="41418" y="46040"/>
                  </a:lnTo>
                  <a:lnTo>
                    <a:pt x="41659" y="46220"/>
                  </a:lnTo>
                  <a:lnTo>
                    <a:pt x="41899" y="46400"/>
                  </a:lnTo>
                  <a:lnTo>
                    <a:pt x="42259" y="46520"/>
                  </a:lnTo>
                  <a:lnTo>
                    <a:pt x="42559" y="46640"/>
                  </a:lnTo>
                  <a:lnTo>
                    <a:pt x="43039" y="46700"/>
                  </a:lnTo>
                  <a:lnTo>
                    <a:pt x="43459" y="46700"/>
                  </a:lnTo>
                  <a:lnTo>
                    <a:pt x="44360" y="46580"/>
                  </a:lnTo>
                  <a:lnTo>
                    <a:pt x="46040" y="46160"/>
                  </a:lnTo>
                  <a:lnTo>
                    <a:pt x="92921" y="47601"/>
                  </a:lnTo>
                  <a:lnTo>
                    <a:pt x="94841" y="47601"/>
                  </a:lnTo>
                  <a:lnTo>
                    <a:pt x="93521" y="44479"/>
                  </a:lnTo>
                  <a:lnTo>
                    <a:pt x="58346" y="44479"/>
                  </a:lnTo>
                  <a:lnTo>
                    <a:pt x="59726" y="43879"/>
                  </a:lnTo>
                  <a:lnTo>
                    <a:pt x="60747" y="43339"/>
                  </a:lnTo>
                  <a:lnTo>
                    <a:pt x="61707" y="42798"/>
                  </a:lnTo>
                  <a:lnTo>
                    <a:pt x="92860" y="42798"/>
                  </a:lnTo>
                  <a:lnTo>
                    <a:pt x="91900" y="40518"/>
                  </a:lnTo>
                  <a:lnTo>
                    <a:pt x="65069" y="40518"/>
                  </a:lnTo>
                  <a:lnTo>
                    <a:pt x="66269" y="39677"/>
                  </a:lnTo>
                  <a:lnTo>
                    <a:pt x="67530" y="38837"/>
                  </a:lnTo>
                  <a:lnTo>
                    <a:pt x="91240" y="38837"/>
                  </a:lnTo>
                  <a:lnTo>
                    <a:pt x="90399" y="36856"/>
                  </a:lnTo>
                  <a:lnTo>
                    <a:pt x="71011" y="36856"/>
                  </a:lnTo>
                  <a:lnTo>
                    <a:pt x="72272" y="36196"/>
                  </a:lnTo>
                  <a:lnTo>
                    <a:pt x="72452" y="36136"/>
                  </a:lnTo>
                  <a:lnTo>
                    <a:pt x="71611" y="35835"/>
                  </a:lnTo>
                  <a:lnTo>
                    <a:pt x="70771" y="35595"/>
                  </a:lnTo>
                  <a:lnTo>
                    <a:pt x="69931" y="35475"/>
                  </a:lnTo>
                  <a:lnTo>
                    <a:pt x="69150" y="35355"/>
                  </a:lnTo>
                  <a:lnTo>
                    <a:pt x="69270" y="35295"/>
                  </a:lnTo>
                  <a:lnTo>
                    <a:pt x="89799" y="35295"/>
                  </a:lnTo>
                  <a:lnTo>
                    <a:pt x="89199" y="33855"/>
                  </a:lnTo>
                  <a:lnTo>
                    <a:pt x="71191" y="33855"/>
                  </a:lnTo>
                  <a:lnTo>
                    <a:pt x="72452" y="32834"/>
                  </a:lnTo>
                  <a:lnTo>
                    <a:pt x="73712" y="31754"/>
                  </a:lnTo>
                  <a:lnTo>
                    <a:pt x="88359" y="31754"/>
                  </a:lnTo>
                  <a:lnTo>
                    <a:pt x="87758" y="30313"/>
                  </a:lnTo>
                  <a:lnTo>
                    <a:pt x="75213" y="30313"/>
                  </a:lnTo>
                  <a:lnTo>
                    <a:pt x="75873" y="29593"/>
                  </a:lnTo>
                  <a:lnTo>
                    <a:pt x="76413" y="28873"/>
                  </a:lnTo>
                  <a:lnTo>
                    <a:pt x="87158" y="28873"/>
                  </a:lnTo>
                  <a:lnTo>
                    <a:pt x="86558" y="27492"/>
                  </a:lnTo>
                  <a:lnTo>
                    <a:pt x="77254" y="27492"/>
                  </a:lnTo>
                  <a:lnTo>
                    <a:pt x="77434" y="27072"/>
                  </a:lnTo>
                  <a:lnTo>
                    <a:pt x="77554" y="26712"/>
                  </a:lnTo>
                  <a:lnTo>
                    <a:pt x="77554" y="26351"/>
                  </a:lnTo>
                  <a:lnTo>
                    <a:pt x="77554" y="26051"/>
                  </a:lnTo>
                  <a:lnTo>
                    <a:pt x="85958" y="26051"/>
                  </a:lnTo>
                  <a:lnTo>
                    <a:pt x="85597" y="25151"/>
                  </a:lnTo>
                  <a:lnTo>
                    <a:pt x="77254" y="25151"/>
                  </a:lnTo>
                  <a:lnTo>
                    <a:pt x="77134" y="24971"/>
                  </a:lnTo>
                  <a:lnTo>
                    <a:pt x="76894" y="24851"/>
                  </a:lnTo>
                  <a:lnTo>
                    <a:pt x="76654" y="24731"/>
                  </a:lnTo>
                  <a:lnTo>
                    <a:pt x="76413" y="24611"/>
                  </a:lnTo>
                  <a:lnTo>
                    <a:pt x="75693" y="24551"/>
                  </a:lnTo>
                  <a:lnTo>
                    <a:pt x="74913" y="24491"/>
                  </a:lnTo>
                  <a:lnTo>
                    <a:pt x="74072" y="24551"/>
                  </a:lnTo>
                  <a:lnTo>
                    <a:pt x="73112" y="24731"/>
                  </a:lnTo>
                  <a:lnTo>
                    <a:pt x="72032" y="24911"/>
                  </a:lnTo>
                  <a:lnTo>
                    <a:pt x="70951" y="25151"/>
                  </a:lnTo>
                  <a:lnTo>
                    <a:pt x="66629" y="25151"/>
                  </a:lnTo>
                  <a:lnTo>
                    <a:pt x="66629" y="24671"/>
                  </a:lnTo>
                  <a:lnTo>
                    <a:pt x="66629" y="24251"/>
                  </a:lnTo>
                  <a:lnTo>
                    <a:pt x="66569" y="23950"/>
                  </a:lnTo>
                  <a:lnTo>
                    <a:pt x="85117" y="23950"/>
                  </a:lnTo>
                  <a:lnTo>
                    <a:pt x="84757" y="23110"/>
                  </a:lnTo>
                  <a:lnTo>
                    <a:pt x="66329" y="23110"/>
                  </a:lnTo>
                  <a:lnTo>
                    <a:pt x="66149" y="22510"/>
                  </a:lnTo>
                  <a:lnTo>
                    <a:pt x="66029" y="21910"/>
                  </a:lnTo>
                  <a:lnTo>
                    <a:pt x="84277" y="21910"/>
                  </a:lnTo>
                  <a:lnTo>
                    <a:pt x="83917" y="21069"/>
                  </a:lnTo>
                  <a:lnTo>
                    <a:pt x="74493" y="21069"/>
                  </a:lnTo>
                  <a:lnTo>
                    <a:pt x="74733" y="20829"/>
                  </a:lnTo>
                  <a:lnTo>
                    <a:pt x="74913" y="20589"/>
                  </a:lnTo>
                  <a:lnTo>
                    <a:pt x="74973" y="20229"/>
                  </a:lnTo>
                  <a:lnTo>
                    <a:pt x="74973" y="19869"/>
                  </a:lnTo>
                  <a:lnTo>
                    <a:pt x="83436" y="19869"/>
                  </a:lnTo>
                  <a:lnTo>
                    <a:pt x="83076" y="18968"/>
                  </a:lnTo>
                  <a:lnTo>
                    <a:pt x="74853" y="18968"/>
                  </a:lnTo>
                  <a:lnTo>
                    <a:pt x="74673" y="18488"/>
                  </a:lnTo>
                  <a:lnTo>
                    <a:pt x="74373" y="18008"/>
                  </a:lnTo>
                  <a:lnTo>
                    <a:pt x="74012" y="17648"/>
                  </a:lnTo>
                  <a:lnTo>
                    <a:pt x="73652" y="17408"/>
                  </a:lnTo>
                  <a:lnTo>
                    <a:pt x="73232" y="17107"/>
                  </a:lnTo>
                  <a:lnTo>
                    <a:pt x="72812" y="16807"/>
                  </a:lnTo>
                  <a:lnTo>
                    <a:pt x="72452" y="16447"/>
                  </a:lnTo>
                  <a:lnTo>
                    <a:pt x="72032" y="15967"/>
                  </a:lnTo>
                  <a:lnTo>
                    <a:pt x="71671" y="15307"/>
                  </a:lnTo>
                  <a:lnTo>
                    <a:pt x="71311" y="14466"/>
                  </a:lnTo>
                  <a:lnTo>
                    <a:pt x="71011" y="13626"/>
                  </a:lnTo>
                  <a:lnTo>
                    <a:pt x="70711" y="12786"/>
                  </a:lnTo>
                  <a:lnTo>
                    <a:pt x="70351" y="11945"/>
                  </a:lnTo>
                  <a:lnTo>
                    <a:pt x="70051" y="11345"/>
                  </a:lnTo>
                  <a:lnTo>
                    <a:pt x="69691" y="10925"/>
                  </a:lnTo>
                  <a:lnTo>
                    <a:pt x="69390" y="10565"/>
                  </a:lnTo>
                  <a:lnTo>
                    <a:pt x="69030" y="10325"/>
                  </a:lnTo>
                  <a:lnTo>
                    <a:pt x="68310" y="9904"/>
                  </a:lnTo>
                  <a:lnTo>
                    <a:pt x="67950" y="9664"/>
                  </a:lnTo>
                  <a:lnTo>
                    <a:pt x="67530" y="9304"/>
                  </a:lnTo>
                  <a:lnTo>
                    <a:pt x="66569" y="8404"/>
                  </a:lnTo>
                  <a:lnTo>
                    <a:pt x="65729" y="7623"/>
                  </a:lnTo>
                  <a:lnTo>
                    <a:pt x="65009" y="6903"/>
                  </a:lnTo>
                  <a:lnTo>
                    <a:pt x="64288" y="6363"/>
                  </a:lnTo>
                  <a:lnTo>
                    <a:pt x="63868" y="6123"/>
                  </a:lnTo>
                  <a:lnTo>
                    <a:pt x="63508" y="5943"/>
                  </a:lnTo>
                  <a:lnTo>
                    <a:pt x="63028" y="5763"/>
                  </a:lnTo>
                  <a:lnTo>
                    <a:pt x="62608" y="5583"/>
                  </a:lnTo>
                  <a:lnTo>
                    <a:pt x="62067" y="5522"/>
                  </a:lnTo>
                  <a:lnTo>
                    <a:pt x="61467" y="5402"/>
                  </a:lnTo>
                  <a:lnTo>
                    <a:pt x="60086" y="5282"/>
                  </a:lnTo>
                  <a:lnTo>
                    <a:pt x="60026" y="4862"/>
                  </a:lnTo>
                  <a:lnTo>
                    <a:pt x="60026" y="4442"/>
                  </a:lnTo>
                  <a:lnTo>
                    <a:pt x="60267" y="4202"/>
                  </a:lnTo>
                  <a:lnTo>
                    <a:pt x="60327" y="4082"/>
                  </a:lnTo>
                  <a:lnTo>
                    <a:pt x="60327" y="3962"/>
                  </a:lnTo>
                  <a:lnTo>
                    <a:pt x="60146" y="3722"/>
                  </a:lnTo>
                  <a:lnTo>
                    <a:pt x="59966" y="3482"/>
                  </a:lnTo>
                  <a:lnTo>
                    <a:pt x="59726" y="3302"/>
                  </a:lnTo>
                  <a:lnTo>
                    <a:pt x="59606" y="3061"/>
                  </a:lnTo>
                  <a:lnTo>
                    <a:pt x="59486" y="2821"/>
                  </a:lnTo>
                  <a:lnTo>
                    <a:pt x="59486" y="2521"/>
                  </a:lnTo>
                  <a:lnTo>
                    <a:pt x="59486" y="1921"/>
                  </a:lnTo>
                  <a:lnTo>
                    <a:pt x="59726" y="2041"/>
                  </a:lnTo>
                  <a:lnTo>
                    <a:pt x="59846" y="2221"/>
                  </a:lnTo>
                  <a:lnTo>
                    <a:pt x="59846" y="1921"/>
                  </a:lnTo>
                  <a:lnTo>
                    <a:pt x="59786" y="1621"/>
                  </a:lnTo>
                  <a:lnTo>
                    <a:pt x="59606" y="1381"/>
                  </a:lnTo>
                  <a:lnTo>
                    <a:pt x="59426" y="1141"/>
                  </a:lnTo>
                  <a:lnTo>
                    <a:pt x="59066" y="780"/>
                  </a:lnTo>
                  <a:lnTo>
                    <a:pt x="58886" y="660"/>
                  </a:lnTo>
                  <a:lnTo>
                    <a:pt x="58466" y="420"/>
                  </a:lnTo>
                  <a:lnTo>
                    <a:pt x="57986" y="240"/>
                  </a:lnTo>
                  <a:lnTo>
                    <a:pt x="57445" y="120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38"/>
          <p:cNvSpPr/>
          <p:nvPr/>
        </p:nvSpPr>
        <p:spPr>
          <a:xfrm>
            <a:off x="2593300" y="945000"/>
            <a:ext cx="1096500" cy="10965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2049900" y="2506075"/>
            <a:ext cx="5044200" cy="11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Prizes</a:t>
            </a:r>
            <a:endParaRPr dirty="0"/>
          </a:p>
        </p:txBody>
      </p:sp>
      <p:sp>
        <p:nvSpPr>
          <p:cNvPr id="350" name="Google Shape;350;p38"/>
          <p:cNvSpPr txBox="1">
            <a:spLocks noGrp="1"/>
          </p:cNvSpPr>
          <p:nvPr>
            <p:ph type="title" idx="2"/>
          </p:nvPr>
        </p:nvSpPr>
        <p:spPr>
          <a:xfrm>
            <a:off x="2613050" y="962650"/>
            <a:ext cx="10569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🏆</a:t>
            </a:r>
            <a:endParaRPr dirty="0"/>
          </a:p>
        </p:txBody>
      </p:sp>
      <p:sp>
        <p:nvSpPr>
          <p:cNvPr id="351" name="Google Shape;351;p38"/>
          <p:cNvSpPr txBox="1">
            <a:spLocks noGrp="1"/>
          </p:cNvSpPr>
          <p:nvPr>
            <p:ph type="subTitle" idx="1"/>
          </p:nvPr>
        </p:nvSpPr>
        <p:spPr>
          <a:xfrm>
            <a:off x="3293700" y="3726475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2023 Hyland Hackathon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9"/>
          <p:cNvGrpSpPr/>
          <p:nvPr/>
        </p:nvGrpSpPr>
        <p:grpSpPr>
          <a:xfrm>
            <a:off x="3594175" y="430034"/>
            <a:ext cx="1941480" cy="2419489"/>
            <a:chOff x="3980300" y="238125"/>
            <a:chExt cx="1590725" cy="1982375"/>
          </a:xfrm>
        </p:grpSpPr>
        <p:sp>
          <p:nvSpPr>
            <p:cNvPr id="357" name="Google Shape;357;p39"/>
            <p:cNvSpPr/>
            <p:nvPr/>
          </p:nvSpPr>
          <p:spPr>
            <a:xfrm>
              <a:off x="4148375" y="308650"/>
              <a:ext cx="1422650" cy="1911850"/>
            </a:xfrm>
            <a:custGeom>
              <a:avLst/>
              <a:gdLst/>
              <a:ahLst/>
              <a:cxnLst/>
              <a:rect l="l" t="t" r="r" b="b"/>
              <a:pathLst>
                <a:path w="56906" h="76474" extrusionOk="0">
                  <a:moveTo>
                    <a:pt x="56905" y="0"/>
                  </a:moveTo>
                  <a:lnTo>
                    <a:pt x="1" y="10025"/>
                  </a:lnTo>
                  <a:lnTo>
                    <a:pt x="1" y="76473"/>
                  </a:lnTo>
                  <a:lnTo>
                    <a:pt x="56905" y="66389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070350" y="665800"/>
              <a:ext cx="27025" cy="24025"/>
            </a:xfrm>
            <a:custGeom>
              <a:avLst/>
              <a:gdLst/>
              <a:ahLst/>
              <a:cxnLst/>
              <a:rect l="l" t="t" r="r" b="b"/>
              <a:pathLst>
                <a:path w="1081" h="961" extrusionOk="0">
                  <a:moveTo>
                    <a:pt x="0" y="0"/>
                  </a:moveTo>
                  <a:lnTo>
                    <a:pt x="0" y="961"/>
                  </a:lnTo>
                  <a:lnTo>
                    <a:pt x="121" y="841"/>
                  </a:lnTo>
                  <a:lnTo>
                    <a:pt x="301" y="721"/>
                  </a:lnTo>
                  <a:lnTo>
                    <a:pt x="721" y="481"/>
                  </a:lnTo>
                  <a:lnTo>
                    <a:pt x="1021" y="361"/>
                  </a:lnTo>
                  <a:lnTo>
                    <a:pt x="1081" y="361"/>
                  </a:lnTo>
                  <a:lnTo>
                    <a:pt x="781" y="300"/>
                  </a:lnTo>
                  <a:lnTo>
                    <a:pt x="541" y="240"/>
                  </a:lnTo>
                  <a:lnTo>
                    <a:pt x="361" y="240"/>
                  </a:lnTo>
                  <a:lnTo>
                    <a:pt x="241" y="300"/>
                  </a:lnTo>
                  <a:lnTo>
                    <a:pt x="181" y="300"/>
                  </a:lnTo>
                  <a:lnTo>
                    <a:pt x="241" y="240"/>
                  </a:lnTo>
                  <a:lnTo>
                    <a:pt x="361" y="180"/>
                  </a:lnTo>
                  <a:lnTo>
                    <a:pt x="541" y="120"/>
                  </a:lnTo>
                  <a:lnTo>
                    <a:pt x="78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070350" y="703300"/>
              <a:ext cx="6025" cy="7550"/>
            </a:xfrm>
            <a:custGeom>
              <a:avLst/>
              <a:gdLst/>
              <a:ahLst/>
              <a:cxnLst/>
              <a:rect l="l" t="t" r="r" b="b"/>
              <a:pathLst>
                <a:path w="241" h="302" extrusionOk="0">
                  <a:moveTo>
                    <a:pt x="241" y="1"/>
                  </a:moveTo>
                  <a:lnTo>
                    <a:pt x="0" y="121"/>
                  </a:lnTo>
                  <a:lnTo>
                    <a:pt x="0" y="301"/>
                  </a:lnTo>
                  <a:lnTo>
                    <a:pt x="12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070350" y="238125"/>
              <a:ext cx="1422625" cy="1136000"/>
            </a:xfrm>
            <a:custGeom>
              <a:avLst/>
              <a:gdLst/>
              <a:ahLst/>
              <a:cxnLst/>
              <a:rect l="l" t="t" r="r" b="b"/>
              <a:pathLst>
                <a:path w="56905" h="45440" extrusionOk="0">
                  <a:moveTo>
                    <a:pt x="19369" y="12285"/>
                  </a:moveTo>
                  <a:lnTo>
                    <a:pt x="19269" y="12365"/>
                  </a:lnTo>
                  <a:lnTo>
                    <a:pt x="19269" y="12425"/>
                  </a:lnTo>
                  <a:lnTo>
                    <a:pt x="19369" y="12285"/>
                  </a:lnTo>
                  <a:close/>
                  <a:moveTo>
                    <a:pt x="20229" y="13596"/>
                  </a:moveTo>
                  <a:lnTo>
                    <a:pt x="19989" y="13626"/>
                  </a:lnTo>
                  <a:lnTo>
                    <a:pt x="20109" y="13626"/>
                  </a:lnTo>
                  <a:lnTo>
                    <a:pt x="20229" y="13596"/>
                  </a:lnTo>
                  <a:close/>
                  <a:moveTo>
                    <a:pt x="21490" y="14886"/>
                  </a:moveTo>
                  <a:lnTo>
                    <a:pt x="21730" y="14946"/>
                  </a:lnTo>
                  <a:lnTo>
                    <a:pt x="21850" y="15006"/>
                  </a:lnTo>
                  <a:lnTo>
                    <a:pt x="21730" y="15006"/>
                  </a:lnTo>
                  <a:lnTo>
                    <a:pt x="21490" y="14886"/>
                  </a:lnTo>
                  <a:close/>
                  <a:moveTo>
                    <a:pt x="15307" y="15126"/>
                  </a:moveTo>
                  <a:lnTo>
                    <a:pt x="15307" y="15126"/>
                  </a:lnTo>
                  <a:lnTo>
                    <a:pt x="15307" y="15126"/>
                  </a:lnTo>
                  <a:close/>
                  <a:moveTo>
                    <a:pt x="14647" y="15847"/>
                  </a:moveTo>
                  <a:lnTo>
                    <a:pt x="14647" y="15847"/>
                  </a:lnTo>
                  <a:lnTo>
                    <a:pt x="14647" y="15847"/>
                  </a:lnTo>
                  <a:close/>
                  <a:moveTo>
                    <a:pt x="14127" y="16100"/>
                  </a:moveTo>
                  <a:lnTo>
                    <a:pt x="14107" y="16147"/>
                  </a:lnTo>
                  <a:lnTo>
                    <a:pt x="14107" y="16267"/>
                  </a:lnTo>
                  <a:lnTo>
                    <a:pt x="14127" y="16100"/>
                  </a:lnTo>
                  <a:close/>
                  <a:moveTo>
                    <a:pt x="14247" y="16567"/>
                  </a:moveTo>
                  <a:lnTo>
                    <a:pt x="14247" y="16567"/>
                  </a:lnTo>
                  <a:lnTo>
                    <a:pt x="14247" y="16567"/>
                  </a:lnTo>
                  <a:close/>
                  <a:moveTo>
                    <a:pt x="13746" y="16387"/>
                  </a:moveTo>
                  <a:lnTo>
                    <a:pt x="13746" y="16447"/>
                  </a:lnTo>
                  <a:lnTo>
                    <a:pt x="13566" y="16627"/>
                  </a:lnTo>
                  <a:lnTo>
                    <a:pt x="13686" y="16447"/>
                  </a:lnTo>
                  <a:lnTo>
                    <a:pt x="13746" y="16387"/>
                  </a:lnTo>
                  <a:close/>
                  <a:moveTo>
                    <a:pt x="2101" y="16627"/>
                  </a:moveTo>
                  <a:lnTo>
                    <a:pt x="2101" y="16627"/>
                  </a:lnTo>
                  <a:lnTo>
                    <a:pt x="2101" y="16627"/>
                  </a:lnTo>
                  <a:close/>
                  <a:moveTo>
                    <a:pt x="14247" y="16567"/>
                  </a:moveTo>
                  <a:lnTo>
                    <a:pt x="14227" y="16687"/>
                  </a:lnTo>
                  <a:lnTo>
                    <a:pt x="14227" y="16747"/>
                  </a:lnTo>
                  <a:lnTo>
                    <a:pt x="14247" y="16567"/>
                  </a:lnTo>
                  <a:close/>
                  <a:moveTo>
                    <a:pt x="14227" y="16747"/>
                  </a:moveTo>
                  <a:lnTo>
                    <a:pt x="14227" y="16747"/>
                  </a:lnTo>
                  <a:lnTo>
                    <a:pt x="14227" y="16747"/>
                  </a:lnTo>
                  <a:close/>
                  <a:moveTo>
                    <a:pt x="42979" y="4682"/>
                  </a:moveTo>
                  <a:lnTo>
                    <a:pt x="43759" y="4742"/>
                  </a:lnTo>
                  <a:lnTo>
                    <a:pt x="44480" y="4862"/>
                  </a:lnTo>
                  <a:lnTo>
                    <a:pt x="45200" y="5042"/>
                  </a:lnTo>
                  <a:lnTo>
                    <a:pt x="45860" y="5342"/>
                  </a:lnTo>
                  <a:lnTo>
                    <a:pt x="46700" y="5823"/>
                  </a:lnTo>
                  <a:lnTo>
                    <a:pt x="47481" y="6363"/>
                  </a:lnTo>
                  <a:lnTo>
                    <a:pt x="48201" y="7083"/>
                  </a:lnTo>
                  <a:lnTo>
                    <a:pt x="48801" y="7863"/>
                  </a:lnTo>
                  <a:lnTo>
                    <a:pt x="49282" y="8704"/>
                  </a:lnTo>
                  <a:lnTo>
                    <a:pt x="49642" y="9604"/>
                  </a:lnTo>
                  <a:lnTo>
                    <a:pt x="49762" y="10084"/>
                  </a:lnTo>
                  <a:lnTo>
                    <a:pt x="49822" y="10625"/>
                  </a:lnTo>
                  <a:lnTo>
                    <a:pt x="49882" y="11105"/>
                  </a:lnTo>
                  <a:lnTo>
                    <a:pt x="49942" y="11645"/>
                  </a:lnTo>
                  <a:lnTo>
                    <a:pt x="49882" y="12305"/>
                  </a:lnTo>
                  <a:lnTo>
                    <a:pt x="49762" y="13026"/>
                  </a:lnTo>
                  <a:lnTo>
                    <a:pt x="49582" y="13686"/>
                  </a:lnTo>
                  <a:lnTo>
                    <a:pt x="49402" y="14346"/>
                  </a:lnTo>
                  <a:lnTo>
                    <a:pt x="49102" y="14946"/>
                  </a:lnTo>
                  <a:lnTo>
                    <a:pt x="48741" y="15487"/>
                  </a:lnTo>
                  <a:lnTo>
                    <a:pt x="48321" y="16027"/>
                  </a:lnTo>
                  <a:lnTo>
                    <a:pt x="47901" y="16507"/>
                  </a:lnTo>
                  <a:lnTo>
                    <a:pt x="47421" y="16987"/>
                  </a:lnTo>
                  <a:lnTo>
                    <a:pt x="46881" y="17347"/>
                  </a:lnTo>
                  <a:lnTo>
                    <a:pt x="46280" y="17708"/>
                  </a:lnTo>
                  <a:lnTo>
                    <a:pt x="45680" y="18008"/>
                  </a:lnTo>
                  <a:lnTo>
                    <a:pt x="45080" y="18248"/>
                  </a:lnTo>
                  <a:lnTo>
                    <a:pt x="44420" y="18428"/>
                  </a:lnTo>
                  <a:lnTo>
                    <a:pt x="43699" y="18488"/>
                  </a:lnTo>
                  <a:lnTo>
                    <a:pt x="42979" y="18548"/>
                  </a:lnTo>
                  <a:lnTo>
                    <a:pt x="42259" y="18488"/>
                  </a:lnTo>
                  <a:lnTo>
                    <a:pt x="41598" y="18428"/>
                  </a:lnTo>
                  <a:lnTo>
                    <a:pt x="40938" y="18248"/>
                  </a:lnTo>
                  <a:lnTo>
                    <a:pt x="40278" y="18008"/>
                  </a:lnTo>
                  <a:lnTo>
                    <a:pt x="39677" y="17708"/>
                  </a:lnTo>
                  <a:lnTo>
                    <a:pt x="39137" y="17347"/>
                  </a:lnTo>
                  <a:lnTo>
                    <a:pt x="38597" y="16987"/>
                  </a:lnTo>
                  <a:lnTo>
                    <a:pt x="38117" y="16507"/>
                  </a:lnTo>
                  <a:lnTo>
                    <a:pt x="37637" y="16027"/>
                  </a:lnTo>
                  <a:lnTo>
                    <a:pt x="37276" y="15487"/>
                  </a:lnTo>
                  <a:lnTo>
                    <a:pt x="36916" y="14946"/>
                  </a:lnTo>
                  <a:lnTo>
                    <a:pt x="36616" y="14346"/>
                  </a:lnTo>
                  <a:lnTo>
                    <a:pt x="36376" y="13686"/>
                  </a:lnTo>
                  <a:lnTo>
                    <a:pt x="36196" y="13026"/>
                  </a:lnTo>
                  <a:lnTo>
                    <a:pt x="36136" y="12305"/>
                  </a:lnTo>
                  <a:lnTo>
                    <a:pt x="36076" y="11645"/>
                  </a:lnTo>
                  <a:lnTo>
                    <a:pt x="36136" y="10925"/>
                  </a:lnTo>
                  <a:lnTo>
                    <a:pt x="36196" y="10204"/>
                  </a:lnTo>
                  <a:lnTo>
                    <a:pt x="36376" y="9544"/>
                  </a:lnTo>
                  <a:lnTo>
                    <a:pt x="36616" y="8884"/>
                  </a:lnTo>
                  <a:lnTo>
                    <a:pt x="36916" y="8284"/>
                  </a:lnTo>
                  <a:lnTo>
                    <a:pt x="37276" y="7743"/>
                  </a:lnTo>
                  <a:lnTo>
                    <a:pt x="37697" y="7203"/>
                  </a:lnTo>
                  <a:lnTo>
                    <a:pt x="38117" y="6663"/>
                  </a:lnTo>
                  <a:lnTo>
                    <a:pt x="38657" y="6243"/>
                  </a:lnTo>
                  <a:lnTo>
                    <a:pt x="39137" y="5883"/>
                  </a:lnTo>
                  <a:lnTo>
                    <a:pt x="39738" y="5522"/>
                  </a:lnTo>
                  <a:lnTo>
                    <a:pt x="40338" y="5222"/>
                  </a:lnTo>
                  <a:lnTo>
                    <a:pt x="40938" y="4982"/>
                  </a:lnTo>
                  <a:lnTo>
                    <a:pt x="41598" y="4862"/>
                  </a:lnTo>
                  <a:lnTo>
                    <a:pt x="42319" y="4742"/>
                  </a:lnTo>
                  <a:lnTo>
                    <a:pt x="42979" y="4682"/>
                  </a:lnTo>
                  <a:close/>
                  <a:moveTo>
                    <a:pt x="22630" y="20409"/>
                  </a:moveTo>
                  <a:lnTo>
                    <a:pt x="22630" y="20409"/>
                  </a:lnTo>
                  <a:lnTo>
                    <a:pt x="22630" y="20409"/>
                  </a:lnTo>
                  <a:close/>
                  <a:moveTo>
                    <a:pt x="26232" y="20409"/>
                  </a:moveTo>
                  <a:lnTo>
                    <a:pt x="26232" y="20409"/>
                  </a:lnTo>
                  <a:lnTo>
                    <a:pt x="26232" y="20409"/>
                  </a:lnTo>
                  <a:close/>
                  <a:moveTo>
                    <a:pt x="21360" y="22200"/>
                  </a:moveTo>
                  <a:lnTo>
                    <a:pt x="21190" y="22210"/>
                  </a:lnTo>
                  <a:lnTo>
                    <a:pt x="21370" y="22210"/>
                  </a:lnTo>
                  <a:lnTo>
                    <a:pt x="21360" y="22200"/>
                  </a:lnTo>
                  <a:close/>
                  <a:moveTo>
                    <a:pt x="36376" y="24190"/>
                  </a:moveTo>
                  <a:lnTo>
                    <a:pt x="36496" y="24370"/>
                  </a:lnTo>
                  <a:lnTo>
                    <a:pt x="36676" y="24731"/>
                  </a:lnTo>
                  <a:lnTo>
                    <a:pt x="36976" y="24851"/>
                  </a:lnTo>
                  <a:lnTo>
                    <a:pt x="36916" y="24791"/>
                  </a:lnTo>
                  <a:lnTo>
                    <a:pt x="36376" y="24190"/>
                  </a:lnTo>
                  <a:close/>
                  <a:moveTo>
                    <a:pt x="33495" y="25211"/>
                  </a:moveTo>
                  <a:lnTo>
                    <a:pt x="33375" y="25331"/>
                  </a:lnTo>
                  <a:lnTo>
                    <a:pt x="33315" y="25331"/>
                  </a:lnTo>
                  <a:lnTo>
                    <a:pt x="33375" y="25271"/>
                  </a:lnTo>
                  <a:lnTo>
                    <a:pt x="33495" y="25211"/>
                  </a:lnTo>
                  <a:close/>
                  <a:moveTo>
                    <a:pt x="26052" y="25571"/>
                  </a:moveTo>
                  <a:lnTo>
                    <a:pt x="26172" y="25631"/>
                  </a:lnTo>
                  <a:lnTo>
                    <a:pt x="26412" y="25691"/>
                  </a:lnTo>
                  <a:lnTo>
                    <a:pt x="26052" y="25571"/>
                  </a:lnTo>
                  <a:close/>
                  <a:moveTo>
                    <a:pt x="19929" y="25691"/>
                  </a:moveTo>
                  <a:lnTo>
                    <a:pt x="19929" y="25691"/>
                  </a:lnTo>
                  <a:lnTo>
                    <a:pt x="19929" y="25691"/>
                  </a:lnTo>
                  <a:close/>
                  <a:moveTo>
                    <a:pt x="25932" y="26171"/>
                  </a:moveTo>
                  <a:lnTo>
                    <a:pt x="26034" y="26197"/>
                  </a:lnTo>
                  <a:lnTo>
                    <a:pt x="26034" y="26197"/>
                  </a:lnTo>
                  <a:lnTo>
                    <a:pt x="25992" y="26171"/>
                  </a:lnTo>
                  <a:close/>
                  <a:moveTo>
                    <a:pt x="27432" y="28272"/>
                  </a:moveTo>
                  <a:lnTo>
                    <a:pt x="27732" y="28512"/>
                  </a:lnTo>
                  <a:lnTo>
                    <a:pt x="27552" y="28332"/>
                  </a:lnTo>
                  <a:lnTo>
                    <a:pt x="27432" y="28272"/>
                  </a:lnTo>
                  <a:close/>
                  <a:moveTo>
                    <a:pt x="20709" y="28632"/>
                  </a:moveTo>
                  <a:lnTo>
                    <a:pt x="20683" y="28726"/>
                  </a:lnTo>
                  <a:lnTo>
                    <a:pt x="20709" y="28692"/>
                  </a:lnTo>
                  <a:lnTo>
                    <a:pt x="20709" y="28632"/>
                  </a:lnTo>
                  <a:close/>
                  <a:moveTo>
                    <a:pt x="34485" y="29173"/>
                  </a:moveTo>
                  <a:lnTo>
                    <a:pt x="34635" y="29233"/>
                  </a:lnTo>
                  <a:lnTo>
                    <a:pt x="34575" y="29173"/>
                  </a:lnTo>
                  <a:close/>
                  <a:moveTo>
                    <a:pt x="33435" y="32714"/>
                  </a:moveTo>
                  <a:lnTo>
                    <a:pt x="33435" y="32714"/>
                  </a:lnTo>
                  <a:lnTo>
                    <a:pt x="33435" y="32714"/>
                  </a:lnTo>
                  <a:close/>
                  <a:moveTo>
                    <a:pt x="53964" y="32714"/>
                  </a:moveTo>
                  <a:lnTo>
                    <a:pt x="53964" y="32714"/>
                  </a:lnTo>
                  <a:lnTo>
                    <a:pt x="53964" y="32714"/>
                  </a:lnTo>
                  <a:close/>
                  <a:moveTo>
                    <a:pt x="55764" y="32714"/>
                  </a:moveTo>
                  <a:lnTo>
                    <a:pt x="55764" y="32714"/>
                  </a:lnTo>
                  <a:lnTo>
                    <a:pt x="55764" y="32714"/>
                  </a:lnTo>
                  <a:close/>
                  <a:moveTo>
                    <a:pt x="33435" y="32714"/>
                  </a:moveTo>
                  <a:lnTo>
                    <a:pt x="33135" y="33074"/>
                  </a:lnTo>
                  <a:lnTo>
                    <a:pt x="33122" y="33096"/>
                  </a:lnTo>
                  <a:lnTo>
                    <a:pt x="33435" y="32714"/>
                  </a:lnTo>
                  <a:close/>
                  <a:moveTo>
                    <a:pt x="51983" y="35595"/>
                  </a:moveTo>
                  <a:lnTo>
                    <a:pt x="52043" y="35655"/>
                  </a:lnTo>
                  <a:lnTo>
                    <a:pt x="52079" y="35655"/>
                  </a:lnTo>
                  <a:lnTo>
                    <a:pt x="51983" y="35595"/>
                  </a:lnTo>
                  <a:close/>
                  <a:moveTo>
                    <a:pt x="56905" y="0"/>
                  </a:moveTo>
                  <a:lnTo>
                    <a:pt x="0" y="10024"/>
                  </a:lnTo>
                  <a:lnTo>
                    <a:pt x="0" y="16987"/>
                  </a:lnTo>
                  <a:lnTo>
                    <a:pt x="541" y="16867"/>
                  </a:lnTo>
                  <a:lnTo>
                    <a:pt x="1021" y="16807"/>
                  </a:lnTo>
                  <a:lnTo>
                    <a:pt x="1441" y="16807"/>
                  </a:lnTo>
                  <a:lnTo>
                    <a:pt x="1261" y="16687"/>
                  </a:lnTo>
                  <a:lnTo>
                    <a:pt x="721" y="16447"/>
                  </a:lnTo>
                  <a:lnTo>
                    <a:pt x="1321" y="16507"/>
                  </a:lnTo>
                  <a:lnTo>
                    <a:pt x="1801" y="16507"/>
                  </a:lnTo>
                  <a:lnTo>
                    <a:pt x="2101" y="16567"/>
                  </a:lnTo>
                  <a:lnTo>
                    <a:pt x="2101" y="16627"/>
                  </a:lnTo>
                  <a:lnTo>
                    <a:pt x="2161" y="16567"/>
                  </a:lnTo>
                  <a:lnTo>
                    <a:pt x="1981" y="16507"/>
                  </a:lnTo>
                  <a:lnTo>
                    <a:pt x="1741" y="16387"/>
                  </a:lnTo>
                  <a:lnTo>
                    <a:pt x="1441" y="16327"/>
                  </a:lnTo>
                  <a:lnTo>
                    <a:pt x="901" y="16267"/>
                  </a:lnTo>
                  <a:lnTo>
                    <a:pt x="661" y="16207"/>
                  </a:lnTo>
                  <a:lnTo>
                    <a:pt x="901" y="16207"/>
                  </a:lnTo>
                  <a:lnTo>
                    <a:pt x="1501" y="16087"/>
                  </a:lnTo>
                  <a:lnTo>
                    <a:pt x="1801" y="16087"/>
                  </a:lnTo>
                  <a:lnTo>
                    <a:pt x="2101" y="16147"/>
                  </a:lnTo>
                  <a:lnTo>
                    <a:pt x="2281" y="16147"/>
                  </a:lnTo>
                  <a:lnTo>
                    <a:pt x="2341" y="16087"/>
                  </a:lnTo>
                  <a:lnTo>
                    <a:pt x="2161" y="16027"/>
                  </a:lnTo>
                  <a:lnTo>
                    <a:pt x="1741" y="15787"/>
                  </a:lnTo>
                  <a:lnTo>
                    <a:pt x="1441" y="15667"/>
                  </a:lnTo>
                  <a:lnTo>
                    <a:pt x="1801" y="15667"/>
                  </a:lnTo>
                  <a:lnTo>
                    <a:pt x="2281" y="15727"/>
                  </a:lnTo>
                  <a:lnTo>
                    <a:pt x="2702" y="15847"/>
                  </a:lnTo>
                  <a:lnTo>
                    <a:pt x="2702" y="15847"/>
                  </a:lnTo>
                  <a:lnTo>
                    <a:pt x="2462" y="15727"/>
                  </a:lnTo>
                  <a:lnTo>
                    <a:pt x="2341" y="15607"/>
                  </a:lnTo>
                  <a:lnTo>
                    <a:pt x="2522" y="15667"/>
                  </a:lnTo>
                  <a:lnTo>
                    <a:pt x="2822" y="15667"/>
                  </a:lnTo>
                  <a:lnTo>
                    <a:pt x="2942" y="15727"/>
                  </a:lnTo>
                  <a:lnTo>
                    <a:pt x="3122" y="15607"/>
                  </a:lnTo>
                  <a:lnTo>
                    <a:pt x="3602" y="15427"/>
                  </a:lnTo>
                  <a:lnTo>
                    <a:pt x="3122" y="15367"/>
                  </a:lnTo>
                  <a:lnTo>
                    <a:pt x="3002" y="15367"/>
                  </a:lnTo>
                  <a:lnTo>
                    <a:pt x="2702" y="15427"/>
                  </a:lnTo>
                  <a:lnTo>
                    <a:pt x="2642" y="15427"/>
                  </a:lnTo>
                  <a:lnTo>
                    <a:pt x="2702" y="15367"/>
                  </a:lnTo>
                  <a:lnTo>
                    <a:pt x="3002" y="15307"/>
                  </a:lnTo>
                  <a:lnTo>
                    <a:pt x="3122" y="15307"/>
                  </a:lnTo>
                  <a:lnTo>
                    <a:pt x="3482" y="15247"/>
                  </a:lnTo>
                  <a:lnTo>
                    <a:pt x="4502" y="15247"/>
                  </a:lnTo>
                  <a:lnTo>
                    <a:pt x="5043" y="15307"/>
                  </a:lnTo>
                  <a:lnTo>
                    <a:pt x="4382" y="15066"/>
                  </a:lnTo>
                  <a:lnTo>
                    <a:pt x="3602" y="14886"/>
                  </a:lnTo>
                  <a:lnTo>
                    <a:pt x="3362" y="14826"/>
                  </a:lnTo>
                  <a:lnTo>
                    <a:pt x="3662" y="14766"/>
                  </a:lnTo>
                  <a:lnTo>
                    <a:pt x="4442" y="14826"/>
                  </a:lnTo>
                  <a:lnTo>
                    <a:pt x="5043" y="14946"/>
                  </a:lnTo>
                  <a:lnTo>
                    <a:pt x="5583" y="15066"/>
                  </a:lnTo>
                  <a:lnTo>
                    <a:pt x="5463" y="15006"/>
                  </a:lnTo>
                  <a:lnTo>
                    <a:pt x="5343" y="14886"/>
                  </a:lnTo>
                  <a:lnTo>
                    <a:pt x="5523" y="14946"/>
                  </a:lnTo>
                  <a:lnTo>
                    <a:pt x="5943" y="15066"/>
                  </a:lnTo>
                  <a:lnTo>
                    <a:pt x="6123" y="15126"/>
                  </a:lnTo>
                  <a:lnTo>
                    <a:pt x="6003" y="15066"/>
                  </a:lnTo>
                  <a:lnTo>
                    <a:pt x="5883" y="15006"/>
                  </a:lnTo>
                  <a:lnTo>
                    <a:pt x="5823" y="14946"/>
                  </a:lnTo>
                  <a:lnTo>
                    <a:pt x="5883" y="14946"/>
                  </a:lnTo>
                  <a:lnTo>
                    <a:pt x="6063" y="15006"/>
                  </a:lnTo>
                  <a:lnTo>
                    <a:pt x="6483" y="15126"/>
                  </a:lnTo>
                  <a:lnTo>
                    <a:pt x="6663" y="15187"/>
                  </a:lnTo>
                  <a:lnTo>
                    <a:pt x="6603" y="15126"/>
                  </a:lnTo>
                  <a:lnTo>
                    <a:pt x="7084" y="15367"/>
                  </a:lnTo>
                  <a:lnTo>
                    <a:pt x="7504" y="15427"/>
                  </a:lnTo>
                  <a:lnTo>
                    <a:pt x="7444" y="15367"/>
                  </a:lnTo>
                  <a:lnTo>
                    <a:pt x="7384" y="15247"/>
                  </a:lnTo>
                  <a:lnTo>
                    <a:pt x="7504" y="15307"/>
                  </a:lnTo>
                  <a:lnTo>
                    <a:pt x="7864" y="15487"/>
                  </a:lnTo>
                  <a:lnTo>
                    <a:pt x="7924" y="15487"/>
                  </a:lnTo>
                  <a:lnTo>
                    <a:pt x="7744" y="15307"/>
                  </a:lnTo>
                  <a:lnTo>
                    <a:pt x="8104" y="15487"/>
                  </a:lnTo>
                  <a:lnTo>
                    <a:pt x="8344" y="15547"/>
                  </a:lnTo>
                  <a:lnTo>
                    <a:pt x="8704" y="15727"/>
                  </a:lnTo>
                  <a:lnTo>
                    <a:pt x="9004" y="15967"/>
                  </a:lnTo>
                  <a:lnTo>
                    <a:pt x="9124" y="15967"/>
                  </a:lnTo>
                  <a:lnTo>
                    <a:pt x="9304" y="16087"/>
                  </a:lnTo>
                  <a:lnTo>
                    <a:pt x="9064" y="15907"/>
                  </a:lnTo>
                  <a:lnTo>
                    <a:pt x="8884" y="15727"/>
                  </a:lnTo>
                  <a:lnTo>
                    <a:pt x="9124" y="15847"/>
                  </a:lnTo>
                  <a:lnTo>
                    <a:pt x="9665" y="16147"/>
                  </a:lnTo>
                  <a:lnTo>
                    <a:pt x="10205" y="16567"/>
                  </a:lnTo>
                  <a:lnTo>
                    <a:pt x="10265" y="16627"/>
                  </a:lnTo>
                  <a:lnTo>
                    <a:pt x="10565" y="16867"/>
                  </a:lnTo>
                  <a:lnTo>
                    <a:pt x="10445" y="16687"/>
                  </a:lnTo>
                  <a:lnTo>
                    <a:pt x="10025" y="16267"/>
                  </a:lnTo>
                  <a:lnTo>
                    <a:pt x="9665" y="15907"/>
                  </a:lnTo>
                  <a:lnTo>
                    <a:pt x="9425" y="15727"/>
                  </a:lnTo>
                  <a:lnTo>
                    <a:pt x="9725" y="15847"/>
                  </a:lnTo>
                  <a:lnTo>
                    <a:pt x="10145" y="16147"/>
                  </a:lnTo>
                  <a:lnTo>
                    <a:pt x="10625" y="16507"/>
                  </a:lnTo>
                  <a:lnTo>
                    <a:pt x="11045" y="16927"/>
                  </a:lnTo>
                  <a:lnTo>
                    <a:pt x="11405" y="17347"/>
                  </a:lnTo>
                  <a:lnTo>
                    <a:pt x="11525" y="17588"/>
                  </a:lnTo>
                  <a:lnTo>
                    <a:pt x="11645" y="17708"/>
                  </a:lnTo>
                  <a:lnTo>
                    <a:pt x="11766" y="17948"/>
                  </a:lnTo>
                  <a:lnTo>
                    <a:pt x="11705" y="17708"/>
                  </a:lnTo>
                  <a:lnTo>
                    <a:pt x="11585" y="17167"/>
                  </a:lnTo>
                  <a:lnTo>
                    <a:pt x="11525" y="16927"/>
                  </a:lnTo>
                  <a:lnTo>
                    <a:pt x="11645" y="17107"/>
                  </a:lnTo>
                  <a:lnTo>
                    <a:pt x="11946" y="17588"/>
                  </a:lnTo>
                  <a:lnTo>
                    <a:pt x="12186" y="18128"/>
                  </a:lnTo>
                  <a:lnTo>
                    <a:pt x="12066" y="17528"/>
                  </a:lnTo>
                  <a:lnTo>
                    <a:pt x="12066" y="17588"/>
                  </a:lnTo>
                  <a:lnTo>
                    <a:pt x="12006" y="17407"/>
                  </a:lnTo>
                  <a:lnTo>
                    <a:pt x="12126" y="17588"/>
                  </a:lnTo>
                  <a:lnTo>
                    <a:pt x="12486" y="18128"/>
                  </a:lnTo>
                  <a:lnTo>
                    <a:pt x="12666" y="18548"/>
                  </a:lnTo>
                  <a:lnTo>
                    <a:pt x="12846" y="18908"/>
                  </a:lnTo>
                  <a:lnTo>
                    <a:pt x="12846" y="18848"/>
                  </a:lnTo>
                  <a:lnTo>
                    <a:pt x="12906" y="18728"/>
                  </a:lnTo>
                  <a:lnTo>
                    <a:pt x="12906" y="18848"/>
                  </a:lnTo>
                  <a:lnTo>
                    <a:pt x="12846" y="18968"/>
                  </a:lnTo>
                  <a:lnTo>
                    <a:pt x="12906" y="19148"/>
                  </a:lnTo>
                  <a:lnTo>
                    <a:pt x="12966" y="19268"/>
                  </a:lnTo>
                  <a:lnTo>
                    <a:pt x="13026" y="19088"/>
                  </a:lnTo>
                  <a:lnTo>
                    <a:pt x="12966" y="18848"/>
                  </a:lnTo>
                  <a:lnTo>
                    <a:pt x="12906" y="18548"/>
                  </a:lnTo>
                  <a:lnTo>
                    <a:pt x="12966" y="18068"/>
                  </a:lnTo>
                  <a:lnTo>
                    <a:pt x="13026" y="17708"/>
                  </a:lnTo>
                  <a:lnTo>
                    <a:pt x="13206" y="17287"/>
                  </a:lnTo>
                  <a:lnTo>
                    <a:pt x="13386" y="16927"/>
                  </a:lnTo>
                  <a:lnTo>
                    <a:pt x="13566" y="16627"/>
                  </a:lnTo>
                  <a:lnTo>
                    <a:pt x="13446" y="16927"/>
                  </a:lnTo>
                  <a:lnTo>
                    <a:pt x="13326" y="17347"/>
                  </a:lnTo>
                  <a:lnTo>
                    <a:pt x="13266" y="17948"/>
                  </a:lnTo>
                  <a:lnTo>
                    <a:pt x="13206" y="18428"/>
                  </a:lnTo>
                  <a:lnTo>
                    <a:pt x="13266" y="18368"/>
                  </a:lnTo>
                  <a:lnTo>
                    <a:pt x="13266" y="18128"/>
                  </a:lnTo>
                  <a:lnTo>
                    <a:pt x="13326" y="17888"/>
                  </a:lnTo>
                  <a:lnTo>
                    <a:pt x="13446" y="17528"/>
                  </a:lnTo>
                  <a:lnTo>
                    <a:pt x="13686" y="17047"/>
                  </a:lnTo>
                  <a:lnTo>
                    <a:pt x="13866" y="16687"/>
                  </a:lnTo>
                  <a:lnTo>
                    <a:pt x="13926" y="16507"/>
                  </a:lnTo>
                  <a:lnTo>
                    <a:pt x="14046" y="15967"/>
                  </a:lnTo>
                  <a:lnTo>
                    <a:pt x="14167" y="15787"/>
                  </a:lnTo>
                  <a:lnTo>
                    <a:pt x="14127" y="16100"/>
                  </a:lnTo>
                  <a:lnTo>
                    <a:pt x="14347" y="15607"/>
                  </a:lnTo>
                  <a:lnTo>
                    <a:pt x="14467" y="15367"/>
                  </a:lnTo>
                  <a:lnTo>
                    <a:pt x="14407" y="15667"/>
                  </a:lnTo>
                  <a:lnTo>
                    <a:pt x="14287" y="16207"/>
                  </a:lnTo>
                  <a:lnTo>
                    <a:pt x="14247" y="16567"/>
                  </a:lnTo>
                  <a:lnTo>
                    <a:pt x="14287" y="16327"/>
                  </a:lnTo>
                  <a:lnTo>
                    <a:pt x="14587" y="15487"/>
                  </a:lnTo>
                  <a:lnTo>
                    <a:pt x="14767" y="15126"/>
                  </a:lnTo>
                  <a:lnTo>
                    <a:pt x="15007" y="14826"/>
                  </a:lnTo>
                  <a:lnTo>
                    <a:pt x="15127" y="14646"/>
                  </a:lnTo>
                  <a:lnTo>
                    <a:pt x="15007" y="14886"/>
                  </a:lnTo>
                  <a:lnTo>
                    <a:pt x="14887" y="15187"/>
                  </a:lnTo>
                  <a:lnTo>
                    <a:pt x="14767" y="15547"/>
                  </a:lnTo>
                  <a:lnTo>
                    <a:pt x="14647" y="15847"/>
                  </a:lnTo>
                  <a:lnTo>
                    <a:pt x="14827" y="15487"/>
                  </a:lnTo>
                  <a:lnTo>
                    <a:pt x="15067" y="15126"/>
                  </a:lnTo>
                  <a:lnTo>
                    <a:pt x="15247" y="14886"/>
                  </a:lnTo>
                  <a:lnTo>
                    <a:pt x="15307" y="14826"/>
                  </a:lnTo>
                  <a:lnTo>
                    <a:pt x="15307" y="14766"/>
                  </a:lnTo>
                  <a:lnTo>
                    <a:pt x="15367" y="14706"/>
                  </a:lnTo>
                  <a:lnTo>
                    <a:pt x="15427" y="14706"/>
                  </a:lnTo>
                  <a:lnTo>
                    <a:pt x="15367" y="14766"/>
                  </a:lnTo>
                  <a:lnTo>
                    <a:pt x="15307" y="15126"/>
                  </a:lnTo>
                  <a:lnTo>
                    <a:pt x="15487" y="14766"/>
                  </a:lnTo>
                  <a:lnTo>
                    <a:pt x="15547" y="14766"/>
                  </a:lnTo>
                  <a:lnTo>
                    <a:pt x="15547" y="14646"/>
                  </a:lnTo>
                  <a:lnTo>
                    <a:pt x="15727" y="14346"/>
                  </a:lnTo>
                  <a:lnTo>
                    <a:pt x="15907" y="13986"/>
                  </a:lnTo>
                  <a:lnTo>
                    <a:pt x="16147" y="13686"/>
                  </a:lnTo>
                  <a:lnTo>
                    <a:pt x="16387" y="13446"/>
                  </a:lnTo>
                  <a:lnTo>
                    <a:pt x="16568" y="13326"/>
                  </a:lnTo>
                  <a:lnTo>
                    <a:pt x="16628" y="13326"/>
                  </a:lnTo>
                  <a:lnTo>
                    <a:pt x="16448" y="13506"/>
                  </a:lnTo>
                  <a:lnTo>
                    <a:pt x="16207" y="13746"/>
                  </a:lnTo>
                  <a:lnTo>
                    <a:pt x="16027" y="14046"/>
                  </a:lnTo>
                  <a:lnTo>
                    <a:pt x="15907" y="14406"/>
                  </a:lnTo>
                  <a:lnTo>
                    <a:pt x="15787" y="14766"/>
                  </a:lnTo>
                  <a:lnTo>
                    <a:pt x="15787" y="15006"/>
                  </a:lnTo>
                  <a:lnTo>
                    <a:pt x="15847" y="14946"/>
                  </a:lnTo>
                  <a:lnTo>
                    <a:pt x="16027" y="14706"/>
                  </a:lnTo>
                  <a:lnTo>
                    <a:pt x="16147" y="14346"/>
                  </a:lnTo>
                  <a:lnTo>
                    <a:pt x="16448" y="13806"/>
                  </a:lnTo>
                  <a:lnTo>
                    <a:pt x="16808" y="13326"/>
                  </a:lnTo>
                  <a:lnTo>
                    <a:pt x="16568" y="13866"/>
                  </a:lnTo>
                  <a:lnTo>
                    <a:pt x="16448" y="14286"/>
                  </a:lnTo>
                  <a:lnTo>
                    <a:pt x="16508" y="14226"/>
                  </a:lnTo>
                  <a:lnTo>
                    <a:pt x="16508" y="14106"/>
                  </a:lnTo>
                  <a:lnTo>
                    <a:pt x="16688" y="13746"/>
                  </a:lnTo>
                  <a:lnTo>
                    <a:pt x="16868" y="13446"/>
                  </a:lnTo>
                  <a:lnTo>
                    <a:pt x="17108" y="13206"/>
                  </a:lnTo>
                  <a:lnTo>
                    <a:pt x="17588" y="12725"/>
                  </a:lnTo>
                  <a:lnTo>
                    <a:pt x="17708" y="12605"/>
                  </a:lnTo>
                  <a:lnTo>
                    <a:pt x="17768" y="12605"/>
                  </a:lnTo>
                  <a:lnTo>
                    <a:pt x="18008" y="12425"/>
                  </a:lnTo>
                  <a:lnTo>
                    <a:pt x="18128" y="12305"/>
                  </a:lnTo>
                  <a:lnTo>
                    <a:pt x="18188" y="12245"/>
                  </a:lnTo>
                  <a:lnTo>
                    <a:pt x="18188" y="12305"/>
                  </a:lnTo>
                  <a:lnTo>
                    <a:pt x="18008" y="12485"/>
                  </a:lnTo>
                  <a:lnTo>
                    <a:pt x="17828" y="12665"/>
                  </a:lnTo>
                  <a:lnTo>
                    <a:pt x="17648" y="12966"/>
                  </a:lnTo>
                  <a:lnTo>
                    <a:pt x="17408" y="13386"/>
                  </a:lnTo>
                  <a:lnTo>
                    <a:pt x="17288" y="13746"/>
                  </a:lnTo>
                  <a:lnTo>
                    <a:pt x="17348" y="13686"/>
                  </a:lnTo>
                  <a:lnTo>
                    <a:pt x="17768" y="13266"/>
                  </a:lnTo>
                  <a:lnTo>
                    <a:pt x="17948" y="13146"/>
                  </a:lnTo>
                  <a:lnTo>
                    <a:pt x="18188" y="12846"/>
                  </a:lnTo>
                  <a:lnTo>
                    <a:pt x="18548" y="12545"/>
                  </a:lnTo>
                  <a:lnTo>
                    <a:pt x="19029" y="12185"/>
                  </a:lnTo>
                  <a:lnTo>
                    <a:pt x="19209" y="12125"/>
                  </a:lnTo>
                  <a:lnTo>
                    <a:pt x="19449" y="11885"/>
                  </a:lnTo>
                  <a:lnTo>
                    <a:pt x="20049" y="11525"/>
                  </a:lnTo>
                  <a:lnTo>
                    <a:pt x="19569" y="12005"/>
                  </a:lnTo>
                  <a:lnTo>
                    <a:pt x="19369" y="12285"/>
                  </a:lnTo>
                  <a:lnTo>
                    <a:pt x="19569" y="12125"/>
                  </a:lnTo>
                  <a:lnTo>
                    <a:pt x="19929" y="11885"/>
                  </a:lnTo>
                  <a:lnTo>
                    <a:pt x="20469" y="11585"/>
                  </a:lnTo>
                  <a:lnTo>
                    <a:pt x="20049" y="11945"/>
                  </a:lnTo>
                  <a:lnTo>
                    <a:pt x="20229" y="11825"/>
                  </a:lnTo>
                  <a:lnTo>
                    <a:pt x="20469" y="11705"/>
                  </a:lnTo>
                  <a:lnTo>
                    <a:pt x="20649" y="11645"/>
                  </a:lnTo>
                  <a:lnTo>
                    <a:pt x="20949" y="11345"/>
                  </a:lnTo>
                  <a:lnTo>
                    <a:pt x="21190" y="11105"/>
                  </a:lnTo>
                  <a:lnTo>
                    <a:pt x="21490" y="10925"/>
                  </a:lnTo>
                  <a:lnTo>
                    <a:pt x="22090" y="10625"/>
                  </a:lnTo>
                  <a:lnTo>
                    <a:pt x="22210" y="10565"/>
                  </a:lnTo>
                  <a:lnTo>
                    <a:pt x="22390" y="10444"/>
                  </a:lnTo>
                  <a:lnTo>
                    <a:pt x="22570" y="10384"/>
                  </a:lnTo>
                  <a:lnTo>
                    <a:pt x="22450" y="10505"/>
                  </a:lnTo>
                  <a:lnTo>
                    <a:pt x="22030" y="10865"/>
                  </a:lnTo>
                  <a:lnTo>
                    <a:pt x="21610" y="11345"/>
                  </a:lnTo>
                  <a:lnTo>
                    <a:pt x="21850" y="11165"/>
                  </a:lnTo>
                  <a:lnTo>
                    <a:pt x="22330" y="10865"/>
                  </a:lnTo>
                  <a:lnTo>
                    <a:pt x="22870" y="10685"/>
                  </a:lnTo>
                  <a:lnTo>
                    <a:pt x="23350" y="10384"/>
                  </a:lnTo>
                  <a:lnTo>
                    <a:pt x="22870" y="10865"/>
                  </a:lnTo>
                  <a:lnTo>
                    <a:pt x="22270" y="11525"/>
                  </a:lnTo>
                  <a:lnTo>
                    <a:pt x="22150" y="11585"/>
                  </a:lnTo>
                  <a:lnTo>
                    <a:pt x="22150" y="11585"/>
                  </a:lnTo>
                  <a:lnTo>
                    <a:pt x="22510" y="11465"/>
                  </a:lnTo>
                  <a:lnTo>
                    <a:pt x="22570" y="11285"/>
                  </a:lnTo>
                  <a:lnTo>
                    <a:pt x="22690" y="11105"/>
                  </a:lnTo>
                  <a:lnTo>
                    <a:pt x="22870" y="10925"/>
                  </a:lnTo>
                  <a:lnTo>
                    <a:pt x="23230" y="10565"/>
                  </a:lnTo>
                  <a:lnTo>
                    <a:pt x="23591" y="10324"/>
                  </a:lnTo>
                  <a:lnTo>
                    <a:pt x="23711" y="10324"/>
                  </a:lnTo>
                  <a:lnTo>
                    <a:pt x="23591" y="10384"/>
                  </a:lnTo>
                  <a:lnTo>
                    <a:pt x="23350" y="10685"/>
                  </a:lnTo>
                  <a:lnTo>
                    <a:pt x="23230" y="10805"/>
                  </a:lnTo>
                  <a:lnTo>
                    <a:pt x="23591" y="10565"/>
                  </a:lnTo>
                  <a:lnTo>
                    <a:pt x="24011" y="10324"/>
                  </a:lnTo>
                  <a:lnTo>
                    <a:pt x="24611" y="10144"/>
                  </a:lnTo>
                  <a:lnTo>
                    <a:pt x="24851" y="10084"/>
                  </a:lnTo>
                  <a:lnTo>
                    <a:pt x="24671" y="10204"/>
                  </a:lnTo>
                  <a:lnTo>
                    <a:pt x="24131" y="10505"/>
                  </a:lnTo>
                  <a:lnTo>
                    <a:pt x="23591" y="10865"/>
                  </a:lnTo>
                  <a:lnTo>
                    <a:pt x="23290" y="11165"/>
                  </a:lnTo>
                  <a:lnTo>
                    <a:pt x="23230" y="11285"/>
                  </a:lnTo>
                  <a:lnTo>
                    <a:pt x="23771" y="11105"/>
                  </a:lnTo>
                  <a:lnTo>
                    <a:pt x="23891" y="10925"/>
                  </a:lnTo>
                  <a:lnTo>
                    <a:pt x="24131" y="10685"/>
                  </a:lnTo>
                  <a:lnTo>
                    <a:pt x="24431" y="10505"/>
                  </a:lnTo>
                  <a:lnTo>
                    <a:pt x="24971" y="10264"/>
                  </a:lnTo>
                  <a:lnTo>
                    <a:pt x="25752" y="10024"/>
                  </a:lnTo>
                  <a:lnTo>
                    <a:pt x="25031" y="10444"/>
                  </a:lnTo>
                  <a:lnTo>
                    <a:pt x="24551" y="10745"/>
                  </a:lnTo>
                  <a:lnTo>
                    <a:pt x="24431" y="10865"/>
                  </a:lnTo>
                  <a:lnTo>
                    <a:pt x="24671" y="10745"/>
                  </a:lnTo>
                  <a:lnTo>
                    <a:pt x="24971" y="10625"/>
                  </a:lnTo>
                  <a:lnTo>
                    <a:pt x="26112" y="10384"/>
                  </a:lnTo>
                  <a:lnTo>
                    <a:pt x="26772" y="10264"/>
                  </a:lnTo>
                  <a:lnTo>
                    <a:pt x="27072" y="10264"/>
                  </a:lnTo>
                  <a:lnTo>
                    <a:pt x="27012" y="10324"/>
                  </a:lnTo>
                  <a:lnTo>
                    <a:pt x="26832" y="10324"/>
                  </a:lnTo>
                  <a:lnTo>
                    <a:pt x="26172" y="10565"/>
                  </a:lnTo>
                  <a:lnTo>
                    <a:pt x="25631" y="10745"/>
                  </a:lnTo>
                  <a:lnTo>
                    <a:pt x="25812" y="10745"/>
                  </a:lnTo>
                  <a:lnTo>
                    <a:pt x="26232" y="10805"/>
                  </a:lnTo>
                  <a:lnTo>
                    <a:pt x="26352" y="10805"/>
                  </a:lnTo>
                  <a:lnTo>
                    <a:pt x="26832" y="10985"/>
                  </a:lnTo>
                  <a:lnTo>
                    <a:pt x="27192" y="11105"/>
                  </a:lnTo>
                  <a:lnTo>
                    <a:pt x="27432" y="11225"/>
                  </a:lnTo>
                  <a:lnTo>
                    <a:pt x="27612" y="11405"/>
                  </a:lnTo>
                  <a:lnTo>
                    <a:pt x="27552" y="11405"/>
                  </a:lnTo>
                  <a:lnTo>
                    <a:pt x="27432" y="11285"/>
                  </a:lnTo>
                  <a:lnTo>
                    <a:pt x="27132" y="11165"/>
                  </a:lnTo>
                  <a:lnTo>
                    <a:pt x="26832" y="11105"/>
                  </a:lnTo>
                  <a:lnTo>
                    <a:pt x="26172" y="11045"/>
                  </a:lnTo>
                  <a:lnTo>
                    <a:pt x="25091" y="11045"/>
                  </a:lnTo>
                  <a:lnTo>
                    <a:pt x="24971" y="11105"/>
                  </a:lnTo>
                  <a:lnTo>
                    <a:pt x="25091" y="11105"/>
                  </a:lnTo>
                  <a:lnTo>
                    <a:pt x="25812" y="11405"/>
                  </a:lnTo>
                  <a:lnTo>
                    <a:pt x="26472" y="11705"/>
                  </a:lnTo>
                  <a:lnTo>
                    <a:pt x="26712" y="11825"/>
                  </a:lnTo>
                  <a:lnTo>
                    <a:pt x="26412" y="11765"/>
                  </a:lnTo>
                  <a:lnTo>
                    <a:pt x="25752" y="11525"/>
                  </a:lnTo>
                  <a:lnTo>
                    <a:pt x="25031" y="11405"/>
                  </a:lnTo>
                  <a:lnTo>
                    <a:pt x="24611" y="11345"/>
                  </a:lnTo>
                  <a:lnTo>
                    <a:pt x="24191" y="11345"/>
                  </a:lnTo>
                  <a:lnTo>
                    <a:pt x="24491" y="11405"/>
                  </a:lnTo>
                  <a:lnTo>
                    <a:pt x="24851" y="11525"/>
                  </a:lnTo>
                  <a:lnTo>
                    <a:pt x="25451" y="11825"/>
                  </a:lnTo>
                  <a:lnTo>
                    <a:pt x="25992" y="12125"/>
                  </a:lnTo>
                  <a:lnTo>
                    <a:pt x="26112" y="12305"/>
                  </a:lnTo>
                  <a:lnTo>
                    <a:pt x="25932" y="12185"/>
                  </a:lnTo>
                  <a:lnTo>
                    <a:pt x="25391" y="11945"/>
                  </a:lnTo>
                  <a:lnTo>
                    <a:pt x="24791" y="11825"/>
                  </a:lnTo>
                  <a:lnTo>
                    <a:pt x="24431" y="11705"/>
                  </a:lnTo>
                  <a:lnTo>
                    <a:pt x="23951" y="11585"/>
                  </a:lnTo>
                  <a:lnTo>
                    <a:pt x="23651" y="11465"/>
                  </a:lnTo>
                  <a:lnTo>
                    <a:pt x="23471" y="11525"/>
                  </a:lnTo>
                  <a:lnTo>
                    <a:pt x="23771" y="11645"/>
                  </a:lnTo>
                  <a:lnTo>
                    <a:pt x="24191" y="11765"/>
                  </a:lnTo>
                  <a:lnTo>
                    <a:pt x="24791" y="12005"/>
                  </a:lnTo>
                  <a:lnTo>
                    <a:pt x="24971" y="12125"/>
                  </a:lnTo>
                  <a:lnTo>
                    <a:pt x="25031" y="12185"/>
                  </a:lnTo>
                  <a:lnTo>
                    <a:pt x="24911" y="12125"/>
                  </a:lnTo>
                  <a:lnTo>
                    <a:pt x="24731" y="12065"/>
                  </a:lnTo>
                  <a:lnTo>
                    <a:pt x="24131" y="11885"/>
                  </a:lnTo>
                  <a:lnTo>
                    <a:pt x="23471" y="11825"/>
                  </a:lnTo>
                  <a:lnTo>
                    <a:pt x="22750" y="11825"/>
                  </a:lnTo>
                  <a:lnTo>
                    <a:pt x="22270" y="12005"/>
                  </a:lnTo>
                  <a:lnTo>
                    <a:pt x="23230" y="12065"/>
                  </a:lnTo>
                  <a:lnTo>
                    <a:pt x="23591" y="12065"/>
                  </a:lnTo>
                  <a:lnTo>
                    <a:pt x="23891" y="12185"/>
                  </a:lnTo>
                  <a:lnTo>
                    <a:pt x="24071" y="12305"/>
                  </a:lnTo>
                  <a:lnTo>
                    <a:pt x="23891" y="12245"/>
                  </a:lnTo>
                  <a:lnTo>
                    <a:pt x="23591" y="12185"/>
                  </a:lnTo>
                  <a:lnTo>
                    <a:pt x="23230" y="12185"/>
                  </a:lnTo>
                  <a:lnTo>
                    <a:pt x="22090" y="12305"/>
                  </a:lnTo>
                  <a:lnTo>
                    <a:pt x="21850" y="12365"/>
                  </a:lnTo>
                  <a:lnTo>
                    <a:pt x="22270" y="12365"/>
                  </a:lnTo>
                  <a:lnTo>
                    <a:pt x="22810" y="12485"/>
                  </a:lnTo>
                  <a:lnTo>
                    <a:pt x="23350" y="12725"/>
                  </a:lnTo>
                  <a:lnTo>
                    <a:pt x="23350" y="12725"/>
                  </a:lnTo>
                  <a:lnTo>
                    <a:pt x="22750" y="12665"/>
                  </a:lnTo>
                  <a:lnTo>
                    <a:pt x="22270" y="12605"/>
                  </a:lnTo>
                  <a:lnTo>
                    <a:pt x="21910" y="12665"/>
                  </a:lnTo>
                  <a:lnTo>
                    <a:pt x="22030" y="12665"/>
                  </a:lnTo>
                  <a:lnTo>
                    <a:pt x="22090" y="12725"/>
                  </a:lnTo>
                  <a:lnTo>
                    <a:pt x="22570" y="12785"/>
                  </a:lnTo>
                  <a:lnTo>
                    <a:pt x="21910" y="12846"/>
                  </a:lnTo>
                  <a:lnTo>
                    <a:pt x="21430" y="12966"/>
                  </a:lnTo>
                  <a:lnTo>
                    <a:pt x="21009" y="13086"/>
                  </a:lnTo>
                  <a:lnTo>
                    <a:pt x="21610" y="12966"/>
                  </a:lnTo>
                  <a:lnTo>
                    <a:pt x="21970" y="12966"/>
                  </a:lnTo>
                  <a:lnTo>
                    <a:pt x="21670" y="13026"/>
                  </a:lnTo>
                  <a:lnTo>
                    <a:pt x="20949" y="13266"/>
                  </a:lnTo>
                  <a:lnTo>
                    <a:pt x="21310" y="13266"/>
                  </a:lnTo>
                  <a:lnTo>
                    <a:pt x="22030" y="13386"/>
                  </a:lnTo>
                  <a:lnTo>
                    <a:pt x="22390" y="13446"/>
                  </a:lnTo>
                  <a:lnTo>
                    <a:pt x="21310" y="13446"/>
                  </a:lnTo>
                  <a:lnTo>
                    <a:pt x="20589" y="13506"/>
                  </a:lnTo>
                  <a:lnTo>
                    <a:pt x="20229" y="13596"/>
                  </a:lnTo>
                  <a:lnTo>
                    <a:pt x="20229" y="13596"/>
                  </a:lnTo>
                  <a:lnTo>
                    <a:pt x="20469" y="13566"/>
                  </a:lnTo>
                  <a:lnTo>
                    <a:pt x="20889" y="13566"/>
                  </a:lnTo>
                  <a:lnTo>
                    <a:pt x="21190" y="13626"/>
                  </a:lnTo>
                  <a:lnTo>
                    <a:pt x="21250" y="13686"/>
                  </a:lnTo>
                  <a:lnTo>
                    <a:pt x="21310" y="13686"/>
                  </a:lnTo>
                  <a:lnTo>
                    <a:pt x="21610" y="13746"/>
                  </a:lnTo>
                  <a:lnTo>
                    <a:pt x="21910" y="13866"/>
                  </a:lnTo>
                  <a:lnTo>
                    <a:pt x="21190" y="13866"/>
                  </a:lnTo>
                  <a:lnTo>
                    <a:pt x="21430" y="13986"/>
                  </a:lnTo>
                  <a:lnTo>
                    <a:pt x="21190" y="13926"/>
                  </a:lnTo>
                  <a:lnTo>
                    <a:pt x="20529" y="13926"/>
                  </a:lnTo>
                  <a:lnTo>
                    <a:pt x="20229" y="13986"/>
                  </a:lnTo>
                  <a:lnTo>
                    <a:pt x="19929" y="14046"/>
                  </a:lnTo>
                  <a:lnTo>
                    <a:pt x="19749" y="14106"/>
                  </a:lnTo>
                  <a:lnTo>
                    <a:pt x="20169" y="14166"/>
                  </a:lnTo>
                  <a:lnTo>
                    <a:pt x="20289" y="14166"/>
                  </a:lnTo>
                  <a:lnTo>
                    <a:pt x="20709" y="14226"/>
                  </a:lnTo>
                  <a:lnTo>
                    <a:pt x="21130" y="14286"/>
                  </a:lnTo>
                  <a:lnTo>
                    <a:pt x="21550" y="14346"/>
                  </a:lnTo>
                  <a:lnTo>
                    <a:pt x="21910" y="14466"/>
                  </a:lnTo>
                  <a:lnTo>
                    <a:pt x="22150" y="14586"/>
                  </a:lnTo>
                  <a:lnTo>
                    <a:pt x="21910" y="14526"/>
                  </a:lnTo>
                  <a:lnTo>
                    <a:pt x="21130" y="14406"/>
                  </a:lnTo>
                  <a:lnTo>
                    <a:pt x="20289" y="14406"/>
                  </a:lnTo>
                  <a:lnTo>
                    <a:pt x="19809" y="14466"/>
                  </a:lnTo>
                  <a:lnTo>
                    <a:pt x="20049" y="14586"/>
                  </a:lnTo>
                  <a:lnTo>
                    <a:pt x="20589" y="14646"/>
                  </a:lnTo>
                  <a:lnTo>
                    <a:pt x="21070" y="14706"/>
                  </a:lnTo>
                  <a:lnTo>
                    <a:pt x="21490" y="14886"/>
                  </a:lnTo>
                  <a:lnTo>
                    <a:pt x="21070" y="14826"/>
                  </a:lnTo>
                  <a:lnTo>
                    <a:pt x="20589" y="14766"/>
                  </a:lnTo>
                  <a:lnTo>
                    <a:pt x="20109" y="14766"/>
                  </a:lnTo>
                  <a:lnTo>
                    <a:pt x="19629" y="14826"/>
                  </a:lnTo>
                  <a:lnTo>
                    <a:pt x="19269" y="14886"/>
                  </a:lnTo>
                  <a:lnTo>
                    <a:pt x="19089" y="14886"/>
                  </a:lnTo>
                  <a:lnTo>
                    <a:pt x="18248" y="15066"/>
                  </a:lnTo>
                  <a:lnTo>
                    <a:pt x="18008" y="15126"/>
                  </a:lnTo>
                  <a:lnTo>
                    <a:pt x="17828" y="15247"/>
                  </a:lnTo>
                  <a:lnTo>
                    <a:pt x="18428" y="15126"/>
                  </a:lnTo>
                  <a:lnTo>
                    <a:pt x="19389" y="15006"/>
                  </a:lnTo>
                  <a:lnTo>
                    <a:pt x="20289" y="15006"/>
                  </a:lnTo>
                  <a:lnTo>
                    <a:pt x="20529" y="15126"/>
                  </a:lnTo>
                  <a:lnTo>
                    <a:pt x="20529" y="15126"/>
                  </a:lnTo>
                  <a:lnTo>
                    <a:pt x="20289" y="15066"/>
                  </a:lnTo>
                  <a:lnTo>
                    <a:pt x="19869" y="15066"/>
                  </a:lnTo>
                  <a:lnTo>
                    <a:pt x="19389" y="15187"/>
                  </a:lnTo>
                  <a:lnTo>
                    <a:pt x="18488" y="15367"/>
                  </a:lnTo>
                  <a:lnTo>
                    <a:pt x="17948" y="15547"/>
                  </a:lnTo>
                  <a:lnTo>
                    <a:pt x="18849" y="15427"/>
                  </a:lnTo>
                  <a:lnTo>
                    <a:pt x="19629" y="15367"/>
                  </a:lnTo>
                  <a:lnTo>
                    <a:pt x="19989" y="15367"/>
                  </a:lnTo>
                  <a:lnTo>
                    <a:pt x="19689" y="15427"/>
                  </a:lnTo>
                  <a:lnTo>
                    <a:pt x="18849" y="15607"/>
                  </a:lnTo>
                  <a:lnTo>
                    <a:pt x="18068" y="15787"/>
                  </a:lnTo>
                  <a:lnTo>
                    <a:pt x="17588" y="15907"/>
                  </a:lnTo>
                  <a:lnTo>
                    <a:pt x="16868" y="16087"/>
                  </a:lnTo>
                  <a:lnTo>
                    <a:pt x="16808" y="16147"/>
                  </a:lnTo>
                  <a:lnTo>
                    <a:pt x="16808" y="16147"/>
                  </a:lnTo>
                  <a:lnTo>
                    <a:pt x="17288" y="16027"/>
                  </a:lnTo>
                  <a:lnTo>
                    <a:pt x="18128" y="15907"/>
                  </a:lnTo>
                  <a:lnTo>
                    <a:pt x="18969" y="15847"/>
                  </a:lnTo>
                  <a:lnTo>
                    <a:pt x="19329" y="15847"/>
                  </a:lnTo>
                  <a:lnTo>
                    <a:pt x="19209" y="15907"/>
                  </a:lnTo>
                  <a:lnTo>
                    <a:pt x="18969" y="15907"/>
                  </a:lnTo>
                  <a:lnTo>
                    <a:pt x="18188" y="16027"/>
                  </a:lnTo>
                  <a:lnTo>
                    <a:pt x="17348" y="16267"/>
                  </a:lnTo>
                  <a:lnTo>
                    <a:pt x="16868" y="16447"/>
                  </a:lnTo>
                  <a:lnTo>
                    <a:pt x="16448" y="16627"/>
                  </a:lnTo>
                  <a:lnTo>
                    <a:pt x="16387" y="16747"/>
                  </a:lnTo>
                  <a:lnTo>
                    <a:pt x="16568" y="16687"/>
                  </a:lnTo>
                  <a:lnTo>
                    <a:pt x="17888" y="16387"/>
                  </a:lnTo>
                  <a:lnTo>
                    <a:pt x="18608" y="16267"/>
                  </a:lnTo>
                  <a:lnTo>
                    <a:pt x="18969" y="16267"/>
                  </a:lnTo>
                  <a:lnTo>
                    <a:pt x="18608" y="16327"/>
                  </a:lnTo>
                  <a:lnTo>
                    <a:pt x="17888" y="16567"/>
                  </a:lnTo>
                  <a:lnTo>
                    <a:pt x="17288" y="16747"/>
                  </a:lnTo>
                  <a:lnTo>
                    <a:pt x="17708" y="16687"/>
                  </a:lnTo>
                  <a:lnTo>
                    <a:pt x="18368" y="16567"/>
                  </a:lnTo>
                  <a:lnTo>
                    <a:pt x="18668" y="16447"/>
                  </a:lnTo>
                  <a:lnTo>
                    <a:pt x="18368" y="16627"/>
                  </a:lnTo>
                  <a:lnTo>
                    <a:pt x="17708" y="16867"/>
                  </a:lnTo>
                  <a:lnTo>
                    <a:pt x="17408" y="16927"/>
                  </a:lnTo>
                  <a:lnTo>
                    <a:pt x="17468" y="16927"/>
                  </a:lnTo>
                  <a:lnTo>
                    <a:pt x="18248" y="16867"/>
                  </a:lnTo>
                  <a:lnTo>
                    <a:pt x="18488" y="16927"/>
                  </a:lnTo>
                  <a:lnTo>
                    <a:pt x="18248" y="16927"/>
                  </a:lnTo>
                  <a:lnTo>
                    <a:pt x="17468" y="17107"/>
                  </a:lnTo>
                  <a:lnTo>
                    <a:pt x="16688" y="17347"/>
                  </a:lnTo>
                  <a:lnTo>
                    <a:pt x="16207" y="17468"/>
                  </a:lnTo>
                  <a:lnTo>
                    <a:pt x="15907" y="17588"/>
                  </a:lnTo>
                  <a:lnTo>
                    <a:pt x="15907" y="17588"/>
                  </a:lnTo>
                  <a:lnTo>
                    <a:pt x="16508" y="17528"/>
                  </a:lnTo>
                  <a:lnTo>
                    <a:pt x="17108" y="17468"/>
                  </a:lnTo>
                  <a:lnTo>
                    <a:pt x="17168" y="17407"/>
                  </a:lnTo>
                  <a:lnTo>
                    <a:pt x="17468" y="17227"/>
                  </a:lnTo>
                  <a:lnTo>
                    <a:pt x="17588" y="17167"/>
                  </a:lnTo>
                  <a:lnTo>
                    <a:pt x="17468" y="17287"/>
                  </a:lnTo>
                  <a:lnTo>
                    <a:pt x="17318" y="17437"/>
                  </a:lnTo>
                  <a:lnTo>
                    <a:pt x="17318" y="17437"/>
                  </a:lnTo>
                  <a:lnTo>
                    <a:pt x="17168" y="17468"/>
                  </a:lnTo>
                  <a:lnTo>
                    <a:pt x="16568" y="18068"/>
                  </a:lnTo>
                  <a:lnTo>
                    <a:pt x="16748" y="18068"/>
                  </a:lnTo>
                  <a:lnTo>
                    <a:pt x="17228" y="17708"/>
                  </a:lnTo>
                  <a:lnTo>
                    <a:pt x="17768" y="17347"/>
                  </a:lnTo>
                  <a:lnTo>
                    <a:pt x="18008" y="17287"/>
                  </a:lnTo>
                  <a:lnTo>
                    <a:pt x="18008" y="17287"/>
                  </a:lnTo>
                  <a:lnTo>
                    <a:pt x="17828" y="17407"/>
                  </a:lnTo>
                  <a:lnTo>
                    <a:pt x="17588" y="17648"/>
                  </a:lnTo>
                  <a:lnTo>
                    <a:pt x="17768" y="17528"/>
                  </a:lnTo>
                  <a:lnTo>
                    <a:pt x="17888" y="17468"/>
                  </a:lnTo>
                  <a:lnTo>
                    <a:pt x="18188" y="17227"/>
                  </a:lnTo>
                  <a:lnTo>
                    <a:pt x="18548" y="17107"/>
                  </a:lnTo>
                  <a:lnTo>
                    <a:pt x="18789" y="17047"/>
                  </a:lnTo>
                  <a:lnTo>
                    <a:pt x="19149" y="16807"/>
                  </a:lnTo>
                  <a:lnTo>
                    <a:pt x="18909" y="17107"/>
                  </a:lnTo>
                  <a:lnTo>
                    <a:pt x="18969" y="17047"/>
                  </a:lnTo>
                  <a:lnTo>
                    <a:pt x="19029" y="17047"/>
                  </a:lnTo>
                  <a:lnTo>
                    <a:pt x="19389" y="16867"/>
                  </a:lnTo>
                  <a:lnTo>
                    <a:pt x="19509" y="16807"/>
                  </a:lnTo>
                  <a:lnTo>
                    <a:pt x="19449" y="16927"/>
                  </a:lnTo>
                  <a:lnTo>
                    <a:pt x="19389" y="16987"/>
                  </a:lnTo>
                  <a:lnTo>
                    <a:pt x="19809" y="16867"/>
                  </a:lnTo>
                  <a:lnTo>
                    <a:pt x="20289" y="16687"/>
                  </a:lnTo>
                  <a:lnTo>
                    <a:pt x="20229" y="16747"/>
                  </a:lnTo>
                  <a:lnTo>
                    <a:pt x="20409" y="16627"/>
                  </a:lnTo>
                  <a:lnTo>
                    <a:pt x="20829" y="16567"/>
                  </a:lnTo>
                  <a:lnTo>
                    <a:pt x="21009" y="16507"/>
                  </a:lnTo>
                  <a:lnTo>
                    <a:pt x="20889" y="16627"/>
                  </a:lnTo>
                  <a:lnTo>
                    <a:pt x="20769" y="16687"/>
                  </a:lnTo>
                  <a:lnTo>
                    <a:pt x="20949" y="16627"/>
                  </a:lnTo>
                  <a:lnTo>
                    <a:pt x="21370" y="16507"/>
                  </a:lnTo>
                  <a:lnTo>
                    <a:pt x="21550" y="16447"/>
                  </a:lnTo>
                  <a:lnTo>
                    <a:pt x="21430" y="16567"/>
                  </a:lnTo>
                  <a:lnTo>
                    <a:pt x="21310" y="16627"/>
                  </a:lnTo>
                  <a:lnTo>
                    <a:pt x="21310" y="16627"/>
                  </a:lnTo>
                  <a:lnTo>
                    <a:pt x="21850" y="16507"/>
                  </a:lnTo>
                  <a:lnTo>
                    <a:pt x="22450" y="16387"/>
                  </a:lnTo>
                  <a:lnTo>
                    <a:pt x="23230" y="16327"/>
                  </a:lnTo>
                  <a:lnTo>
                    <a:pt x="23531" y="16327"/>
                  </a:lnTo>
                  <a:lnTo>
                    <a:pt x="23591" y="16387"/>
                  </a:lnTo>
                  <a:lnTo>
                    <a:pt x="23290" y="16387"/>
                  </a:lnTo>
                  <a:lnTo>
                    <a:pt x="22510" y="16627"/>
                  </a:lnTo>
                  <a:lnTo>
                    <a:pt x="21850" y="16867"/>
                  </a:lnTo>
                  <a:lnTo>
                    <a:pt x="21850" y="16867"/>
                  </a:lnTo>
                  <a:lnTo>
                    <a:pt x="22390" y="16807"/>
                  </a:lnTo>
                  <a:lnTo>
                    <a:pt x="23531" y="16807"/>
                  </a:lnTo>
                  <a:lnTo>
                    <a:pt x="23891" y="16867"/>
                  </a:lnTo>
                  <a:lnTo>
                    <a:pt x="24191" y="16927"/>
                  </a:lnTo>
                  <a:lnTo>
                    <a:pt x="24251" y="16987"/>
                  </a:lnTo>
                  <a:lnTo>
                    <a:pt x="24191" y="16987"/>
                  </a:lnTo>
                  <a:lnTo>
                    <a:pt x="23891" y="16927"/>
                  </a:lnTo>
                  <a:lnTo>
                    <a:pt x="23290" y="16987"/>
                  </a:lnTo>
                  <a:lnTo>
                    <a:pt x="23651" y="17107"/>
                  </a:lnTo>
                  <a:lnTo>
                    <a:pt x="23951" y="17287"/>
                  </a:lnTo>
                  <a:lnTo>
                    <a:pt x="24071" y="17227"/>
                  </a:lnTo>
                  <a:lnTo>
                    <a:pt x="24371" y="17167"/>
                  </a:lnTo>
                  <a:lnTo>
                    <a:pt x="24551" y="17167"/>
                  </a:lnTo>
                  <a:lnTo>
                    <a:pt x="24431" y="17287"/>
                  </a:lnTo>
                  <a:lnTo>
                    <a:pt x="24191" y="17407"/>
                  </a:lnTo>
                  <a:lnTo>
                    <a:pt x="24191" y="17407"/>
                  </a:lnTo>
                  <a:lnTo>
                    <a:pt x="24611" y="17287"/>
                  </a:lnTo>
                  <a:lnTo>
                    <a:pt x="25091" y="17227"/>
                  </a:lnTo>
                  <a:lnTo>
                    <a:pt x="25451" y="17227"/>
                  </a:lnTo>
                  <a:lnTo>
                    <a:pt x="25151" y="17347"/>
                  </a:lnTo>
                  <a:lnTo>
                    <a:pt x="24731" y="17588"/>
                  </a:lnTo>
                  <a:lnTo>
                    <a:pt x="24551" y="17648"/>
                  </a:lnTo>
                  <a:lnTo>
                    <a:pt x="24611" y="17708"/>
                  </a:lnTo>
                  <a:lnTo>
                    <a:pt x="24791" y="17648"/>
                  </a:lnTo>
                  <a:lnTo>
                    <a:pt x="25391" y="17648"/>
                  </a:lnTo>
                  <a:lnTo>
                    <a:pt x="25992" y="17708"/>
                  </a:lnTo>
                  <a:lnTo>
                    <a:pt x="26232" y="17768"/>
                  </a:lnTo>
                  <a:lnTo>
                    <a:pt x="25932" y="17828"/>
                  </a:lnTo>
                  <a:lnTo>
                    <a:pt x="25451" y="17888"/>
                  </a:lnTo>
                  <a:lnTo>
                    <a:pt x="25151" y="17948"/>
                  </a:lnTo>
                  <a:lnTo>
                    <a:pt x="24911" y="18068"/>
                  </a:lnTo>
                  <a:lnTo>
                    <a:pt x="24731" y="18128"/>
                  </a:lnTo>
                  <a:lnTo>
                    <a:pt x="24791" y="18188"/>
                  </a:lnTo>
                  <a:lnTo>
                    <a:pt x="24791" y="18128"/>
                  </a:lnTo>
                  <a:lnTo>
                    <a:pt x="25091" y="18068"/>
                  </a:lnTo>
                  <a:lnTo>
                    <a:pt x="25571" y="18008"/>
                  </a:lnTo>
                  <a:lnTo>
                    <a:pt x="26172" y="18008"/>
                  </a:lnTo>
                  <a:lnTo>
                    <a:pt x="25631" y="18248"/>
                  </a:lnTo>
                  <a:lnTo>
                    <a:pt x="25451" y="18368"/>
                  </a:lnTo>
                  <a:lnTo>
                    <a:pt x="25872" y="18368"/>
                  </a:lnTo>
                  <a:lnTo>
                    <a:pt x="26352" y="18428"/>
                  </a:lnTo>
                  <a:lnTo>
                    <a:pt x="26952" y="18548"/>
                  </a:lnTo>
                  <a:lnTo>
                    <a:pt x="27132" y="18668"/>
                  </a:lnTo>
                  <a:lnTo>
                    <a:pt x="25992" y="18668"/>
                  </a:lnTo>
                  <a:lnTo>
                    <a:pt x="26112" y="18728"/>
                  </a:lnTo>
                  <a:lnTo>
                    <a:pt x="26352" y="18728"/>
                  </a:lnTo>
                  <a:lnTo>
                    <a:pt x="26532" y="18848"/>
                  </a:lnTo>
                  <a:lnTo>
                    <a:pt x="26652" y="18908"/>
                  </a:lnTo>
                  <a:lnTo>
                    <a:pt x="26352" y="18908"/>
                  </a:lnTo>
                  <a:lnTo>
                    <a:pt x="26112" y="18968"/>
                  </a:lnTo>
                  <a:lnTo>
                    <a:pt x="25812" y="19028"/>
                  </a:lnTo>
                  <a:lnTo>
                    <a:pt x="25872" y="19028"/>
                  </a:lnTo>
                  <a:lnTo>
                    <a:pt x="26172" y="19148"/>
                  </a:lnTo>
                  <a:lnTo>
                    <a:pt x="26592" y="19328"/>
                  </a:lnTo>
                  <a:lnTo>
                    <a:pt x="26772" y="19508"/>
                  </a:lnTo>
                  <a:lnTo>
                    <a:pt x="26892" y="19628"/>
                  </a:lnTo>
                  <a:lnTo>
                    <a:pt x="27012" y="19748"/>
                  </a:lnTo>
                  <a:lnTo>
                    <a:pt x="27012" y="19809"/>
                  </a:lnTo>
                  <a:lnTo>
                    <a:pt x="26952" y="19748"/>
                  </a:lnTo>
                  <a:lnTo>
                    <a:pt x="26892" y="19688"/>
                  </a:lnTo>
                  <a:lnTo>
                    <a:pt x="26472" y="19568"/>
                  </a:lnTo>
                  <a:lnTo>
                    <a:pt x="26052" y="19508"/>
                  </a:lnTo>
                  <a:lnTo>
                    <a:pt x="25872" y="19508"/>
                  </a:lnTo>
                  <a:lnTo>
                    <a:pt x="25992" y="19568"/>
                  </a:lnTo>
                  <a:lnTo>
                    <a:pt x="26292" y="19688"/>
                  </a:lnTo>
                  <a:lnTo>
                    <a:pt x="26772" y="19989"/>
                  </a:lnTo>
                  <a:lnTo>
                    <a:pt x="27012" y="20169"/>
                  </a:lnTo>
                  <a:lnTo>
                    <a:pt x="27192" y="20289"/>
                  </a:lnTo>
                  <a:lnTo>
                    <a:pt x="27252" y="20469"/>
                  </a:lnTo>
                  <a:lnTo>
                    <a:pt x="27132" y="20349"/>
                  </a:lnTo>
                  <a:lnTo>
                    <a:pt x="26952" y="20289"/>
                  </a:lnTo>
                  <a:lnTo>
                    <a:pt x="26652" y="20169"/>
                  </a:lnTo>
                  <a:lnTo>
                    <a:pt x="26772" y="20289"/>
                  </a:lnTo>
                  <a:lnTo>
                    <a:pt x="27012" y="20529"/>
                  </a:lnTo>
                  <a:lnTo>
                    <a:pt x="27192" y="20889"/>
                  </a:lnTo>
                  <a:lnTo>
                    <a:pt x="27372" y="21189"/>
                  </a:lnTo>
                  <a:lnTo>
                    <a:pt x="27492" y="21489"/>
                  </a:lnTo>
                  <a:lnTo>
                    <a:pt x="27612" y="21669"/>
                  </a:lnTo>
                  <a:lnTo>
                    <a:pt x="27612" y="21789"/>
                  </a:lnTo>
                  <a:lnTo>
                    <a:pt x="27552" y="21669"/>
                  </a:lnTo>
                  <a:lnTo>
                    <a:pt x="27432" y="21489"/>
                  </a:lnTo>
                  <a:lnTo>
                    <a:pt x="27012" y="21009"/>
                  </a:lnTo>
                  <a:lnTo>
                    <a:pt x="26472" y="20589"/>
                  </a:lnTo>
                  <a:lnTo>
                    <a:pt x="26232" y="20409"/>
                  </a:lnTo>
                  <a:lnTo>
                    <a:pt x="26352" y="20649"/>
                  </a:lnTo>
                  <a:lnTo>
                    <a:pt x="26412" y="20829"/>
                  </a:lnTo>
                  <a:lnTo>
                    <a:pt x="26472" y="21129"/>
                  </a:lnTo>
                  <a:lnTo>
                    <a:pt x="26472" y="21549"/>
                  </a:lnTo>
                  <a:lnTo>
                    <a:pt x="26472" y="21969"/>
                  </a:lnTo>
                  <a:lnTo>
                    <a:pt x="26412" y="22390"/>
                  </a:lnTo>
                  <a:lnTo>
                    <a:pt x="26352" y="22690"/>
                  </a:lnTo>
                  <a:lnTo>
                    <a:pt x="26292" y="22930"/>
                  </a:lnTo>
                  <a:lnTo>
                    <a:pt x="26232" y="22990"/>
                  </a:lnTo>
                  <a:lnTo>
                    <a:pt x="26232" y="22930"/>
                  </a:lnTo>
                  <a:lnTo>
                    <a:pt x="26292" y="22690"/>
                  </a:lnTo>
                  <a:lnTo>
                    <a:pt x="26292" y="22330"/>
                  </a:lnTo>
                  <a:lnTo>
                    <a:pt x="26232" y="21969"/>
                  </a:lnTo>
                  <a:lnTo>
                    <a:pt x="26172" y="21609"/>
                  </a:lnTo>
                  <a:lnTo>
                    <a:pt x="26052" y="21249"/>
                  </a:lnTo>
                  <a:lnTo>
                    <a:pt x="25992" y="21009"/>
                  </a:lnTo>
                  <a:lnTo>
                    <a:pt x="25992" y="21129"/>
                  </a:lnTo>
                  <a:lnTo>
                    <a:pt x="25812" y="21729"/>
                  </a:lnTo>
                  <a:lnTo>
                    <a:pt x="25752" y="21909"/>
                  </a:lnTo>
                  <a:lnTo>
                    <a:pt x="25752" y="21729"/>
                  </a:lnTo>
                  <a:lnTo>
                    <a:pt x="25752" y="21129"/>
                  </a:lnTo>
                  <a:lnTo>
                    <a:pt x="25571" y="20589"/>
                  </a:lnTo>
                  <a:lnTo>
                    <a:pt x="25511" y="20469"/>
                  </a:lnTo>
                  <a:lnTo>
                    <a:pt x="25391" y="21069"/>
                  </a:lnTo>
                  <a:lnTo>
                    <a:pt x="25151" y="21609"/>
                  </a:lnTo>
                  <a:lnTo>
                    <a:pt x="25031" y="21849"/>
                  </a:lnTo>
                  <a:lnTo>
                    <a:pt x="25091" y="21609"/>
                  </a:lnTo>
                  <a:lnTo>
                    <a:pt x="25151" y="21009"/>
                  </a:lnTo>
                  <a:lnTo>
                    <a:pt x="25151" y="20529"/>
                  </a:lnTo>
                  <a:lnTo>
                    <a:pt x="25091" y="20769"/>
                  </a:lnTo>
                  <a:lnTo>
                    <a:pt x="24971" y="21189"/>
                  </a:lnTo>
                  <a:lnTo>
                    <a:pt x="24791" y="21609"/>
                  </a:lnTo>
                  <a:lnTo>
                    <a:pt x="24551" y="21969"/>
                  </a:lnTo>
                  <a:lnTo>
                    <a:pt x="24311" y="22270"/>
                  </a:lnTo>
                  <a:lnTo>
                    <a:pt x="24131" y="22450"/>
                  </a:lnTo>
                  <a:lnTo>
                    <a:pt x="24251" y="22210"/>
                  </a:lnTo>
                  <a:lnTo>
                    <a:pt x="24431" y="21909"/>
                  </a:lnTo>
                  <a:lnTo>
                    <a:pt x="24551" y="21489"/>
                  </a:lnTo>
                  <a:lnTo>
                    <a:pt x="24671" y="21069"/>
                  </a:lnTo>
                  <a:lnTo>
                    <a:pt x="24731" y="20709"/>
                  </a:lnTo>
                  <a:lnTo>
                    <a:pt x="24731" y="20529"/>
                  </a:lnTo>
                  <a:lnTo>
                    <a:pt x="24731" y="20409"/>
                  </a:lnTo>
                  <a:lnTo>
                    <a:pt x="24671" y="20229"/>
                  </a:lnTo>
                  <a:lnTo>
                    <a:pt x="24671" y="20409"/>
                  </a:lnTo>
                  <a:lnTo>
                    <a:pt x="24491" y="20829"/>
                  </a:lnTo>
                  <a:lnTo>
                    <a:pt x="24311" y="21309"/>
                  </a:lnTo>
                  <a:lnTo>
                    <a:pt x="24011" y="21669"/>
                  </a:lnTo>
                  <a:lnTo>
                    <a:pt x="23711" y="21969"/>
                  </a:lnTo>
                  <a:lnTo>
                    <a:pt x="23471" y="22089"/>
                  </a:lnTo>
                  <a:lnTo>
                    <a:pt x="23651" y="21909"/>
                  </a:lnTo>
                  <a:lnTo>
                    <a:pt x="23891" y="21609"/>
                  </a:lnTo>
                  <a:lnTo>
                    <a:pt x="24071" y="21189"/>
                  </a:lnTo>
                  <a:lnTo>
                    <a:pt x="24191" y="20649"/>
                  </a:lnTo>
                  <a:lnTo>
                    <a:pt x="24251" y="20169"/>
                  </a:lnTo>
                  <a:lnTo>
                    <a:pt x="24191" y="20529"/>
                  </a:lnTo>
                  <a:lnTo>
                    <a:pt x="24071" y="20889"/>
                  </a:lnTo>
                  <a:lnTo>
                    <a:pt x="23891" y="21249"/>
                  </a:lnTo>
                  <a:lnTo>
                    <a:pt x="23711" y="21549"/>
                  </a:lnTo>
                  <a:lnTo>
                    <a:pt x="23591" y="21729"/>
                  </a:lnTo>
                  <a:lnTo>
                    <a:pt x="23651" y="21489"/>
                  </a:lnTo>
                  <a:lnTo>
                    <a:pt x="23831" y="20829"/>
                  </a:lnTo>
                  <a:lnTo>
                    <a:pt x="23891" y="20409"/>
                  </a:lnTo>
                  <a:lnTo>
                    <a:pt x="23891" y="20049"/>
                  </a:lnTo>
                  <a:lnTo>
                    <a:pt x="23891" y="19628"/>
                  </a:lnTo>
                  <a:lnTo>
                    <a:pt x="23891" y="19448"/>
                  </a:lnTo>
                  <a:lnTo>
                    <a:pt x="23831" y="19388"/>
                  </a:lnTo>
                  <a:lnTo>
                    <a:pt x="23831" y="19628"/>
                  </a:lnTo>
                  <a:lnTo>
                    <a:pt x="23651" y="20109"/>
                  </a:lnTo>
                  <a:lnTo>
                    <a:pt x="23471" y="20469"/>
                  </a:lnTo>
                  <a:lnTo>
                    <a:pt x="23290" y="20829"/>
                  </a:lnTo>
                  <a:lnTo>
                    <a:pt x="23050" y="21189"/>
                  </a:lnTo>
                  <a:lnTo>
                    <a:pt x="22810" y="21429"/>
                  </a:lnTo>
                  <a:lnTo>
                    <a:pt x="22570" y="21609"/>
                  </a:lnTo>
                  <a:lnTo>
                    <a:pt x="22750" y="21429"/>
                  </a:lnTo>
                  <a:lnTo>
                    <a:pt x="22930" y="21129"/>
                  </a:lnTo>
                  <a:lnTo>
                    <a:pt x="23050" y="20769"/>
                  </a:lnTo>
                  <a:lnTo>
                    <a:pt x="23230" y="19989"/>
                  </a:lnTo>
                  <a:lnTo>
                    <a:pt x="23110" y="20229"/>
                  </a:lnTo>
                  <a:lnTo>
                    <a:pt x="22630" y="20949"/>
                  </a:lnTo>
                  <a:lnTo>
                    <a:pt x="22330" y="21249"/>
                  </a:lnTo>
                  <a:lnTo>
                    <a:pt x="22090" y="21549"/>
                  </a:lnTo>
                  <a:lnTo>
                    <a:pt x="21850" y="21669"/>
                  </a:lnTo>
                  <a:lnTo>
                    <a:pt x="22030" y="21489"/>
                  </a:lnTo>
                  <a:lnTo>
                    <a:pt x="22210" y="21189"/>
                  </a:lnTo>
                  <a:lnTo>
                    <a:pt x="22450" y="20829"/>
                  </a:lnTo>
                  <a:lnTo>
                    <a:pt x="22630" y="20409"/>
                  </a:lnTo>
                  <a:lnTo>
                    <a:pt x="22090" y="20889"/>
                  </a:lnTo>
                  <a:lnTo>
                    <a:pt x="22390" y="20349"/>
                  </a:lnTo>
                  <a:lnTo>
                    <a:pt x="21910" y="20949"/>
                  </a:lnTo>
                  <a:lnTo>
                    <a:pt x="21190" y="21549"/>
                  </a:lnTo>
                  <a:lnTo>
                    <a:pt x="20949" y="21669"/>
                  </a:lnTo>
                  <a:lnTo>
                    <a:pt x="20889" y="21669"/>
                  </a:lnTo>
                  <a:lnTo>
                    <a:pt x="21130" y="21489"/>
                  </a:lnTo>
                  <a:lnTo>
                    <a:pt x="21730" y="20829"/>
                  </a:lnTo>
                  <a:lnTo>
                    <a:pt x="21910" y="20529"/>
                  </a:lnTo>
                  <a:lnTo>
                    <a:pt x="21850" y="20589"/>
                  </a:lnTo>
                  <a:lnTo>
                    <a:pt x="21250" y="21009"/>
                  </a:lnTo>
                  <a:lnTo>
                    <a:pt x="21009" y="21129"/>
                  </a:lnTo>
                  <a:lnTo>
                    <a:pt x="21009" y="21189"/>
                  </a:lnTo>
                  <a:lnTo>
                    <a:pt x="20709" y="21489"/>
                  </a:lnTo>
                  <a:lnTo>
                    <a:pt x="20469" y="21729"/>
                  </a:lnTo>
                  <a:lnTo>
                    <a:pt x="20649" y="21429"/>
                  </a:lnTo>
                  <a:lnTo>
                    <a:pt x="21130" y="20709"/>
                  </a:lnTo>
                  <a:lnTo>
                    <a:pt x="21490" y="19989"/>
                  </a:lnTo>
                  <a:lnTo>
                    <a:pt x="21370" y="20109"/>
                  </a:lnTo>
                  <a:lnTo>
                    <a:pt x="21130" y="20229"/>
                  </a:lnTo>
                  <a:lnTo>
                    <a:pt x="21070" y="20289"/>
                  </a:lnTo>
                  <a:lnTo>
                    <a:pt x="20889" y="20529"/>
                  </a:lnTo>
                  <a:lnTo>
                    <a:pt x="20709" y="20769"/>
                  </a:lnTo>
                  <a:lnTo>
                    <a:pt x="20829" y="20409"/>
                  </a:lnTo>
                  <a:lnTo>
                    <a:pt x="20529" y="20829"/>
                  </a:lnTo>
                  <a:lnTo>
                    <a:pt x="20349" y="21009"/>
                  </a:lnTo>
                  <a:lnTo>
                    <a:pt x="20469" y="20829"/>
                  </a:lnTo>
                  <a:lnTo>
                    <a:pt x="20709" y="20169"/>
                  </a:lnTo>
                  <a:lnTo>
                    <a:pt x="20529" y="20289"/>
                  </a:lnTo>
                  <a:lnTo>
                    <a:pt x="20469" y="20349"/>
                  </a:lnTo>
                  <a:lnTo>
                    <a:pt x="20409" y="20529"/>
                  </a:lnTo>
                  <a:lnTo>
                    <a:pt x="20229" y="21069"/>
                  </a:lnTo>
                  <a:lnTo>
                    <a:pt x="20109" y="21369"/>
                  </a:lnTo>
                  <a:lnTo>
                    <a:pt x="20049" y="21429"/>
                  </a:lnTo>
                  <a:lnTo>
                    <a:pt x="20109" y="21309"/>
                  </a:lnTo>
                  <a:lnTo>
                    <a:pt x="20169" y="21069"/>
                  </a:lnTo>
                  <a:lnTo>
                    <a:pt x="20229" y="20709"/>
                  </a:lnTo>
                  <a:lnTo>
                    <a:pt x="20169" y="20289"/>
                  </a:lnTo>
                  <a:lnTo>
                    <a:pt x="20109" y="19809"/>
                  </a:lnTo>
                  <a:lnTo>
                    <a:pt x="19989" y="19448"/>
                  </a:lnTo>
                  <a:lnTo>
                    <a:pt x="19929" y="19268"/>
                  </a:lnTo>
                  <a:lnTo>
                    <a:pt x="19929" y="19148"/>
                  </a:lnTo>
                  <a:lnTo>
                    <a:pt x="19809" y="18968"/>
                  </a:lnTo>
                  <a:lnTo>
                    <a:pt x="19629" y="18548"/>
                  </a:lnTo>
                  <a:lnTo>
                    <a:pt x="19569" y="18548"/>
                  </a:lnTo>
                  <a:lnTo>
                    <a:pt x="19629" y="18668"/>
                  </a:lnTo>
                  <a:lnTo>
                    <a:pt x="19749" y="18908"/>
                  </a:lnTo>
                  <a:lnTo>
                    <a:pt x="19869" y="19268"/>
                  </a:lnTo>
                  <a:lnTo>
                    <a:pt x="19989" y="19628"/>
                  </a:lnTo>
                  <a:lnTo>
                    <a:pt x="19989" y="19929"/>
                  </a:lnTo>
                  <a:lnTo>
                    <a:pt x="19989" y="20229"/>
                  </a:lnTo>
                  <a:lnTo>
                    <a:pt x="19989" y="20469"/>
                  </a:lnTo>
                  <a:lnTo>
                    <a:pt x="19929" y="20289"/>
                  </a:lnTo>
                  <a:lnTo>
                    <a:pt x="19869" y="19989"/>
                  </a:lnTo>
                  <a:lnTo>
                    <a:pt x="19749" y="19688"/>
                  </a:lnTo>
                  <a:lnTo>
                    <a:pt x="19569" y="19388"/>
                  </a:lnTo>
                  <a:lnTo>
                    <a:pt x="19389" y="19148"/>
                  </a:lnTo>
                  <a:lnTo>
                    <a:pt x="19269" y="18908"/>
                  </a:lnTo>
                  <a:lnTo>
                    <a:pt x="19149" y="18848"/>
                  </a:lnTo>
                  <a:lnTo>
                    <a:pt x="19209" y="18968"/>
                  </a:lnTo>
                  <a:lnTo>
                    <a:pt x="19329" y="19268"/>
                  </a:lnTo>
                  <a:lnTo>
                    <a:pt x="19449" y="19568"/>
                  </a:lnTo>
                  <a:lnTo>
                    <a:pt x="19509" y="19929"/>
                  </a:lnTo>
                  <a:lnTo>
                    <a:pt x="19509" y="20169"/>
                  </a:lnTo>
                  <a:lnTo>
                    <a:pt x="19509" y="20409"/>
                  </a:lnTo>
                  <a:lnTo>
                    <a:pt x="19509" y="20469"/>
                  </a:lnTo>
                  <a:lnTo>
                    <a:pt x="19449" y="20409"/>
                  </a:lnTo>
                  <a:lnTo>
                    <a:pt x="19449" y="20229"/>
                  </a:lnTo>
                  <a:lnTo>
                    <a:pt x="19209" y="19628"/>
                  </a:lnTo>
                  <a:lnTo>
                    <a:pt x="18849" y="19148"/>
                  </a:lnTo>
                  <a:lnTo>
                    <a:pt x="18608" y="18908"/>
                  </a:lnTo>
                  <a:lnTo>
                    <a:pt x="18488" y="18728"/>
                  </a:lnTo>
                  <a:lnTo>
                    <a:pt x="18368" y="18788"/>
                  </a:lnTo>
                  <a:lnTo>
                    <a:pt x="18548" y="18968"/>
                  </a:lnTo>
                  <a:lnTo>
                    <a:pt x="18668" y="19388"/>
                  </a:lnTo>
                  <a:lnTo>
                    <a:pt x="18849" y="20109"/>
                  </a:lnTo>
                  <a:lnTo>
                    <a:pt x="18909" y="20409"/>
                  </a:lnTo>
                  <a:lnTo>
                    <a:pt x="18909" y="20709"/>
                  </a:lnTo>
                  <a:lnTo>
                    <a:pt x="18849" y="20949"/>
                  </a:lnTo>
                  <a:lnTo>
                    <a:pt x="18849" y="20769"/>
                  </a:lnTo>
                  <a:lnTo>
                    <a:pt x="18728" y="20469"/>
                  </a:lnTo>
                  <a:lnTo>
                    <a:pt x="18608" y="20169"/>
                  </a:lnTo>
                  <a:lnTo>
                    <a:pt x="18488" y="19929"/>
                  </a:lnTo>
                  <a:lnTo>
                    <a:pt x="18548" y="20589"/>
                  </a:lnTo>
                  <a:lnTo>
                    <a:pt x="18488" y="20949"/>
                  </a:lnTo>
                  <a:lnTo>
                    <a:pt x="18428" y="21309"/>
                  </a:lnTo>
                  <a:lnTo>
                    <a:pt x="18368" y="21549"/>
                  </a:lnTo>
                  <a:lnTo>
                    <a:pt x="18368" y="21609"/>
                  </a:lnTo>
                  <a:lnTo>
                    <a:pt x="18428" y="21609"/>
                  </a:lnTo>
                  <a:lnTo>
                    <a:pt x="18849" y="21549"/>
                  </a:lnTo>
                  <a:lnTo>
                    <a:pt x="18428" y="21669"/>
                  </a:lnTo>
                  <a:lnTo>
                    <a:pt x="18789" y="21729"/>
                  </a:lnTo>
                  <a:lnTo>
                    <a:pt x="19389" y="21789"/>
                  </a:lnTo>
                  <a:lnTo>
                    <a:pt x="19869" y="21849"/>
                  </a:lnTo>
                  <a:lnTo>
                    <a:pt x="20169" y="21789"/>
                  </a:lnTo>
                  <a:lnTo>
                    <a:pt x="20349" y="21729"/>
                  </a:lnTo>
                  <a:lnTo>
                    <a:pt x="20229" y="21789"/>
                  </a:lnTo>
                  <a:lnTo>
                    <a:pt x="19869" y="21909"/>
                  </a:lnTo>
                  <a:lnTo>
                    <a:pt x="19329" y="22029"/>
                  </a:lnTo>
                  <a:lnTo>
                    <a:pt x="20109" y="22029"/>
                  </a:lnTo>
                  <a:lnTo>
                    <a:pt x="20769" y="21909"/>
                  </a:lnTo>
                  <a:lnTo>
                    <a:pt x="20469" y="22089"/>
                  </a:lnTo>
                  <a:lnTo>
                    <a:pt x="20589" y="22089"/>
                  </a:lnTo>
                  <a:lnTo>
                    <a:pt x="21070" y="22150"/>
                  </a:lnTo>
                  <a:lnTo>
                    <a:pt x="21310" y="22150"/>
                  </a:lnTo>
                  <a:lnTo>
                    <a:pt x="21360" y="22200"/>
                  </a:lnTo>
                  <a:lnTo>
                    <a:pt x="21360" y="22200"/>
                  </a:lnTo>
                  <a:lnTo>
                    <a:pt x="22270" y="22150"/>
                  </a:lnTo>
                  <a:lnTo>
                    <a:pt x="21310" y="22510"/>
                  </a:lnTo>
                  <a:lnTo>
                    <a:pt x="21250" y="22510"/>
                  </a:lnTo>
                  <a:lnTo>
                    <a:pt x="21610" y="22570"/>
                  </a:lnTo>
                  <a:lnTo>
                    <a:pt x="22030" y="22570"/>
                  </a:lnTo>
                  <a:lnTo>
                    <a:pt x="22390" y="22690"/>
                  </a:lnTo>
                  <a:lnTo>
                    <a:pt x="22630" y="22750"/>
                  </a:lnTo>
                  <a:lnTo>
                    <a:pt x="22690" y="22810"/>
                  </a:lnTo>
                  <a:lnTo>
                    <a:pt x="22510" y="22810"/>
                  </a:lnTo>
                  <a:lnTo>
                    <a:pt x="23170" y="22990"/>
                  </a:lnTo>
                  <a:lnTo>
                    <a:pt x="23411" y="23110"/>
                  </a:lnTo>
                  <a:lnTo>
                    <a:pt x="23110" y="23110"/>
                  </a:lnTo>
                  <a:lnTo>
                    <a:pt x="22330" y="23050"/>
                  </a:lnTo>
                  <a:lnTo>
                    <a:pt x="21490" y="23110"/>
                  </a:lnTo>
                  <a:lnTo>
                    <a:pt x="22030" y="23230"/>
                  </a:lnTo>
                  <a:lnTo>
                    <a:pt x="22750" y="23410"/>
                  </a:lnTo>
                  <a:lnTo>
                    <a:pt x="23290" y="23590"/>
                  </a:lnTo>
                  <a:lnTo>
                    <a:pt x="23951" y="23890"/>
                  </a:lnTo>
                  <a:lnTo>
                    <a:pt x="24191" y="24010"/>
                  </a:lnTo>
                  <a:lnTo>
                    <a:pt x="24311" y="24010"/>
                  </a:lnTo>
                  <a:lnTo>
                    <a:pt x="24551" y="24130"/>
                  </a:lnTo>
                  <a:lnTo>
                    <a:pt x="25812" y="24671"/>
                  </a:lnTo>
                  <a:lnTo>
                    <a:pt x="26412" y="24911"/>
                  </a:lnTo>
                  <a:lnTo>
                    <a:pt x="26952" y="25031"/>
                  </a:lnTo>
                  <a:lnTo>
                    <a:pt x="27372" y="25031"/>
                  </a:lnTo>
                  <a:lnTo>
                    <a:pt x="27192" y="25091"/>
                  </a:lnTo>
                  <a:lnTo>
                    <a:pt x="26412" y="25091"/>
                  </a:lnTo>
                  <a:lnTo>
                    <a:pt x="25691" y="24971"/>
                  </a:lnTo>
                  <a:lnTo>
                    <a:pt x="25151" y="24851"/>
                  </a:lnTo>
                  <a:lnTo>
                    <a:pt x="25812" y="25151"/>
                  </a:lnTo>
                  <a:lnTo>
                    <a:pt x="26832" y="25751"/>
                  </a:lnTo>
                  <a:lnTo>
                    <a:pt x="27252" y="25991"/>
                  </a:lnTo>
                  <a:lnTo>
                    <a:pt x="27252" y="25991"/>
                  </a:lnTo>
                  <a:lnTo>
                    <a:pt x="26772" y="25811"/>
                  </a:lnTo>
                  <a:lnTo>
                    <a:pt x="26412" y="25691"/>
                  </a:lnTo>
                  <a:lnTo>
                    <a:pt x="26412" y="25691"/>
                  </a:lnTo>
                  <a:lnTo>
                    <a:pt x="26472" y="25751"/>
                  </a:lnTo>
                  <a:lnTo>
                    <a:pt x="26412" y="25751"/>
                  </a:lnTo>
                  <a:lnTo>
                    <a:pt x="26172" y="25691"/>
                  </a:lnTo>
                  <a:lnTo>
                    <a:pt x="25691" y="25691"/>
                  </a:lnTo>
                  <a:lnTo>
                    <a:pt x="25992" y="25751"/>
                  </a:lnTo>
                  <a:lnTo>
                    <a:pt x="26292" y="25931"/>
                  </a:lnTo>
                  <a:lnTo>
                    <a:pt x="26472" y="26051"/>
                  </a:lnTo>
                  <a:lnTo>
                    <a:pt x="26652" y="26171"/>
                  </a:lnTo>
                  <a:lnTo>
                    <a:pt x="26892" y="26351"/>
                  </a:lnTo>
                  <a:lnTo>
                    <a:pt x="27132" y="26471"/>
                  </a:lnTo>
                  <a:lnTo>
                    <a:pt x="26832" y="26471"/>
                  </a:lnTo>
                  <a:lnTo>
                    <a:pt x="26532" y="26291"/>
                  </a:lnTo>
                  <a:lnTo>
                    <a:pt x="26352" y="26231"/>
                  </a:lnTo>
                  <a:lnTo>
                    <a:pt x="26172" y="26231"/>
                  </a:lnTo>
                  <a:lnTo>
                    <a:pt x="26034" y="26197"/>
                  </a:lnTo>
                  <a:lnTo>
                    <a:pt x="26034" y="26197"/>
                  </a:lnTo>
                  <a:lnTo>
                    <a:pt x="26892" y="26711"/>
                  </a:lnTo>
                  <a:lnTo>
                    <a:pt x="27732" y="27192"/>
                  </a:lnTo>
                  <a:lnTo>
                    <a:pt x="28093" y="27432"/>
                  </a:lnTo>
                  <a:lnTo>
                    <a:pt x="27672" y="27312"/>
                  </a:lnTo>
                  <a:lnTo>
                    <a:pt x="26772" y="26952"/>
                  </a:lnTo>
                  <a:lnTo>
                    <a:pt x="26112" y="26772"/>
                  </a:lnTo>
                  <a:lnTo>
                    <a:pt x="26592" y="27012"/>
                  </a:lnTo>
                  <a:lnTo>
                    <a:pt x="27432" y="27552"/>
                  </a:lnTo>
                  <a:lnTo>
                    <a:pt x="28213" y="28152"/>
                  </a:lnTo>
                  <a:lnTo>
                    <a:pt x="28513" y="28392"/>
                  </a:lnTo>
                  <a:lnTo>
                    <a:pt x="28153" y="28212"/>
                  </a:lnTo>
                  <a:lnTo>
                    <a:pt x="27312" y="27852"/>
                  </a:lnTo>
                  <a:lnTo>
                    <a:pt x="27252" y="27792"/>
                  </a:lnTo>
                  <a:lnTo>
                    <a:pt x="27612" y="28272"/>
                  </a:lnTo>
                  <a:lnTo>
                    <a:pt x="27792" y="28512"/>
                  </a:lnTo>
                  <a:lnTo>
                    <a:pt x="27912" y="28632"/>
                  </a:lnTo>
                  <a:lnTo>
                    <a:pt x="27792" y="28572"/>
                  </a:lnTo>
                  <a:lnTo>
                    <a:pt x="27732" y="28512"/>
                  </a:lnTo>
                  <a:lnTo>
                    <a:pt x="28453" y="29353"/>
                  </a:lnTo>
                  <a:lnTo>
                    <a:pt x="28813" y="29713"/>
                  </a:lnTo>
                  <a:lnTo>
                    <a:pt x="27492" y="28752"/>
                  </a:lnTo>
                  <a:lnTo>
                    <a:pt x="26952" y="28392"/>
                  </a:lnTo>
                  <a:lnTo>
                    <a:pt x="27492" y="29052"/>
                  </a:lnTo>
                  <a:lnTo>
                    <a:pt x="28032" y="29893"/>
                  </a:lnTo>
                  <a:lnTo>
                    <a:pt x="28753" y="30973"/>
                  </a:lnTo>
                  <a:lnTo>
                    <a:pt x="29053" y="31514"/>
                  </a:lnTo>
                  <a:lnTo>
                    <a:pt x="28693" y="31033"/>
                  </a:lnTo>
                  <a:lnTo>
                    <a:pt x="27792" y="30073"/>
                  </a:lnTo>
                  <a:lnTo>
                    <a:pt x="27072" y="29293"/>
                  </a:lnTo>
                  <a:lnTo>
                    <a:pt x="26412" y="28692"/>
                  </a:lnTo>
                  <a:lnTo>
                    <a:pt x="26712" y="29173"/>
                  </a:lnTo>
                  <a:lnTo>
                    <a:pt x="26952" y="29713"/>
                  </a:lnTo>
                  <a:lnTo>
                    <a:pt x="27132" y="30313"/>
                  </a:lnTo>
                  <a:lnTo>
                    <a:pt x="27252" y="30853"/>
                  </a:lnTo>
                  <a:lnTo>
                    <a:pt x="27252" y="31273"/>
                  </a:lnTo>
                  <a:lnTo>
                    <a:pt x="27132" y="30913"/>
                  </a:lnTo>
                  <a:lnTo>
                    <a:pt x="26952" y="30373"/>
                  </a:lnTo>
                  <a:lnTo>
                    <a:pt x="26652" y="29833"/>
                  </a:lnTo>
                  <a:lnTo>
                    <a:pt x="26412" y="29473"/>
                  </a:lnTo>
                  <a:lnTo>
                    <a:pt x="26532" y="29833"/>
                  </a:lnTo>
                  <a:lnTo>
                    <a:pt x="26712" y="31153"/>
                  </a:lnTo>
                  <a:lnTo>
                    <a:pt x="26772" y="31814"/>
                  </a:lnTo>
                  <a:lnTo>
                    <a:pt x="26712" y="32414"/>
                  </a:lnTo>
                  <a:lnTo>
                    <a:pt x="26652" y="32774"/>
                  </a:lnTo>
                  <a:lnTo>
                    <a:pt x="26592" y="32894"/>
                  </a:lnTo>
                  <a:lnTo>
                    <a:pt x="26592" y="32774"/>
                  </a:lnTo>
                  <a:lnTo>
                    <a:pt x="26652" y="32414"/>
                  </a:lnTo>
                  <a:lnTo>
                    <a:pt x="26592" y="31874"/>
                  </a:lnTo>
                  <a:lnTo>
                    <a:pt x="26412" y="31213"/>
                  </a:lnTo>
                  <a:lnTo>
                    <a:pt x="26112" y="30253"/>
                  </a:lnTo>
                  <a:lnTo>
                    <a:pt x="26052" y="30793"/>
                  </a:lnTo>
                  <a:lnTo>
                    <a:pt x="25992" y="31273"/>
                  </a:lnTo>
                  <a:lnTo>
                    <a:pt x="25812" y="31874"/>
                  </a:lnTo>
                  <a:lnTo>
                    <a:pt x="25631" y="32414"/>
                  </a:lnTo>
                  <a:lnTo>
                    <a:pt x="25451" y="32774"/>
                  </a:lnTo>
                  <a:lnTo>
                    <a:pt x="25391" y="32894"/>
                  </a:lnTo>
                  <a:lnTo>
                    <a:pt x="25451" y="32714"/>
                  </a:lnTo>
                  <a:lnTo>
                    <a:pt x="25511" y="32354"/>
                  </a:lnTo>
                  <a:lnTo>
                    <a:pt x="25631" y="31874"/>
                  </a:lnTo>
                  <a:lnTo>
                    <a:pt x="25631" y="31213"/>
                  </a:lnTo>
                  <a:lnTo>
                    <a:pt x="25631" y="30613"/>
                  </a:lnTo>
                  <a:lnTo>
                    <a:pt x="25571" y="30013"/>
                  </a:lnTo>
                  <a:lnTo>
                    <a:pt x="25571" y="29773"/>
                  </a:lnTo>
                  <a:lnTo>
                    <a:pt x="25511" y="29593"/>
                  </a:lnTo>
                  <a:lnTo>
                    <a:pt x="25451" y="29353"/>
                  </a:lnTo>
                  <a:lnTo>
                    <a:pt x="25451" y="29173"/>
                  </a:lnTo>
                  <a:lnTo>
                    <a:pt x="25391" y="29773"/>
                  </a:lnTo>
                  <a:lnTo>
                    <a:pt x="25271" y="30493"/>
                  </a:lnTo>
                  <a:lnTo>
                    <a:pt x="25091" y="31093"/>
                  </a:lnTo>
                  <a:lnTo>
                    <a:pt x="24851" y="31634"/>
                  </a:lnTo>
                  <a:lnTo>
                    <a:pt x="24791" y="31874"/>
                  </a:lnTo>
                  <a:lnTo>
                    <a:pt x="24671" y="31994"/>
                  </a:lnTo>
                  <a:lnTo>
                    <a:pt x="24731" y="31814"/>
                  </a:lnTo>
                  <a:lnTo>
                    <a:pt x="24791" y="31634"/>
                  </a:lnTo>
                  <a:lnTo>
                    <a:pt x="24911" y="31093"/>
                  </a:lnTo>
                  <a:lnTo>
                    <a:pt x="24971" y="30433"/>
                  </a:lnTo>
                  <a:lnTo>
                    <a:pt x="24971" y="30013"/>
                  </a:lnTo>
                  <a:lnTo>
                    <a:pt x="24911" y="30553"/>
                  </a:lnTo>
                  <a:lnTo>
                    <a:pt x="24851" y="31033"/>
                  </a:lnTo>
                  <a:lnTo>
                    <a:pt x="24731" y="31393"/>
                  </a:lnTo>
                  <a:lnTo>
                    <a:pt x="24671" y="31514"/>
                  </a:lnTo>
                  <a:lnTo>
                    <a:pt x="24731" y="31333"/>
                  </a:lnTo>
                  <a:lnTo>
                    <a:pt x="24731" y="31033"/>
                  </a:lnTo>
                  <a:lnTo>
                    <a:pt x="24731" y="30553"/>
                  </a:lnTo>
                  <a:lnTo>
                    <a:pt x="24671" y="30013"/>
                  </a:lnTo>
                  <a:lnTo>
                    <a:pt x="24431" y="28932"/>
                  </a:lnTo>
                  <a:lnTo>
                    <a:pt x="24371" y="28812"/>
                  </a:lnTo>
                  <a:lnTo>
                    <a:pt x="24251" y="29473"/>
                  </a:lnTo>
                  <a:lnTo>
                    <a:pt x="24071" y="30073"/>
                  </a:lnTo>
                  <a:lnTo>
                    <a:pt x="23831" y="30613"/>
                  </a:lnTo>
                  <a:lnTo>
                    <a:pt x="23651" y="30913"/>
                  </a:lnTo>
                  <a:lnTo>
                    <a:pt x="23531" y="31033"/>
                  </a:lnTo>
                  <a:lnTo>
                    <a:pt x="23591" y="30913"/>
                  </a:lnTo>
                  <a:lnTo>
                    <a:pt x="23711" y="30553"/>
                  </a:lnTo>
                  <a:lnTo>
                    <a:pt x="23891" y="30013"/>
                  </a:lnTo>
                  <a:lnTo>
                    <a:pt x="23951" y="29413"/>
                  </a:lnTo>
                  <a:lnTo>
                    <a:pt x="23951" y="28752"/>
                  </a:lnTo>
                  <a:lnTo>
                    <a:pt x="23891" y="28152"/>
                  </a:lnTo>
                  <a:lnTo>
                    <a:pt x="23891" y="28092"/>
                  </a:lnTo>
                  <a:lnTo>
                    <a:pt x="23771" y="28512"/>
                  </a:lnTo>
                  <a:lnTo>
                    <a:pt x="23591" y="28932"/>
                  </a:lnTo>
                  <a:lnTo>
                    <a:pt x="23350" y="29353"/>
                  </a:lnTo>
                  <a:lnTo>
                    <a:pt x="23110" y="29653"/>
                  </a:lnTo>
                  <a:lnTo>
                    <a:pt x="22930" y="29893"/>
                  </a:lnTo>
                  <a:lnTo>
                    <a:pt x="22810" y="29953"/>
                  </a:lnTo>
                  <a:lnTo>
                    <a:pt x="22870" y="29833"/>
                  </a:lnTo>
                  <a:lnTo>
                    <a:pt x="22990" y="29593"/>
                  </a:lnTo>
                  <a:lnTo>
                    <a:pt x="23170" y="29233"/>
                  </a:lnTo>
                  <a:lnTo>
                    <a:pt x="23290" y="28812"/>
                  </a:lnTo>
                  <a:lnTo>
                    <a:pt x="23411" y="28032"/>
                  </a:lnTo>
                  <a:lnTo>
                    <a:pt x="23110" y="28692"/>
                  </a:lnTo>
                  <a:lnTo>
                    <a:pt x="22750" y="29353"/>
                  </a:lnTo>
                  <a:lnTo>
                    <a:pt x="22390" y="29893"/>
                  </a:lnTo>
                  <a:lnTo>
                    <a:pt x="22030" y="30313"/>
                  </a:lnTo>
                  <a:lnTo>
                    <a:pt x="21790" y="30553"/>
                  </a:lnTo>
                  <a:lnTo>
                    <a:pt x="21670" y="30673"/>
                  </a:lnTo>
                  <a:lnTo>
                    <a:pt x="21730" y="30553"/>
                  </a:lnTo>
                  <a:lnTo>
                    <a:pt x="21970" y="30253"/>
                  </a:lnTo>
                  <a:lnTo>
                    <a:pt x="22210" y="29833"/>
                  </a:lnTo>
                  <a:lnTo>
                    <a:pt x="22450" y="29233"/>
                  </a:lnTo>
                  <a:lnTo>
                    <a:pt x="22810" y="28032"/>
                  </a:lnTo>
                  <a:lnTo>
                    <a:pt x="22450" y="28572"/>
                  </a:lnTo>
                  <a:lnTo>
                    <a:pt x="22150" y="28932"/>
                  </a:lnTo>
                  <a:lnTo>
                    <a:pt x="22030" y="29173"/>
                  </a:lnTo>
                  <a:lnTo>
                    <a:pt x="21970" y="29233"/>
                  </a:lnTo>
                  <a:lnTo>
                    <a:pt x="21970" y="29173"/>
                  </a:lnTo>
                  <a:lnTo>
                    <a:pt x="22090" y="28932"/>
                  </a:lnTo>
                  <a:lnTo>
                    <a:pt x="22330" y="28092"/>
                  </a:lnTo>
                  <a:lnTo>
                    <a:pt x="22510" y="27192"/>
                  </a:lnTo>
                  <a:lnTo>
                    <a:pt x="22510" y="26832"/>
                  </a:lnTo>
                  <a:lnTo>
                    <a:pt x="22450" y="27072"/>
                  </a:lnTo>
                  <a:lnTo>
                    <a:pt x="22030" y="28032"/>
                  </a:lnTo>
                  <a:lnTo>
                    <a:pt x="21790" y="28512"/>
                  </a:lnTo>
                  <a:lnTo>
                    <a:pt x="21550" y="28872"/>
                  </a:lnTo>
                  <a:lnTo>
                    <a:pt x="21310" y="29113"/>
                  </a:lnTo>
                  <a:lnTo>
                    <a:pt x="21250" y="29173"/>
                  </a:lnTo>
                  <a:lnTo>
                    <a:pt x="21310" y="29052"/>
                  </a:lnTo>
                  <a:lnTo>
                    <a:pt x="21490" y="28812"/>
                  </a:lnTo>
                  <a:lnTo>
                    <a:pt x="21610" y="28392"/>
                  </a:lnTo>
                  <a:lnTo>
                    <a:pt x="21730" y="27912"/>
                  </a:lnTo>
                  <a:lnTo>
                    <a:pt x="21850" y="27372"/>
                  </a:lnTo>
                  <a:lnTo>
                    <a:pt x="21910" y="26832"/>
                  </a:lnTo>
                  <a:lnTo>
                    <a:pt x="21730" y="27312"/>
                  </a:lnTo>
                  <a:lnTo>
                    <a:pt x="21370" y="28032"/>
                  </a:lnTo>
                  <a:lnTo>
                    <a:pt x="21190" y="28332"/>
                  </a:lnTo>
                  <a:lnTo>
                    <a:pt x="21370" y="27612"/>
                  </a:lnTo>
                  <a:lnTo>
                    <a:pt x="21070" y="28452"/>
                  </a:lnTo>
                  <a:lnTo>
                    <a:pt x="20589" y="29533"/>
                  </a:lnTo>
                  <a:lnTo>
                    <a:pt x="20409" y="29833"/>
                  </a:lnTo>
                  <a:lnTo>
                    <a:pt x="20469" y="29473"/>
                  </a:lnTo>
                  <a:lnTo>
                    <a:pt x="20683" y="28726"/>
                  </a:lnTo>
                  <a:lnTo>
                    <a:pt x="20469" y="28992"/>
                  </a:lnTo>
                  <a:lnTo>
                    <a:pt x="20589" y="28632"/>
                  </a:lnTo>
                  <a:lnTo>
                    <a:pt x="20649" y="28332"/>
                  </a:lnTo>
                  <a:lnTo>
                    <a:pt x="20469" y="28512"/>
                  </a:lnTo>
                  <a:lnTo>
                    <a:pt x="20409" y="28572"/>
                  </a:lnTo>
                  <a:lnTo>
                    <a:pt x="20409" y="28572"/>
                  </a:lnTo>
                  <a:lnTo>
                    <a:pt x="20469" y="28452"/>
                  </a:lnTo>
                  <a:lnTo>
                    <a:pt x="20589" y="28272"/>
                  </a:lnTo>
                  <a:lnTo>
                    <a:pt x="20709" y="28032"/>
                  </a:lnTo>
                  <a:lnTo>
                    <a:pt x="20769" y="27792"/>
                  </a:lnTo>
                  <a:lnTo>
                    <a:pt x="20769" y="27432"/>
                  </a:lnTo>
                  <a:lnTo>
                    <a:pt x="20829" y="26772"/>
                  </a:lnTo>
                  <a:lnTo>
                    <a:pt x="20769" y="26111"/>
                  </a:lnTo>
                  <a:lnTo>
                    <a:pt x="20649" y="26351"/>
                  </a:lnTo>
                  <a:lnTo>
                    <a:pt x="20469" y="26711"/>
                  </a:lnTo>
                  <a:lnTo>
                    <a:pt x="20289" y="26952"/>
                  </a:lnTo>
                  <a:lnTo>
                    <a:pt x="20169" y="27132"/>
                  </a:lnTo>
                  <a:lnTo>
                    <a:pt x="19869" y="27912"/>
                  </a:lnTo>
                  <a:lnTo>
                    <a:pt x="19749" y="28152"/>
                  </a:lnTo>
                  <a:lnTo>
                    <a:pt x="19689" y="28272"/>
                  </a:lnTo>
                  <a:lnTo>
                    <a:pt x="19689" y="28152"/>
                  </a:lnTo>
                  <a:lnTo>
                    <a:pt x="19809" y="27852"/>
                  </a:lnTo>
                  <a:lnTo>
                    <a:pt x="19869" y="27432"/>
                  </a:lnTo>
                  <a:lnTo>
                    <a:pt x="19929" y="26892"/>
                  </a:lnTo>
                  <a:lnTo>
                    <a:pt x="19989" y="26291"/>
                  </a:lnTo>
                  <a:lnTo>
                    <a:pt x="19929" y="25691"/>
                  </a:lnTo>
                  <a:lnTo>
                    <a:pt x="19689" y="26351"/>
                  </a:lnTo>
                  <a:lnTo>
                    <a:pt x="19509" y="26832"/>
                  </a:lnTo>
                  <a:lnTo>
                    <a:pt x="19269" y="27192"/>
                  </a:lnTo>
                  <a:lnTo>
                    <a:pt x="19089" y="27372"/>
                  </a:lnTo>
                  <a:lnTo>
                    <a:pt x="19209" y="27132"/>
                  </a:lnTo>
                  <a:lnTo>
                    <a:pt x="19329" y="26772"/>
                  </a:lnTo>
                  <a:lnTo>
                    <a:pt x="19389" y="26291"/>
                  </a:lnTo>
                  <a:lnTo>
                    <a:pt x="19449" y="25871"/>
                  </a:lnTo>
                  <a:lnTo>
                    <a:pt x="19209" y="26171"/>
                  </a:lnTo>
                  <a:lnTo>
                    <a:pt x="18668" y="26772"/>
                  </a:lnTo>
                  <a:lnTo>
                    <a:pt x="18488" y="26952"/>
                  </a:lnTo>
                  <a:lnTo>
                    <a:pt x="18368" y="27012"/>
                  </a:lnTo>
                  <a:lnTo>
                    <a:pt x="18428" y="26892"/>
                  </a:lnTo>
                  <a:lnTo>
                    <a:pt x="18608" y="26711"/>
                  </a:lnTo>
                  <a:lnTo>
                    <a:pt x="18969" y="25991"/>
                  </a:lnTo>
                  <a:lnTo>
                    <a:pt x="19209" y="25331"/>
                  </a:lnTo>
                  <a:lnTo>
                    <a:pt x="18909" y="25691"/>
                  </a:lnTo>
                  <a:lnTo>
                    <a:pt x="18428" y="26231"/>
                  </a:lnTo>
                  <a:lnTo>
                    <a:pt x="18308" y="26351"/>
                  </a:lnTo>
                  <a:lnTo>
                    <a:pt x="18248" y="26411"/>
                  </a:lnTo>
                  <a:lnTo>
                    <a:pt x="18248" y="26351"/>
                  </a:lnTo>
                  <a:lnTo>
                    <a:pt x="18368" y="26171"/>
                  </a:lnTo>
                  <a:lnTo>
                    <a:pt x="18668" y="25511"/>
                  </a:lnTo>
                  <a:lnTo>
                    <a:pt x="18849" y="24971"/>
                  </a:lnTo>
                  <a:lnTo>
                    <a:pt x="18548" y="25391"/>
                  </a:lnTo>
                  <a:lnTo>
                    <a:pt x="18128" y="25811"/>
                  </a:lnTo>
                  <a:lnTo>
                    <a:pt x="17468" y="26411"/>
                  </a:lnTo>
                  <a:lnTo>
                    <a:pt x="17228" y="26531"/>
                  </a:lnTo>
                  <a:lnTo>
                    <a:pt x="17408" y="26351"/>
                  </a:lnTo>
                  <a:lnTo>
                    <a:pt x="17888" y="25631"/>
                  </a:lnTo>
                  <a:lnTo>
                    <a:pt x="18188" y="25091"/>
                  </a:lnTo>
                  <a:lnTo>
                    <a:pt x="18428" y="24611"/>
                  </a:lnTo>
                  <a:lnTo>
                    <a:pt x="17948" y="24971"/>
                  </a:lnTo>
                  <a:lnTo>
                    <a:pt x="17768" y="25091"/>
                  </a:lnTo>
                  <a:lnTo>
                    <a:pt x="17588" y="25331"/>
                  </a:lnTo>
                  <a:lnTo>
                    <a:pt x="16988" y="25751"/>
                  </a:lnTo>
                  <a:lnTo>
                    <a:pt x="16808" y="25871"/>
                  </a:lnTo>
                  <a:lnTo>
                    <a:pt x="16928" y="25691"/>
                  </a:lnTo>
                  <a:lnTo>
                    <a:pt x="17348" y="25091"/>
                  </a:lnTo>
                  <a:lnTo>
                    <a:pt x="17768" y="24370"/>
                  </a:lnTo>
                  <a:lnTo>
                    <a:pt x="17468" y="24671"/>
                  </a:lnTo>
                  <a:lnTo>
                    <a:pt x="17108" y="24971"/>
                  </a:lnTo>
                  <a:lnTo>
                    <a:pt x="16688" y="25271"/>
                  </a:lnTo>
                  <a:lnTo>
                    <a:pt x="16387" y="25511"/>
                  </a:lnTo>
                  <a:lnTo>
                    <a:pt x="17228" y="28212"/>
                  </a:lnTo>
                  <a:lnTo>
                    <a:pt x="18008" y="30613"/>
                  </a:lnTo>
                  <a:lnTo>
                    <a:pt x="18728" y="33074"/>
                  </a:lnTo>
                  <a:lnTo>
                    <a:pt x="19509" y="36075"/>
                  </a:lnTo>
                  <a:lnTo>
                    <a:pt x="20169" y="39197"/>
                  </a:lnTo>
                  <a:lnTo>
                    <a:pt x="20829" y="42378"/>
                  </a:lnTo>
                  <a:lnTo>
                    <a:pt x="21370" y="45440"/>
                  </a:lnTo>
                  <a:lnTo>
                    <a:pt x="33255" y="43339"/>
                  </a:lnTo>
                  <a:lnTo>
                    <a:pt x="33015" y="43159"/>
                  </a:lnTo>
                  <a:lnTo>
                    <a:pt x="32714" y="42858"/>
                  </a:lnTo>
                  <a:lnTo>
                    <a:pt x="32474" y="42498"/>
                  </a:lnTo>
                  <a:lnTo>
                    <a:pt x="32174" y="42078"/>
                  </a:lnTo>
                  <a:lnTo>
                    <a:pt x="31994" y="41658"/>
                  </a:lnTo>
                  <a:lnTo>
                    <a:pt x="31874" y="41298"/>
                  </a:lnTo>
                  <a:lnTo>
                    <a:pt x="31814" y="41118"/>
                  </a:lnTo>
                  <a:lnTo>
                    <a:pt x="31754" y="40758"/>
                  </a:lnTo>
                  <a:lnTo>
                    <a:pt x="31634" y="41058"/>
                  </a:lnTo>
                  <a:lnTo>
                    <a:pt x="31454" y="41418"/>
                  </a:lnTo>
                  <a:lnTo>
                    <a:pt x="31334" y="41838"/>
                  </a:lnTo>
                  <a:lnTo>
                    <a:pt x="31274" y="42258"/>
                  </a:lnTo>
                  <a:lnTo>
                    <a:pt x="31214" y="42618"/>
                  </a:lnTo>
                  <a:lnTo>
                    <a:pt x="31214" y="42858"/>
                  </a:lnTo>
                  <a:lnTo>
                    <a:pt x="31214" y="42978"/>
                  </a:lnTo>
                  <a:lnTo>
                    <a:pt x="31154" y="42858"/>
                  </a:lnTo>
                  <a:lnTo>
                    <a:pt x="31094" y="42618"/>
                  </a:lnTo>
                  <a:lnTo>
                    <a:pt x="31094" y="42258"/>
                  </a:lnTo>
                  <a:lnTo>
                    <a:pt x="31034" y="41838"/>
                  </a:lnTo>
                  <a:lnTo>
                    <a:pt x="31094" y="41358"/>
                  </a:lnTo>
                  <a:lnTo>
                    <a:pt x="31154" y="40938"/>
                  </a:lnTo>
                  <a:lnTo>
                    <a:pt x="31214" y="40818"/>
                  </a:lnTo>
                  <a:lnTo>
                    <a:pt x="30974" y="41058"/>
                  </a:lnTo>
                  <a:lnTo>
                    <a:pt x="30854" y="41238"/>
                  </a:lnTo>
                  <a:lnTo>
                    <a:pt x="30794" y="41418"/>
                  </a:lnTo>
                  <a:lnTo>
                    <a:pt x="30794" y="41238"/>
                  </a:lnTo>
                  <a:lnTo>
                    <a:pt x="30854" y="40938"/>
                  </a:lnTo>
                  <a:lnTo>
                    <a:pt x="30974" y="40637"/>
                  </a:lnTo>
                  <a:lnTo>
                    <a:pt x="31274" y="40097"/>
                  </a:lnTo>
                  <a:lnTo>
                    <a:pt x="31514" y="39737"/>
                  </a:lnTo>
                  <a:lnTo>
                    <a:pt x="31574" y="39677"/>
                  </a:lnTo>
                  <a:lnTo>
                    <a:pt x="31394" y="39797"/>
                  </a:lnTo>
                  <a:lnTo>
                    <a:pt x="31034" y="40097"/>
                  </a:lnTo>
                  <a:lnTo>
                    <a:pt x="30854" y="40277"/>
                  </a:lnTo>
                  <a:lnTo>
                    <a:pt x="30674" y="40397"/>
                  </a:lnTo>
                  <a:lnTo>
                    <a:pt x="30614" y="40577"/>
                  </a:lnTo>
                  <a:lnTo>
                    <a:pt x="30614" y="40397"/>
                  </a:lnTo>
                  <a:lnTo>
                    <a:pt x="30674" y="40157"/>
                  </a:lnTo>
                  <a:lnTo>
                    <a:pt x="30794" y="39917"/>
                  </a:lnTo>
                  <a:lnTo>
                    <a:pt x="31094" y="39437"/>
                  </a:lnTo>
                  <a:lnTo>
                    <a:pt x="31334" y="39197"/>
                  </a:lnTo>
                  <a:lnTo>
                    <a:pt x="31394" y="39137"/>
                  </a:lnTo>
                  <a:lnTo>
                    <a:pt x="31394" y="39137"/>
                  </a:lnTo>
                  <a:lnTo>
                    <a:pt x="30974" y="39257"/>
                  </a:lnTo>
                  <a:lnTo>
                    <a:pt x="30734" y="39317"/>
                  </a:lnTo>
                  <a:lnTo>
                    <a:pt x="30554" y="39437"/>
                  </a:lnTo>
                  <a:lnTo>
                    <a:pt x="30434" y="39557"/>
                  </a:lnTo>
                  <a:lnTo>
                    <a:pt x="30494" y="39377"/>
                  </a:lnTo>
                  <a:lnTo>
                    <a:pt x="30674" y="39197"/>
                  </a:lnTo>
                  <a:lnTo>
                    <a:pt x="30854" y="39017"/>
                  </a:lnTo>
                  <a:lnTo>
                    <a:pt x="31034" y="38897"/>
                  </a:lnTo>
                  <a:lnTo>
                    <a:pt x="30614" y="39077"/>
                  </a:lnTo>
                  <a:lnTo>
                    <a:pt x="30013" y="39377"/>
                  </a:lnTo>
                  <a:lnTo>
                    <a:pt x="29833" y="39557"/>
                  </a:lnTo>
                  <a:lnTo>
                    <a:pt x="29773" y="39557"/>
                  </a:lnTo>
                  <a:lnTo>
                    <a:pt x="29833" y="39497"/>
                  </a:lnTo>
                  <a:lnTo>
                    <a:pt x="29953" y="39317"/>
                  </a:lnTo>
                  <a:lnTo>
                    <a:pt x="30434" y="38837"/>
                  </a:lnTo>
                  <a:lnTo>
                    <a:pt x="30914" y="38477"/>
                  </a:lnTo>
                  <a:lnTo>
                    <a:pt x="31334" y="38236"/>
                  </a:lnTo>
                  <a:lnTo>
                    <a:pt x="31094" y="38236"/>
                  </a:lnTo>
                  <a:lnTo>
                    <a:pt x="30373" y="38356"/>
                  </a:lnTo>
                  <a:lnTo>
                    <a:pt x="30373" y="38356"/>
                  </a:lnTo>
                  <a:lnTo>
                    <a:pt x="31034" y="37996"/>
                  </a:lnTo>
                  <a:lnTo>
                    <a:pt x="31514" y="37756"/>
                  </a:lnTo>
                  <a:lnTo>
                    <a:pt x="31874" y="37636"/>
                  </a:lnTo>
                  <a:lnTo>
                    <a:pt x="31934" y="37576"/>
                  </a:lnTo>
                  <a:lnTo>
                    <a:pt x="31694" y="37576"/>
                  </a:lnTo>
                  <a:lnTo>
                    <a:pt x="31394" y="37636"/>
                  </a:lnTo>
                  <a:lnTo>
                    <a:pt x="31094" y="37756"/>
                  </a:lnTo>
                  <a:lnTo>
                    <a:pt x="30494" y="37996"/>
                  </a:lnTo>
                  <a:lnTo>
                    <a:pt x="30253" y="38116"/>
                  </a:lnTo>
                  <a:lnTo>
                    <a:pt x="30434" y="37936"/>
                  </a:lnTo>
                  <a:lnTo>
                    <a:pt x="30974" y="37516"/>
                  </a:lnTo>
                  <a:lnTo>
                    <a:pt x="31274" y="37276"/>
                  </a:lnTo>
                  <a:lnTo>
                    <a:pt x="31634" y="37156"/>
                  </a:lnTo>
                  <a:lnTo>
                    <a:pt x="31814" y="37096"/>
                  </a:lnTo>
                  <a:lnTo>
                    <a:pt x="31814" y="37036"/>
                  </a:lnTo>
                  <a:lnTo>
                    <a:pt x="31814" y="36976"/>
                  </a:lnTo>
                  <a:lnTo>
                    <a:pt x="31574" y="36976"/>
                  </a:lnTo>
                  <a:lnTo>
                    <a:pt x="31094" y="37036"/>
                  </a:lnTo>
                  <a:lnTo>
                    <a:pt x="30674" y="37096"/>
                  </a:lnTo>
                  <a:lnTo>
                    <a:pt x="30674" y="37036"/>
                  </a:lnTo>
                  <a:lnTo>
                    <a:pt x="31034" y="36916"/>
                  </a:lnTo>
                  <a:lnTo>
                    <a:pt x="31574" y="36676"/>
                  </a:lnTo>
                  <a:lnTo>
                    <a:pt x="31994" y="36556"/>
                  </a:lnTo>
                  <a:lnTo>
                    <a:pt x="31754" y="36496"/>
                  </a:lnTo>
                  <a:lnTo>
                    <a:pt x="31574" y="36496"/>
                  </a:lnTo>
                  <a:lnTo>
                    <a:pt x="31694" y="36436"/>
                  </a:lnTo>
                  <a:lnTo>
                    <a:pt x="32054" y="36256"/>
                  </a:lnTo>
                  <a:lnTo>
                    <a:pt x="32174" y="36256"/>
                  </a:lnTo>
                  <a:lnTo>
                    <a:pt x="32354" y="35895"/>
                  </a:lnTo>
                  <a:lnTo>
                    <a:pt x="32654" y="35595"/>
                  </a:lnTo>
                  <a:lnTo>
                    <a:pt x="32054" y="35895"/>
                  </a:lnTo>
                  <a:lnTo>
                    <a:pt x="31814" y="36075"/>
                  </a:lnTo>
                  <a:lnTo>
                    <a:pt x="31694" y="36136"/>
                  </a:lnTo>
                  <a:lnTo>
                    <a:pt x="31754" y="36015"/>
                  </a:lnTo>
                  <a:lnTo>
                    <a:pt x="31994" y="35835"/>
                  </a:lnTo>
                  <a:lnTo>
                    <a:pt x="32354" y="35535"/>
                  </a:lnTo>
                  <a:lnTo>
                    <a:pt x="32835" y="35235"/>
                  </a:lnTo>
                  <a:lnTo>
                    <a:pt x="33495" y="34875"/>
                  </a:lnTo>
                  <a:lnTo>
                    <a:pt x="34095" y="34575"/>
                  </a:lnTo>
                  <a:lnTo>
                    <a:pt x="33255" y="34755"/>
                  </a:lnTo>
                  <a:lnTo>
                    <a:pt x="32775" y="34875"/>
                  </a:lnTo>
                  <a:lnTo>
                    <a:pt x="32354" y="34995"/>
                  </a:lnTo>
                  <a:lnTo>
                    <a:pt x="32114" y="35115"/>
                  </a:lnTo>
                  <a:lnTo>
                    <a:pt x="31994" y="35115"/>
                  </a:lnTo>
                  <a:lnTo>
                    <a:pt x="32114" y="35055"/>
                  </a:lnTo>
                  <a:lnTo>
                    <a:pt x="32354" y="34875"/>
                  </a:lnTo>
                  <a:lnTo>
                    <a:pt x="32714" y="34695"/>
                  </a:lnTo>
                  <a:lnTo>
                    <a:pt x="33195" y="34455"/>
                  </a:lnTo>
                  <a:lnTo>
                    <a:pt x="33675" y="34275"/>
                  </a:lnTo>
                  <a:lnTo>
                    <a:pt x="33675" y="34095"/>
                  </a:lnTo>
                  <a:lnTo>
                    <a:pt x="33795" y="33614"/>
                  </a:lnTo>
                  <a:lnTo>
                    <a:pt x="33975" y="33014"/>
                  </a:lnTo>
                  <a:lnTo>
                    <a:pt x="34215" y="32474"/>
                  </a:lnTo>
                  <a:lnTo>
                    <a:pt x="34095" y="32594"/>
                  </a:lnTo>
                  <a:lnTo>
                    <a:pt x="33375" y="33254"/>
                  </a:lnTo>
                  <a:lnTo>
                    <a:pt x="33015" y="33614"/>
                  </a:lnTo>
                  <a:lnTo>
                    <a:pt x="32775" y="33915"/>
                  </a:lnTo>
                  <a:lnTo>
                    <a:pt x="32594" y="34215"/>
                  </a:lnTo>
                  <a:lnTo>
                    <a:pt x="32714" y="33915"/>
                  </a:lnTo>
                  <a:lnTo>
                    <a:pt x="32895" y="33494"/>
                  </a:lnTo>
                  <a:lnTo>
                    <a:pt x="33122" y="33096"/>
                  </a:lnTo>
                  <a:lnTo>
                    <a:pt x="32895" y="33374"/>
                  </a:lnTo>
                  <a:lnTo>
                    <a:pt x="32654" y="33915"/>
                  </a:lnTo>
                  <a:lnTo>
                    <a:pt x="32414" y="34335"/>
                  </a:lnTo>
                  <a:lnTo>
                    <a:pt x="32354" y="34575"/>
                  </a:lnTo>
                  <a:lnTo>
                    <a:pt x="32294" y="34695"/>
                  </a:lnTo>
                  <a:lnTo>
                    <a:pt x="32294" y="34515"/>
                  </a:lnTo>
                  <a:lnTo>
                    <a:pt x="32354" y="34335"/>
                  </a:lnTo>
                  <a:lnTo>
                    <a:pt x="32474" y="33855"/>
                  </a:lnTo>
                  <a:lnTo>
                    <a:pt x="32654" y="33254"/>
                  </a:lnTo>
                  <a:lnTo>
                    <a:pt x="32955" y="32654"/>
                  </a:lnTo>
                  <a:lnTo>
                    <a:pt x="33255" y="32174"/>
                  </a:lnTo>
                  <a:lnTo>
                    <a:pt x="33135" y="32294"/>
                  </a:lnTo>
                  <a:lnTo>
                    <a:pt x="32955" y="32474"/>
                  </a:lnTo>
                  <a:lnTo>
                    <a:pt x="32835" y="32594"/>
                  </a:lnTo>
                  <a:lnTo>
                    <a:pt x="32654" y="32774"/>
                  </a:lnTo>
                  <a:lnTo>
                    <a:pt x="32354" y="33134"/>
                  </a:lnTo>
                  <a:lnTo>
                    <a:pt x="31994" y="33614"/>
                  </a:lnTo>
                  <a:lnTo>
                    <a:pt x="31694" y="34095"/>
                  </a:lnTo>
                  <a:lnTo>
                    <a:pt x="31454" y="34515"/>
                  </a:lnTo>
                  <a:lnTo>
                    <a:pt x="31334" y="34815"/>
                  </a:lnTo>
                  <a:lnTo>
                    <a:pt x="31394" y="34515"/>
                  </a:lnTo>
                  <a:lnTo>
                    <a:pt x="31514" y="34035"/>
                  </a:lnTo>
                  <a:lnTo>
                    <a:pt x="31754" y="33494"/>
                  </a:lnTo>
                  <a:lnTo>
                    <a:pt x="32174" y="32654"/>
                  </a:lnTo>
                  <a:lnTo>
                    <a:pt x="31454" y="33194"/>
                  </a:lnTo>
                  <a:lnTo>
                    <a:pt x="30974" y="33614"/>
                  </a:lnTo>
                  <a:lnTo>
                    <a:pt x="30674" y="33975"/>
                  </a:lnTo>
                  <a:lnTo>
                    <a:pt x="30494" y="34275"/>
                  </a:lnTo>
                  <a:lnTo>
                    <a:pt x="30434" y="34335"/>
                  </a:lnTo>
                  <a:lnTo>
                    <a:pt x="30434" y="34275"/>
                  </a:lnTo>
                  <a:lnTo>
                    <a:pt x="30554" y="33915"/>
                  </a:lnTo>
                  <a:lnTo>
                    <a:pt x="30854" y="33494"/>
                  </a:lnTo>
                  <a:lnTo>
                    <a:pt x="31274" y="33014"/>
                  </a:lnTo>
                  <a:lnTo>
                    <a:pt x="32114" y="32114"/>
                  </a:lnTo>
                  <a:lnTo>
                    <a:pt x="32354" y="31874"/>
                  </a:lnTo>
                  <a:lnTo>
                    <a:pt x="31994" y="32054"/>
                  </a:lnTo>
                  <a:lnTo>
                    <a:pt x="31454" y="32294"/>
                  </a:lnTo>
                  <a:lnTo>
                    <a:pt x="31094" y="32594"/>
                  </a:lnTo>
                  <a:lnTo>
                    <a:pt x="30794" y="32774"/>
                  </a:lnTo>
                  <a:lnTo>
                    <a:pt x="30974" y="32534"/>
                  </a:lnTo>
                  <a:lnTo>
                    <a:pt x="31394" y="32174"/>
                  </a:lnTo>
                  <a:lnTo>
                    <a:pt x="31874" y="31814"/>
                  </a:lnTo>
                  <a:lnTo>
                    <a:pt x="32294" y="31514"/>
                  </a:lnTo>
                  <a:lnTo>
                    <a:pt x="32775" y="31333"/>
                  </a:lnTo>
                  <a:lnTo>
                    <a:pt x="32775" y="31333"/>
                  </a:lnTo>
                  <a:lnTo>
                    <a:pt x="31994" y="31454"/>
                  </a:lnTo>
                  <a:lnTo>
                    <a:pt x="31034" y="31634"/>
                  </a:lnTo>
                  <a:lnTo>
                    <a:pt x="29833" y="31874"/>
                  </a:lnTo>
                  <a:lnTo>
                    <a:pt x="29293" y="31994"/>
                  </a:lnTo>
                  <a:lnTo>
                    <a:pt x="29833" y="31814"/>
                  </a:lnTo>
                  <a:lnTo>
                    <a:pt x="30914" y="31333"/>
                  </a:lnTo>
                  <a:lnTo>
                    <a:pt x="31814" y="31033"/>
                  </a:lnTo>
                  <a:lnTo>
                    <a:pt x="32534" y="30853"/>
                  </a:lnTo>
                  <a:lnTo>
                    <a:pt x="31934" y="30793"/>
                  </a:lnTo>
                  <a:lnTo>
                    <a:pt x="30494" y="30793"/>
                  </a:lnTo>
                  <a:lnTo>
                    <a:pt x="30914" y="30733"/>
                  </a:lnTo>
                  <a:lnTo>
                    <a:pt x="31874" y="30553"/>
                  </a:lnTo>
                  <a:lnTo>
                    <a:pt x="32234" y="30493"/>
                  </a:lnTo>
                  <a:lnTo>
                    <a:pt x="31814" y="30493"/>
                  </a:lnTo>
                  <a:lnTo>
                    <a:pt x="32114" y="30373"/>
                  </a:lnTo>
                  <a:lnTo>
                    <a:pt x="32654" y="30253"/>
                  </a:lnTo>
                  <a:lnTo>
                    <a:pt x="32534" y="30253"/>
                  </a:lnTo>
                  <a:lnTo>
                    <a:pt x="31754" y="30073"/>
                  </a:lnTo>
                  <a:lnTo>
                    <a:pt x="31394" y="30013"/>
                  </a:lnTo>
                  <a:lnTo>
                    <a:pt x="31754" y="30013"/>
                  </a:lnTo>
                  <a:lnTo>
                    <a:pt x="32594" y="29953"/>
                  </a:lnTo>
                  <a:lnTo>
                    <a:pt x="33495" y="30013"/>
                  </a:lnTo>
                  <a:lnTo>
                    <a:pt x="34035" y="30073"/>
                  </a:lnTo>
                  <a:lnTo>
                    <a:pt x="33435" y="29893"/>
                  </a:lnTo>
                  <a:lnTo>
                    <a:pt x="32594" y="29653"/>
                  </a:lnTo>
                  <a:lnTo>
                    <a:pt x="32174" y="29533"/>
                  </a:lnTo>
                  <a:lnTo>
                    <a:pt x="32594" y="29533"/>
                  </a:lnTo>
                  <a:lnTo>
                    <a:pt x="33435" y="29593"/>
                  </a:lnTo>
                  <a:lnTo>
                    <a:pt x="34395" y="29713"/>
                  </a:lnTo>
                  <a:lnTo>
                    <a:pt x="34455" y="29713"/>
                  </a:lnTo>
                  <a:lnTo>
                    <a:pt x="34275" y="29653"/>
                  </a:lnTo>
                  <a:lnTo>
                    <a:pt x="34095" y="29593"/>
                  </a:lnTo>
                  <a:lnTo>
                    <a:pt x="33915" y="29533"/>
                  </a:lnTo>
                  <a:lnTo>
                    <a:pt x="33615" y="29473"/>
                  </a:lnTo>
                  <a:lnTo>
                    <a:pt x="33435" y="29353"/>
                  </a:lnTo>
                  <a:lnTo>
                    <a:pt x="34335" y="29353"/>
                  </a:lnTo>
                  <a:lnTo>
                    <a:pt x="34935" y="29473"/>
                  </a:lnTo>
                  <a:lnTo>
                    <a:pt x="34515" y="29293"/>
                  </a:lnTo>
                  <a:lnTo>
                    <a:pt x="34335" y="29173"/>
                  </a:lnTo>
                  <a:lnTo>
                    <a:pt x="34485" y="29173"/>
                  </a:lnTo>
                  <a:lnTo>
                    <a:pt x="34035" y="28992"/>
                  </a:lnTo>
                  <a:lnTo>
                    <a:pt x="33615" y="28872"/>
                  </a:lnTo>
                  <a:lnTo>
                    <a:pt x="34035" y="28932"/>
                  </a:lnTo>
                  <a:lnTo>
                    <a:pt x="35055" y="29052"/>
                  </a:lnTo>
                  <a:lnTo>
                    <a:pt x="35716" y="29113"/>
                  </a:lnTo>
                  <a:lnTo>
                    <a:pt x="35236" y="28932"/>
                  </a:lnTo>
                  <a:lnTo>
                    <a:pt x="34695" y="28692"/>
                  </a:lnTo>
                  <a:lnTo>
                    <a:pt x="34275" y="28392"/>
                  </a:lnTo>
                  <a:lnTo>
                    <a:pt x="34095" y="28272"/>
                  </a:lnTo>
                  <a:lnTo>
                    <a:pt x="33975" y="28152"/>
                  </a:lnTo>
                  <a:lnTo>
                    <a:pt x="33915" y="28032"/>
                  </a:lnTo>
                  <a:lnTo>
                    <a:pt x="33975" y="28092"/>
                  </a:lnTo>
                  <a:lnTo>
                    <a:pt x="34155" y="28212"/>
                  </a:lnTo>
                  <a:lnTo>
                    <a:pt x="34275" y="28332"/>
                  </a:lnTo>
                  <a:lnTo>
                    <a:pt x="34755" y="28512"/>
                  </a:lnTo>
                  <a:lnTo>
                    <a:pt x="35356" y="28692"/>
                  </a:lnTo>
                  <a:lnTo>
                    <a:pt x="36556" y="28932"/>
                  </a:lnTo>
                  <a:lnTo>
                    <a:pt x="36796" y="28992"/>
                  </a:lnTo>
                  <a:lnTo>
                    <a:pt x="36856" y="29052"/>
                  </a:lnTo>
                  <a:lnTo>
                    <a:pt x="37156" y="29052"/>
                  </a:lnTo>
                  <a:lnTo>
                    <a:pt x="37757" y="29233"/>
                  </a:lnTo>
                  <a:lnTo>
                    <a:pt x="38297" y="29413"/>
                  </a:lnTo>
                  <a:lnTo>
                    <a:pt x="38897" y="29593"/>
                  </a:lnTo>
                  <a:lnTo>
                    <a:pt x="39317" y="29833"/>
                  </a:lnTo>
                  <a:lnTo>
                    <a:pt x="38777" y="29353"/>
                  </a:lnTo>
                  <a:lnTo>
                    <a:pt x="38177" y="28932"/>
                  </a:lnTo>
                  <a:lnTo>
                    <a:pt x="37937" y="28812"/>
                  </a:lnTo>
                  <a:lnTo>
                    <a:pt x="38177" y="28872"/>
                  </a:lnTo>
                  <a:lnTo>
                    <a:pt x="38777" y="29052"/>
                  </a:lnTo>
                  <a:lnTo>
                    <a:pt x="38717" y="28992"/>
                  </a:lnTo>
                  <a:lnTo>
                    <a:pt x="38897" y="29052"/>
                  </a:lnTo>
                  <a:lnTo>
                    <a:pt x="39257" y="29173"/>
                  </a:lnTo>
                  <a:lnTo>
                    <a:pt x="39557" y="29353"/>
                  </a:lnTo>
                  <a:lnTo>
                    <a:pt x="39798" y="29473"/>
                  </a:lnTo>
                  <a:lnTo>
                    <a:pt x="39377" y="28872"/>
                  </a:lnTo>
                  <a:lnTo>
                    <a:pt x="39257" y="28692"/>
                  </a:lnTo>
                  <a:lnTo>
                    <a:pt x="39497" y="28872"/>
                  </a:lnTo>
                  <a:lnTo>
                    <a:pt x="39677" y="28872"/>
                  </a:lnTo>
                  <a:lnTo>
                    <a:pt x="40398" y="28932"/>
                  </a:lnTo>
                  <a:lnTo>
                    <a:pt x="41178" y="29113"/>
                  </a:lnTo>
                  <a:lnTo>
                    <a:pt x="41598" y="29233"/>
                  </a:lnTo>
                  <a:lnTo>
                    <a:pt x="41538" y="29173"/>
                  </a:lnTo>
                  <a:lnTo>
                    <a:pt x="40938" y="28992"/>
                  </a:lnTo>
                  <a:lnTo>
                    <a:pt x="40518" y="28812"/>
                  </a:lnTo>
                  <a:lnTo>
                    <a:pt x="39798" y="28632"/>
                  </a:lnTo>
                  <a:lnTo>
                    <a:pt x="39077" y="28452"/>
                  </a:lnTo>
                  <a:lnTo>
                    <a:pt x="38777" y="28392"/>
                  </a:lnTo>
                  <a:lnTo>
                    <a:pt x="39077" y="28392"/>
                  </a:lnTo>
                  <a:lnTo>
                    <a:pt x="39798" y="28452"/>
                  </a:lnTo>
                  <a:lnTo>
                    <a:pt x="40638" y="28632"/>
                  </a:lnTo>
                  <a:lnTo>
                    <a:pt x="40158" y="28452"/>
                  </a:lnTo>
                  <a:lnTo>
                    <a:pt x="39317" y="28212"/>
                  </a:lnTo>
                  <a:lnTo>
                    <a:pt x="38897" y="28152"/>
                  </a:lnTo>
                  <a:lnTo>
                    <a:pt x="38537" y="28092"/>
                  </a:lnTo>
                  <a:lnTo>
                    <a:pt x="38297" y="28152"/>
                  </a:lnTo>
                  <a:lnTo>
                    <a:pt x="38537" y="28032"/>
                  </a:lnTo>
                  <a:lnTo>
                    <a:pt x="38897" y="28032"/>
                  </a:lnTo>
                  <a:lnTo>
                    <a:pt x="39377" y="28092"/>
                  </a:lnTo>
                  <a:lnTo>
                    <a:pt x="40218" y="28212"/>
                  </a:lnTo>
                  <a:lnTo>
                    <a:pt x="40698" y="28332"/>
                  </a:lnTo>
                  <a:lnTo>
                    <a:pt x="40578" y="28212"/>
                  </a:lnTo>
                  <a:lnTo>
                    <a:pt x="40398" y="28212"/>
                  </a:lnTo>
                  <a:lnTo>
                    <a:pt x="39617" y="27972"/>
                  </a:lnTo>
                  <a:lnTo>
                    <a:pt x="39437" y="27972"/>
                  </a:lnTo>
                  <a:lnTo>
                    <a:pt x="39137" y="27912"/>
                  </a:lnTo>
                  <a:lnTo>
                    <a:pt x="38717" y="27852"/>
                  </a:lnTo>
                  <a:lnTo>
                    <a:pt x="38297" y="27792"/>
                  </a:lnTo>
                  <a:lnTo>
                    <a:pt x="37817" y="27852"/>
                  </a:lnTo>
                  <a:lnTo>
                    <a:pt x="37457" y="27912"/>
                  </a:lnTo>
                  <a:lnTo>
                    <a:pt x="37216" y="27972"/>
                  </a:lnTo>
                  <a:lnTo>
                    <a:pt x="37096" y="27972"/>
                  </a:lnTo>
                  <a:lnTo>
                    <a:pt x="37216" y="27912"/>
                  </a:lnTo>
                  <a:lnTo>
                    <a:pt x="37457" y="27852"/>
                  </a:lnTo>
                  <a:lnTo>
                    <a:pt x="37817" y="27732"/>
                  </a:lnTo>
                  <a:lnTo>
                    <a:pt x="38237" y="27672"/>
                  </a:lnTo>
                  <a:lnTo>
                    <a:pt x="38777" y="27612"/>
                  </a:lnTo>
                  <a:lnTo>
                    <a:pt x="39017" y="27612"/>
                  </a:lnTo>
                  <a:lnTo>
                    <a:pt x="38597" y="27492"/>
                  </a:lnTo>
                  <a:lnTo>
                    <a:pt x="37817" y="27492"/>
                  </a:lnTo>
                  <a:lnTo>
                    <a:pt x="37096" y="27552"/>
                  </a:lnTo>
                  <a:lnTo>
                    <a:pt x="36856" y="27552"/>
                  </a:lnTo>
                  <a:lnTo>
                    <a:pt x="37096" y="27492"/>
                  </a:lnTo>
                  <a:lnTo>
                    <a:pt x="37817" y="27312"/>
                  </a:lnTo>
                  <a:lnTo>
                    <a:pt x="38177" y="27312"/>
                  </a:lnTo>
                  <a:lnTo>
                    <a:pt x="38537" y="27252"/>
                  </a:lnTo>
                  <a:lnTo>
                    <a:pt x="39017" y="27252"/>
                  </a:lnTo>
                  <a:lnTo>
                    <a:pt x="38897" y="27192"/>
                  </a:lnTo>
                  <a:lnTo>
                    <a:pt x="38597" y="27132"/>
                  </a:lnTo>
                  <a:lnTo>
                    <a:pt x="38357" y="27072"/>
                  </a:lnTo>
                  <a:lnTo>
                    <a:pt x="38057" y="27012"/>
                  </a:lnTo>
                  <a:lnTo>
                    <a:pt x="37757" y="27012"/>
                  </a:lnTo>
                  <a:lnTo>
                    <a:pt x="37517" y="27072"/>
                  </a:lnTo>
                  <a:lnTo>
                    <a:pt x="37457" y="27072"/>
                  </a:lnTo>
                  <a:lnTo>
                    <a:pt x="37517" y="27012"/>
                  </a:lnTo>
                  <a:lnTo>
                    <a:pt x="37757" y="26952"/>
                  </a:lnTo>
                  <a:lnTo>
                    <a:pt x="37096" y="26952"/>
                  </a:lnTo>
                  <a:lnTo>
                    <a:pt x="36916" y="27012"/>
                  </a:lnTo>
                  <a:lnTo>
                    <a:pt x="36856" y="27012"/>
                  </a:lnTo>
                  <a:lnTo>
                    <a:pt x="36916" y="26952"/>
                  </a:lnTo>
                  <a:lnTo>
                    <a:pt x="37096" y="26892"/>
                  </a:lnTo>
                  <a:lnTo>
                    <a:pt x="37336" y="26832"/>
                  </a:lnTo>
                  <a:lnTo>
                    <a:pt x="37697" y="26772"/>
                  </a:lnTo>
                  <a:lnTo>
                    <a:pt x="37817" y="26772"/>
                  </a:lnTo>
                  <a:lnTo>
                    <a:pt x="38057" y="26711"/>
                  </a:lnTo>
                  <a:lnTo>
                    <a:pt x="38417" y="26711"/>
                  </a:lnTo>
                  <a:lnTo>
                    <a:pt x="38897" y="26832"/>
                  </a:lnTo>
                  <a:lnTo>
                    <a:pt x="38717" y="26772"/>
                  </a:lnTo>
                  <a:lnTo>
                    <a:pt x="38357" y="26651"/>
                  </a:lnTo>
                  <a:lnTo>
                    <a:pt x="37637" y="26531"/>
                  </a:lnTo>
                  <a:lnTo>
                    <a:pt x="36736" y="26531"/>
                  </a:lnTo>
                  <a:lnTo>
                    <a:pt x="37036" y="26471"/>
                  </a:lnTo>
                  <a:lnTo>
                    <a:pt x="37637" y="26411"/>
                  </a:lnTo>
                  <a:lnTo>
                    <a:pt x="37997" y="26411"/>
                  </a:lnTo>
                  <a:lnTo>
                    <a:pt x="37397" y="26171"/>
                  </a:lnTo>
                  <a:lnTo>
                    <a:pt x="37937" y="26231"/>
                  </a:lnTo>
                  <a:lnTo>
                    <a:pt x="37937" y="26231"/>
                  </a:lnTo>
                  <a:lnTo>
                    <a:pt x="37577" y="26111"/>
                  </a:lnTo>
                  <a:lnTo>
                    <a:pt x="37156" y="26051"/>
                  </a:lnTo>
                  <a:lnTo>
                    <a:pt x="36556" y="25931"/>
                  </a:lnTo>
                  <a:lnTo>
                    <a:pt x="36316" y="25931"/>
                  </a:lnTo>
                  <a:lnTo>
                    <a:pt x="36556" y="25871"/>
                  </a:lnTo>
                  <a:lnTo>
                    <a:pt x="37096" y="25871"/>
                  </a:lnTo>
                  <a:lnTo>
                    <a:pt x="37156" y="25811"/>
                  </a:lnTo>
                  <a:lnTo>
                    <a:pt x="36796" y="25811"/>
                  </a:lnTo>
                  <a:lnTo>
                    <a:pt x="36376" y="25751"/>
                  </a:lnTo>
                  <a:lnTo>
                    <a:pt x="35836" y="25871"/>
                  </a:lnTo>
                  <a:lnTo>
                    <a:pt x="35656" y="25871"/>
                  </a:lnTo>
                  <a:lnTo>
                    <a:pt x="35836" y="25811"/>
                  </a:lnTo>
                  <a:lnTo>
                    <a:pt x="36376" y="25631"/>
                  </a:lnTo>
                  <a:lnTo>
                    <a:pt x="36856" y="25571"/>
                  </a:lnTo>
                  <a:lnTo>
                    <a:pt x="37216" y="25571"/>
                  </a:lnTo>
                  <a:lnTo>
                    <a:pt x="36976" y="25511"/>
                  </a:lnTo>
                  <a:lnTo>
                    <a:pt x="35956" y="25331"/>
                  </a:lnTo>
                  <a:lnTo>
                    <a:pt x="35416" y="25331"/>
                  </a:lnTo>
                  <a:lnTo>
                    <a:pt x="35656" y="25271"/>
                  </a:lnTo>
                  <a:lnTo>
                    <a:pt x="36016" y="25211"/>
                  </a:lnTo>
                  <a:lnTo>
                    <a:pt x="36856" y="25211"/>
                  </a:lnTo>
                  <a:lnTo>
                    <a:pt x="36436" y="25031"/>
                  </a:lnTo>
                  <a:lnTo>
                    <a:pt x="36136" y="25031"/>
                  </a:lnTo>
                  <a:lnTo>
                    <a:pt x="35776" y="24971"/>
                  </a:lnTo>
                  <a:lnTo>
                    <a:pt x="35176" y="25031"/>
                  </a:lnTo>
                  <a:lnTo>
                    <a:pt x="34635" y="25151"/>
                  </a:lnTo>
                  <a:lnTo>
                    <a:pt x="34455" y="25211"/>
                  </a:lnTo>
                  <a:lnTo>
                    <a:pt x="34635" y="25091"/>
                  </a:lnTo>
                  <a:lnTo>
                    <a:pt x="35176" y="24911"/>
                  </a:lnTo>
                  <a:lnTo>
                    <a:pt x="35476" y="24791"/>
                  </a:lnTo>
                  <a:lnTo>
                    <a:pt x="35836" y="24731"/>
                  </a:lnTo>
                  <a:lnTo>
                    <a:pt x="35596" y="24671"/>
                  </a:lnTo>
                  <a:lnTo>
                    <a:pt x="35356" y="24791"/>
                  </a:lnTo>
                  <a:lnTo>
                    <a:pt x="34935" y="24851"/>
                  </a:lnTo>
                  <a:lnTo>
                    <a:pt x="34575" y="24911"/>
                  </a:lnTo>
                  <a:lnTo>
                    <a:pt x="34035" y="25031"/>
                  </a:lnTo>
                  <a:lnTo>
                    <a:pt x="33495" y="25211"/>
                  </a:lnTo>
                  <a:lnTo>
                    <a:pt x="33495" y="25211"/>
                  </a:lnTo>
                  <a:lnTo>
                    <a:pt x="33975" y="24911"/>
                  </a:lnTo>
                  <a:lnTo>
                    <a:pt x="34515" y="24671"/>
                  </a:lnTo>
                  <a:lnTo>
                    <a:pt x="34875" y="24611"/>
                  </a:lnTo>
                  <a:lnTo>
                    <a:pt x="35176" y="24551"/>
                  </a:lnTo>
                  <a:lnTo>
                    <a:pt x="34395" y="24551"/>
                  </a:lnTo>
                  <a:lnTo>
                    <a:pt x="33735" y="24611"/>
                  </a:lnTo>
                  <a:lnTo>
                    <a:pt x="33135" y="24791"/>
                  </a:lnTo>
                  <a:lnTo>
                    <a:pt x="32835" y="24851"/>
                  </a:lnTo>
                  <a:lnTo>
                    <a:pt x="33075" y="24731"/>
                  </a:lnTo>
                  <a:lnTo>
                    <a:pt x="33675" y="24491"/>
                  </a:lnTo>
                  <a:lnTo>
                    <a:pt x="34335" y="24310"/>
                  </a:lnTo>
                  <a:lnTo>
                    <a:pt x="34455" y="24250"/>
                  </a:lnTo>
                  <a:lnTo>
                    <a:pt x="34335" y="24250"/>
                  </a:lnTo>
                  <a:lnTo>
                    <a:pt x="34215" y="24190"/>
                  </a:lnTo>
                  <a:lnTo>
                    <a:pt x="32775" y="24190"/>
                  </a:lnTo>
                  <a:lnTo>
                    <a:pt x="32474" y="24250"/>
                  </a:lnTo>
                  <a:lnTo>
                    <a:pt x="32234" y="24310"/>
                  </a:lnTo>
                  <a:lnTo>
                    <a:pt x="32114" y="24430"/>
                  </a:lnTo>
                  <a:lnTo>
                    <a:pt x="32054" y="24430"/>
                  </a:lnTo>
                  <a:lnTo>
                    <a:pt x="32234" y="24310"/>
                  </a:lnTo>
                  <a:lnTo>
                    <a:pt x="32474" y="24190"/>
                  </a:lnTo>
                  <a:lnTo>
                    <a:pt x="32775" y="24070"/>
                  </a:lnTo>
                  <a:lnTo>
                    <a:pt x="33255" y="23950"/>
                  </a:lnTo>
                  <a:lnTo>
                    <a:pt x="33915" y="23950"/>
                  </a:lnTo>
                  <a:lnTo>
                    <a:pt x="33435" y="23710"/>
                  </a:lnTo>
                  <a:lnTo>
                    <a:pt x="32835" y="23530"/>
                  </a:lnTo>
                  <a:lnTo>
                    <a:pt x="32654" y="23470"/>
                  </a:lnTo>
                  <a:lnTo>
                    <a:pt x="32835" y="23470"/>
                  </a:lnTo>
                  <a:lnTo>
                    <a:pt x="33435" y="23590"/>
                  </a:lnTo>
                  <a:lnTo>
                    <a:pt x="34455" y="23830"/>
                  </a:lnTo>
                  <a:lnTo>
                    <a:pt x="34755" y="23950"/>
                  </a:lnTo>
                  <a:lnTo>
                    <a:pt x="34995" y="24070"/>
                  </a:lnTo>
                  <a:lnTo>
                    <a:pt x="34815" y="23950"/>
                  </a:lnTo>
                  <a:lnTo>
                    <a:pt x="34395" y="23650"/>
                  </a:lnTo>
                  <a:lnTo>
                    <a:pt x="33795" y="23290"/>
                  </a:lnTo>
                  <a:lnTo>
                    <a:pt x="34455" y="23530"/>
                  </a:lnTo>
                  <a:lnTo>
                    <a:pt x="34995" y="23770"/>
                  </a:lnTo>
                  <a:lnTo>
                    <a:pt x="35236" y="23950"/>
                  </a:lnTo>
                  <a:lnTo>
                    <a:pt x="35416" y="24190"/>
                  </a:lnTo>
                  <a:lnTo>
                    <a:pt x="35536" y="24370"/>
                  </a:lnTo>
                  <a:lnTo>
                    <a:pt x="36016" y="24491"/>
                  </a:lnTo>
                  <a:lnTo>
                    <a:pt x="35956" y="24430"/>
                  </a:lnTo>
                  <a:lnTo>
                    <a:pt x="35716" y="24130"/>
                  </a:lnTo>
                  <a:lnTo>
                    <a:pt x="35296" y="23770"/>
                  </a:lnTo>
                  <a:lnTo>
                    <a:pt x="34815" y="23470"/>
                  </a:lnTo>
                  <a:lnTo>
                    <a:pt x="34635" y="23350"/>
                  </a:lnTo>
                  <a:lnTo>
                    <a:pt x="34815" y="23410"/>
                  </a:lnTo>
                  <a:lnTo>
                    <a:pt x="35356" y="23650"/>
                  </a:lnTo>
                  <a:lnTo>
                    <a:pt x="35716" y="23890"/>
                  </a:lnTo>
                  <a:lnTo>
                    <a:pt x="36016" y="24130"/>
                  </a:lnTo>
                  <a:lnTo>
                    <a:pt x="35956" y="24010"/>
                  </a:lnTo>
                  <a:lnTo>
                    <a:pt x="35716" y="23710"/>
                  </a:lnTo>
                  <a:lnTo>
                    <a:pt x="35656" y="23650"/>
                  </a:lnTo>
                  <a:lnTo>
                    <a:pt x="35596" y="23590"/>
                  </a:lnTo>
                  <a:lnTo>
                    <a:pt x="35656" y="23590"/>
                  </a:lnTo>
                  <a:lnTo>
                    <a:pt x="35776" y="23650"/>
                  </a:lnTo>
                  <a:lnTo>
                    <a:pt x="36076" y="23890"/>
                  </a:lnTo>
                  <a:lnTo>
                    <a:pt x="36376" y="24190"/>
                  </a:lnTo>
                  <a:lnTo>
                    <a:pt x="35956" y="23710"/>
                  </a:lnTo>
                  <a:lnTo>
                    <a:pt x="36376" y="24010"/>
                  </a:lnTo>
                  <a:lnTo>
                    <a:pt x="36856" y="24190"/>
                  </a:lnTo>
                  <a:lnTo>
                    <a:pt x="37276" y="24491"/>
                  </a:lnTo>
                  <a:lnTo>
                    <a:pt x="37517" y="24671"/>
                  </a:lnTo>
                  <a:lnTo>
                    <a:pt x="37156" y="24190"/>
                  </a:lnTo>
                  <a:lnTo>
                    <a:pt x="36796" y="23830"/>
                  </a:lnTo>
                  <a:lnTo>
                    <a:pt x="36976" y="23890"/>
                  </a:lnTo>
                  <a:lnTo>
                    <a:pt x="37096" y="23950"/>
                  </a:lnTo>
                  <a:lnTo>
                    <a:pt x="37637" y="24250"/>
                  </a:lnTo>
                  <a:lnTo>
                    <a:pt x="38117" y="24671"/>
                  </a:lnTo>
                  <a:lnTo>
                    <a:pt x="38357" y="24971"/>
                  </a:lnTo>
                  <a:lnTo>
                    <a:pt x="38537" y="25031"/>
                  </a:lnTo>
                  <a:lnTo>
                    <a:pt x="38717" y="25151"/>
                  </a:lnTo>
                  <a:lnTo>
                    <a:pt x="38897" y="25271"/>
                  </a:lnTo>
                  <a:lnTo>
                    <a:pt x="38477" y="24971"/>
                  </a:lnTo>
                  <a:lnTo>
                    <a:pt x="38357" y="24851"/>
                  </a:lnTo>
                  <a:lnTo>
                    <a:pt x="38537" y="24911"/>
                  </a:lnTo>
                  <a:lnTo>
                    <a:pt x="39017" y="25211"/>
                  </a:lnTo>
                  <a:lnTo>
                    <a:pt x="39317" y="25451"/>
                  </a:lnTo>
                  <a:lnTo>
                    <a:pt x="39557" y="25691"/>
                  </a:lnTo>
                  <a:lnTo>
                    <a:pt x="39557" y="25751"/>
                  </a:lnTo>
                  <a:lnTo>
                    <a:pt x="39617" y="25751"/>
                  </a:lnTo>
                  <a:lnTo>
                    <a:pt x="39317" y="25331"/>
                  </a:lnTo>
                  <a:lnTo>
                    <a:pt x="38897" y="24911"/>
                  </a:lnTo>
                  <a:lnTo>
                    <a:pt x="38717" y="24791"/>
                  </a:lnTo>
                  <a:lnTo>
                    <a:pt x="38657" y="24731"/>
                  </a:lnTo>
                  <a:lnTo>
                    <a:pt x="38777" y="24791"/>
                  </a:lnTo>
                  <a:lnTo>
                    <a:pt x="38897" y="24851"/>
                  </a:lnTo>
                  <a:lnTo>
                    <a:pt x="39437" y="25271"/>
                  </a:lnTo>
                  <a:lnTo>
                    <a:pt x="39617" y="25451"/>
                  </a:lnTo>
                  <a:lnTo>
                    <a:pt x="39798" y="25511"/>
                  </a:lnTo>
                  <a:lnTo>
                    <a:pt x="40218" y="25871"/>
                  </a:lnTo>
                  <a:lnTo>
                    <a:pt x="40518" y="26171"/>
                  </a:lnTo>
                  <a:lnTo>
                    <a:pt x="40758" y="26471"/>
                  </a:lnTo>
                  <a:lnTo>
                    <a:pt x="40878" y="26591"/>
                  </a:lnTo>
                  <a:lnTo>
                    <a:pt x="41238" y="26952"/>
                  </a:lnTo>
                  <a:lnTo>
                    <a:pt x="41238" y="27012"/>
                  </a:lnTo>
                  <a:lnTo>
                    <a:pt x="41298" y="27012"/>
                  </a:lnTo>
                  <a:lnTo>
                    <a:pt x="41178" y="26651"/>
                  </a:lnTo>
                  <a:lnTo>
                    <a:pt x="40998" y="26291"/>
                  </a:lnTo>
                  <a:lnTo>
                    <a:pt x="40698" y="25811"/>
                  </a:lnTo>
                  <a:lnTo>
                    <a:pt x="40578" y="25691"/>
                  </a:lnTo>
                  <a:lnTo>
                    <a:pt x="40758" y="25811"/>
                  </a:lnTo>
                  <a:lnTo>
                    <a:pt x="40878" y="25991"/>
                  </a:lnTo>
                  <a:lnTo>
                    <a:pt x="40938" y="25991"/>
                  </a:lnTo>
                  <a:lnTo>
                    <a:pt x="41118" y="26111"/>
                  </a:lnTo>
                  <a:lnTo>
                    <a:pt x="41478" y="26531"/>
                  </a:lnTo>
                  <a:lnTo>
                    <a:pt x="41838" y="27072"/>
                  </a:lnTo>
                  <a:lnTo>
                    <a:pt x="41958" y="27372"/>
                  </a:lnTo>
                  <a:lnTo>
                    <a:pt x="42018" y="27492"/>
                  </a:lnTo>
                  <a:lnTo>
                    <a:pt x="42079" y="27552"/>
                  </a:lnTo>
                  <a:lnTo>
                    <a:pt x="41958" y="27192"/>
                  </a:lnTo>
                  <a:lnTo>
                    <a:pt x="41718" y="26651"/>
                  </a:lnTo>
                  <a:lnTo>
                    <a:pt x="41658" y="26471"/>
                  </a:lnTo>
                  <a:lnTo>
                    <a:pt x="41778" y="26651"/>
                  </a:lnTo>
                  <a:lnTo>
                    <a:pt x="42079" y="27132"/>
                  </a:lnTo>
                  <a:lnTo>
                    <a:pt x="42319" y="27612"/>
                  </a:lnTo>
                  <a:lnTo>
                    <a:pt x="42379" y="27972"/>
                  </a:lnTo>
                  <a:lnTo>
                    <a:pt x="42559" y="28152"/>
                  </a:lnTo>
                  <a:lnTo>
                    <a:pt x="42619" y="28272"/>
                  </a:lnTo>
                  <a:lnTo>
                    <a:pt x="42619" y="28032"/>
                  </a:lnTo>
                  <a:lnTo>
                    <a:pt x="42559" y="27672"/>
                  </a:lnTo>
                  <a:lnTo>
                    <a:pt x="42439" y="27372"/>
                  </a:lnTo>
                  <a:lnTo>
                    <a:pt x="42259" y="27072"/>
                  </a:lnTo>
                  <a:lnTo>
                    <a:pt x="42079" y="26832"/>
                  </a:lnTo>
                  <a:lnTo>
                    <a:pt x="41958" y="26711"/>
                  </a:lnTo>
                  <a:lnTo>
                    <a:pt x="42139" y="26832"/>
                  </a:lnTo>
                  <a:lnTo>
                    <a:pt x="42319" y="27012"/>
                  </a:lnTo>
                  <a:lnTo>
                    <a:pt x="42559" y="27312"/>
                  </a:lnTo>
                  <a:lnTo>
                    <a:pt x="42739" y="27612"/>
                  </a:lnTo>
                  <a:lnTo>
                    <a:pt x="42859" y="27972"/>
                  </a:lnTo>
                  <a:lnTo>
                    <a:pt x="42859" y="28032"/>
                  </a:lnTo>
                  <a:lnTo>
                    <a:pt x="43039" y="28332"/>
                  </a:lnTo>
                  <a:lnTo>
                    <a:pt x="42979" y="28032"/>
                  </a:lnTo>
                  <a:lnTo>
                    <a:pt x="42919" y="27972"/>
                  </a:lnTo>
                  <a:lnTo>
                    <a:pt x="42919" y="27912"/>
                  </a:lnTo>
                  <a:lnTo>
                    <a:pt x="42979" y="27972"/>
                  </a:lnTo>
                  <a:lnTo>
                    <a:pt x="42979" y="27912"/>
                  </a:lnTo>
                  <a:lnTo>
                    <a:pt x="43039" y="28032"/>
                  </a:lnTo>
                  <a:lnTo>
                    <a:pt x="43099" y="28092"/>
                  </a:lnTo>
                  <a:lnTo>
                    <a:pt x="43099" y="28152"/>
                  </a:lnTo>
                  <a:lnTo>
                    <a:pt x="43279" y="28392"/>
                  </a:lnTo>
                  <a:lnTo>
                    <a:pt x="43459" y="28692"/>
                  </a:lnTo>
                  <a:lnTo>
                    <a:pt x="43579" y="29052"/>
                  </a:lnTo>
                  <a:lnTo>
                    <a:pt x="43519" y="28812"/>
                  </a:lnTo>
                  <a:lnTo>
                    <a:pt x="43399" y="28452"/>
                  </a:lnTo>
                  <a:lnTo>
                    <a:pt x="43279" y="28152"/>
                  </a:lnTo>
                  <a:lnTo>
                    <a:pt x="43219" y="27972"/>
                  </a:lnTo>
                  <a:lnTo>
                    <a:pt x="43339" y="28152"/>
                  </a:lnTo>
                  <a:lnTo>
                    <a:pt x="43519" y="28392"/>
                  </a:lnTo>
                  <a:lnTo>
                    <a:pt x="43639" y="28752"/>
                  </a:lnTo>
                  <a:lnTo>
                    <a:pt x="43879" y="29473"/>
                  </a:lnTo>
                  <a:lnTo>
                    <a:pt x="43939" y="29833"/>
                  </a:lnTo>
                  <a:lnTo>
                    <a:pt x="43939" y="29413"/>
                  </a:lnTo>
                  <a:lnTo>
                    <a:pt x="43819" y="28872"/>
                  </a:lnTo>
                  <a:lnTo>
                    <a:pt x="43819" y="28632"/>
                  </a:lnTo>
                  <a:lnTo>
                    <a:pt x="43879" y="28872"/>
                  </a:lnTo>
                  <a:lnTo>
                    <a:pt x="44059" y="29353"/>
                  </a:lnTo>
                  <a:lnTo>
                    <a:pt x="44119" y="29473"/>
                  </a:lnTo>
                  <a:lnTo>
                    <a:pt x="44059" y="28992"/>
                  </a:lnTo>
                  <a:lnTo>
                    <a:pt x="44119" y="29233"/>
                  </a:lnTo>
                  <a:lnTo>
                    <a:pt x="44239" y="29713"/>
                  </a:lnTo>
                  <a:lnTo>
                    <a:pt x="44299" y="29833"/>
                  </a:lnTo>
                  <a:lnTo>
                    <a:pt x="44420" y="30133"/>
                  </a:lnTo>
                  <a:lnTo>
                    <a:pt x="44600" y="30673"/>
                  </a:lnTo>
                  <a:lnTo>
                    <a:pt x="44720" y="30973"/>
                  </a:lnTo>
                  <a:lnTo>
                    <a:pt x="44720" y="31213"/>
                  </a:lnTo>
                  <a:lnTo>
                    <a:pt x="44720" y="31393"/>
                  </a:lnTo>
                  <a:lnTo>
                    <a:pt x="44780" y="31454"/>
                  </a:lnTo>
                  <a:lnTo>
                    <a:pt x="44780" y="31033"/>
                  </a:lnTo>
                  <a:lnTo>
                    <a:pt x="44720" y="30433"/>
                  </a:lnTo>
                  <a:lnTo>
                    <a:pt x="44660" y="30133"/>
                  </a:lnTo>
                  <a:lnTo>
                    <a:pt x="44540" y="29833"/>
                  </a:lnTo>
                  <a:lnTo>
                    <a:pt x="44720" y="30073"/>
                  </a:lnTo>
                  <a:lnTo>
                    <a:pt x="44840" y="30433"/>
                  </a:lnTo>
                  <a:lnTo>
                    <a:pt x="44960" y="30793"/>
                  </a:lnTo>
                  <a:lnTo>
                    <a:pt x="45020" y="31153"/>
                  </a:lnTo>
                  <a:lnTo>
                    <a:pt x="45020" y="31213"/>
                  </a:lnTo>
                  <a:lnTo>
                    <a:pt x="45140" y="31093"/>
                  </a:lnTo>
                  <a:lnTo>
                    <a:pt x="45080" y="31273"/>
                  </a:lnTo>
                  <a:lnTo>
                    <a:pt x="45080" y="31213"/>
                  </a:lnTo>
                  <a:lnTo>
                    <a:pt x="45020" y="31393"/>
                  </a:lnTo>
                  <a:lnTo>
                    <a:pt x="45020" y="31514"/>
                  </a:lnTo>
                  <a:lnTo>
                    <a:pt x="45200" y="31273"/>
                  </a:lnTo>
                  <a:lnTo>
                    <a:pt x="45500" y="30853"/>
                  </a:lnTo>
                  <a:lnTo>
                    <a:pt x="45620" y="30673"/>
                  </a:lnTo>
                  <a:lnTo>
                    <a:pt x="45560" y="30853"/>
                  </a:lnTo>
                  <a:lnTo>
                    <a:pt x="45380" y="31333"/>
                  </a:lnTo>
                  <a:lnTo>
                    <a:pt x="45320" y="31574"/>
                  </a:lnTo>
                  <a:lnTo>
                    <a:pt x="45440" y="31393"/>
                  </a:lnTo>
                  <a:lnTo>
                    <a:pt x="45560" y="31273"/>
                  </a:lnTo>
                  <a:lnTo>
                    <a:pt x="45680" y="31093"/>
                  </a:lnTo>
                  <a:lnTo>
                    <a:pt x="46040" y="30733"/>
                  </a:lnTo>
                  <a:lnTo>
                    <a:pt x="46460" y="30313"/>
                  </a:lnTo>
                  <a:lnTo>
                    <a:pt x="46881" y="30013"/>
                  </a:lnTo>
                  <a:lnTo>
                    <a:pt x="47301" y="29773"/>
                  </a:lnTo>
                  <a:lnTo>
                    <a:pt x="47541" y="29653"/>
                  </a:lnTo>
                  <a:lnTo>
                    <a:pt x="47301" y="29833"/>
                  </a:lnTo>
                  <a:lnTo>
                    <a:pt x="46941" y="30133"/>
                  </a:lnTo>
                  <a:lnTo>
                    <a:pt x="46580" y="30493"/>
                  </a:lnTo>
                  <a:lnTo>
                    <a:pt x="46460" y="30673"/>
                  </a:lnTo>
                  <a:lnTo>
                    <a:pt x="46761" y="30433"/>
                  </a:lnTo>
                  <a:lnTo>
                    <a:pt x="46821" y="30433"/>
                  </a:lnTo>
                  <a:lnTo>
                    <a:pt x="47301" y="30073"/>
                  </a:lnTo>
                  <a:lnTo>
                    <a:pt x="47841" y="29773"/>
                  </a:lnTo>
                  <a:lnTo>
                    <a:pt x="48021" y="29713"/>
                  </a:lnTo>
                  <a:lnTo>
                    <a:pt x="47901" y="29833"/>
                  </a:lnTo>
                  <a:lnTo>
                    <a:pt x="47661" y="30013"/>
                  </a:lnTo>
                  <a:lnTo>
                    <a:pt x="47661" y="30013"/>
                  </a:lnTo>
                  <a:lnTo>
                    <a:pt x="47841" y="29953"/>
                  </a:lnTo>
                  <a:lnTo>
                    <a:pt x="47901" y="29893"/>
                  </a:lnTo>
                  <a:lnTo>
                    <a:pt x="48201" y="29713"/>
                  </a:lnTo>
                  <a:lnTo>
                    <a:pt x="48501" y="29533"/>
                  </a:lnTo>
                  <a:lnTo>
                    <a:pt x="48741" y="29533"/>
                  </a:lnTo>
                  <a:lnTo>
                    <a:pt x="49102" y="29353"/>
                  </a:lnTo>
                  <a:lnTo>
                    <a:pt x="48921" y="29533"/>
                  </a:lnTo>
                  <a:lnTo>
                    <a:pt x="48981" y="29533"/>
                  </a:lnTo>
                  <a:lnTo>
                    <a:pt x="49342" y="29353"/>
                  </a:lnTo>
                  <a:lnTo>
                    <a:pt x="49402" y="29353"/>
                  </a:lnTo>
                  <a:lnTo>
                    <a:pt x="49462" y="29293"/>
                  </a:lnTo>
                  <a:lnTo>
                    <a:pt x="49462" y="29353"/>
                  </a:lnTo>
                  <a:lnTo>
                    <a:pt x="49342" y="29413"/>
                  </a:lnTo>
                  <a:lnTo>
                    <a:pt x="49282" y="29473"/>
                  </a:lnTo>
                  <a:lnTo>
                    <a:pt x="49702" y="29413"/>
                  </a:lnTo>
                  <a:lnTo>
                    <a:pt x="50122" y="29293"/>
                  </a:lnTo>
                  <a:lnTo>
                    <a:pt x="50062" y="29353"/>
                  </a:lnTo>
                  <a:lnTo>
                    <a:pt x="50302" y="29233"/>
                  </a:lnTo>
                  <a:lnTo>
                    <a:pt x="50662" y="29173"/>
                  </a:lnTo>
                  <a:lnTo>
                    <a:pt x="50782" y="29173"/>
                  </a:lnTo>
                  <a:lnTo>
                    <a:pt x="50662" y="29233"/>
                  </a:lnTo>
                  <a:lnTo>
                    <a:pt x="50602" y="29293"/>
                  </a:lnTo>
                  <a:lnTo>
                    <a:pt x="50722" y="29233"/>
                  </a:lnTo>
                  <a:lnTo>
                    <a:pt x="51142" y="29173"/>
                  </a:lnTo>
                  <a:lnTo>
                    <a:pt x="51322" y="29113"/>
                  </a:lnTo>
                  <a:lnTo>
                    <a:pt x="51142" y="29233"/>
                  </a:lnTo>
                  <a:lnTo>
                    <a:pt x="51082" y="29293"/>
                  </a:lnTo>
                  <a:lnTo>
                    <a:pt x="52103" y="29113"/>
                  </a:lnTo>
                  <a:lnTo>
                    <a:pt x="53063" y="29113"/>
                  </a:lnTo>
                  <a:lnTo>
                    <a:pt x="52883" y="29173"/>
                  </a:lnTo>
                  <a:lnTo>
                    <a:pt x="52163" y="29293"/>
                  </a:lnTo>
                  <a:lnTo>
                    <a:pt x="51563" y="29533"/>
                  </a:lnTo>
                  <a:lnTo>
                    <a:pt x="52043" y="29473"/>
                  </a:lnTo>
                  <a:lnTo>
                    <a:pt x="52643" y="29473"/>
                  </a:lnTo>
                  <a:lnTo>
                    <a:pt x="53063" y="29533"/>
                  </a:lnTo>
                  <a:lnTo>
                    <a:pt x="53423" y="29593"/>
                  </a:lnTo>
                  <a:lnTo>
                    <a:pt x="53663" y="29653"/>
                  </a:lnTo>
                  <a:lnTo>
                    <a:pt x="53723" y="29713"/>
                  </a:lnTo>
                  <a:lnTo>
                    <a:pt x="53663" y="29713"/>
                  </a:lnTo>
                  <a:lnTo>
                    <a:pt x="53423" y="29653"/>
                  </a:lnTo>
                  <a:lnTo>
                    <a:pt x="52883" y="29653"/>
                  </a:lnTo>
                  <a:lnTo>
                    <a:pt x="53183" y="29833"/>
                  </a:lnTo>
                  <a:lnTo>
                    <a:pt x="53483" y="29953"/>
                  </a:lnTo>
                  <a:lnTo>
                    <a:pt x="53844" y="29953"/>
                  </a:lnTo>
                  <a:lnTo>
                    <a:pt x="53964" y="29893"/>
                  </a:lnTo>
                  <a:lnTo>
                    <a:pt x="53964" y="29893"/>
                  </a:lnTo>
                  <a:lnTo>
                    <a:pt x="53844" y="30013"/>
                  </a:lnTo>
                  <a:lnTo>
                    <a:pt x="53663" y="30133"/>
                  </a:lnTo>
                  <a:lnTo>
                    <a:pt x="54024" y="30013"/>
                  </a:lnTo>
                  <a:lnTo>
                    <a:pt x="54444" y="30013"/>
                  </a:lnTo>
                  <a:lnTo>
                    <a:pt x="54744" y="29953"/>
                  </a:lnTo>
                  <a:lnTo>
                    <a:pt x="54744" y="30013"/>
                  </a:lnTo>
                  <a:lnTo>
                    <a:pt x="54144" y="30253"/>
                  </a:lnTo>
                  <a:lnTo>
                    <a:pt x="53964" y="30373"/>
                  </a:lnTo>
                  <a:lnTo>
                    <a:pt x="54744" y="30373"/>
                  </a:lnTo>
                  <a:lnTo>
                    <a:pt x="55224" y="30493"/>
                  </a:lnTo>
                  <a:lnTo>
                    <a:pt x="55464" y="30553"/>
                  </a:lnTo>
                  <a:lnTo>
                    <a:pt x="55224" y="30553"/>
                  </a:lnTo>
                  <a:lnTo>
                    <a:pt x="54744" y="30613"/>
                  </a:lnTo>
                  <a:lnTo>
                    <a:pt x="54264" y="30733"/>
                  </a:lnTo>
                  <a:lnTo>
                    <a:pt x="54084" y="30793"/>
                  </a:lnTo>
                  <a:lnTo>
                    <a:pt x="54204" y="30793"/>
                  </a:lnTo>
                  <a:lnTo>
                    <a:pt x="54444" y="30733"/>
                  </a:lnTo>
                  <a:lnTo>
                    <a:pt x="55464" y="30733"/>
                  </a:lnTo>
                  <a:lnTo>
                    <a:pt x="54924" y="30973"/>
                  </a:lnTo>
                  <a:lnTo>
                    <a:pt x="54744" y="31033"/>
                  </a:lnTo>
                  <a:lnTo>
                    <a:pt x="55104" y="31033"/>
                  </a:lnTo>
                  <a:lnTo>
                    <a:pt x="55524" y="31093"/>
                  </a:lnTo>
                  <a:lnTo>
                    <a:pt x="56065" y="31273"/>
                  </a:lnTo>
                  <a:lnTo>
                    <a:pt x="56245" y="31333"/>
                  </a:lnTo>
                  <a:lnTo>
                    <a:pt x="56305" y="31393"/>
                  </a:lnTo>
                  <a:lnTo>
                    <a:pt x="56245" y="31393"/>
                  </a:lnTo>
                  <a:lnTo>
                    <a:pt x="56065" y="31333"/>
                  </a:lnTo>
                  <a:lnTo>
                    <a:pt x="55224" y="31333"/>
                  </a:lnTo>
                  <a:lnTo>
                    <a:pt x="55344" y="31393"/>
                  </a:lnTo>
                  <a:lnTo>
                    <a:pt x="55584" y="31454"/>
                  </a:lnTo>
                  <a:lnTo>
                    <a:pt x="55704" y="31514"/>
                  </a:lnTo>
                  <a:lnTo>
                    <a:pt x="55824" y="31574"/>
                  </a:lnTo>
                  <a:lnTo>
                    <a:pt x="55824" y="31634"/>
                  </a:lnTo>
                  <a:lnTo>
                    <a:pt x="55704" y="31574"/>
                  </a:lnTo>
                  <a:lnTo>
                    <a:pt x="55344" y="31574"/>
                  </a:lnTo>
                  <a:lnTo>
                    <a:pt x="55044" y="31634"/>
                  </a:lnTo>
                  <a:lnTo>
                    <a:pt x="55104" y="31634"/>
                  </a:lnTo>
                  <a:lnTo>
                    <a:pt x="55344" y="31754"/>
                  </a:lnTo>
                  <a:lnTo>
                    <a:pt x="55704" y="31994"/>
                  </a:lnTo>
                  <a:lnTo>
                    <a:pt x="55884" y="32114"/>
                  </a:lnTo>
                  <a:lnTo>
                    <a:pt x="56004" y="32234"/>
                  </a:lnTo>
                  <a:lnTo>
                    <a:pt x="56065" y="32354"/>
                  </a:lnTo>
                  <a:lnTo>
                    <a:pt x="55944" y="32294"/>
                  </a:lnTo>
                  <a:lnTo>
                    <a:pt x="55644" y="32174"/>
                  </a:lnTo>
                  <a:lnTo>
                    <a:pt x="55224" y="32114"/>
                  </a:lnTo>
                  <a:lnTo>
                    <a:pt x="55164" y="32114"/>
                  </a:lnTo>
                  <a:lnTo>
                    <a:pt x="55464" y="32234"/>
                  </a:lnTo>
                  <a:lnTo>
                    <a:pt x="55884" y="32534"/>
                  </a:lnTo>
                  <a:lnTo>
                    <a:pt x="56065" y="32714"/>
                  </a:lnTo>
                  <a:lnTo>
                    <a:pt x="56245" y="32894"/>
                  </a:lnTo>
                  <a:lnTo>
                    <a:pt x="56305" y="33014"/>
                  </a:lnTo>
                  <a:lnTo>
                    <a:pt x="56305" y="33074"/>
                  </a:lnTo>
                  <a:lnTo>
                    <a:pt x="56245" y="33014"/>
                  </a:lnTo>
                  <a:lnTo>
                    <a:pt x="56185" y="32954"/>
                  </a:lnTo>
                  <a:lnTo>
                    <a:pt x="56004" y="32834"/>
                  </a:lnTo>
                  <a:lnTo>
                    <a:pt x="55764" y="32714"/>
                  </a:lnTo>
                  <a:lnTo>
                    <a:pt x="55824" y="32834"/>
                  </a:lnTo>
                  <a:lnTo>
                    <a:pt x="56004" y="33074"/>
                  </a:lnTo>
                  <a:lnTo>
                    <a:pt x="56245" y="33374"/>
                  </a:lnTo>
                  <a:lnTo>
                    <a:pt x="56485" y="33975"/>
                  </a:lnTo>
                  <a:lnTo>
                    <a:pt x="56545" y="34155"/>
                  </a:lnTo>
                  <a:lnTo>
                    <a:pt x="56545" y="34215"/>
                  </a:lnTo>
                  <a:lnTo>
                    <a:pt x="56485" y="34155"/>
                  </a:lnTo>
                  <a:lnTo>
                    <a:pt x="56425" y="33975"/>
                  </a:lnTo>
                  <a:lnTo>
                    <a:pt x="56065" y="33494"/>
                  </a:lnTo>
                  <a:lnTo>
                    <a:pt x="55584" y="33074"/>
                  </a:lnTo>
                  <a:lnTo>
                    <a:pt x="55344" y="32894"/>
                  </a:lnTo>
                  <a:lnTo>
                    <a:pt x="55344" y="32954"/>
                  </a:lnTo>
                  <a:lnTo>
                    <a:pt x="55464" y="33134"/>
                  </a:lnTo>
                  <a:lnTo>
                    <a:pt x="55464" y="33314"/>
                  </a:lnTo>
                  <a:lnTo>
                    <a:pt x="55524" y="33614"/>
                  </a:lnTo>
                  <a:lnTo>
                    <a:pt x="55524" y="33975"/>
                  </a:lnTo>
                  <a:lnTo>
                    <a:pt x="55524" y="34335"/>
                  </a:lnTo>
                  <a:lnTo>
                    <a:pt x="55464" y="34695"/>
                  </a:lnTo>
                  <a:lnTo>
                    <a:pt x="55344" y="34995"/>
                  </a:lnTo>
                  <a:lnTo>
                    <a:pt x="55284" y="35175"/>
                  </a:lnTo>
                  <a:lnTo>
                    <a:pt x="55284" y="34995"/>
                  </a:lnTo>
                  <a:lnTo>
                    <a:pt x="55284" y="34695"/>
                  </a:lnTo>
                  <a:lnTo>
                    <a:pt x="55284" y="34335"/>
                  </a:lnTo>
                  <a:lnTo>
                    <a:pt x="55224" y="33975"/>
                  </a:lnTo>
                  <a:lnTo>
                    <a:pt x="55164" y="33674"/>
                  </a:lnTo>
                  <a:lnTo>
                    <a:pt x="55104" y="33434"/>
                  </a:lnTo>
                  <a:lnTo>
                    <a:pt x="55104" y="33614"/>
                  </a:lnTo>
                  <a:lnTo>
                    <a:pt x="54924" y="34095"/>
                  </a:lnTo>
                  <a:lnTo>
                    <a:pt x="54864" y="34275"/>
                  </a:lnTo>
                  <a:lnTo>
                    <a:pt x="54864" y="34215"/>
                  </a:lnTo>
                  <a:lnTo>
                    <a:pt x="54864" y="34095"/>
                  </a:lnTo>
                  <a:lnTo>
                    <a:pt x="54864" y="33554"/>
                  </a:lnTo>
                  <a:lnTo>
                    <a:pt x="54804" y="33074"/>
                  </a:lnTo>
                  <a:lnTo>
                    <a:pt x="54744" y="32894"/>
                  </a:lnTo>
                  <a:lnTo>
                    <a:pt x="54564" y="33494"/>
                  </a:lnTo>
                  <a:lnTo>
                    <a:pt x="54324" y="33975"/>
                  </a:lnTo>
                  <a:lnTo>
                    <a:pt x="54204" y="34215"/>
                  </a:lnTo>
                  <a:lnTo>
                    <a:pt x="54264" y="33975"/>
                  </a:lnTo>
                  <a:lnTo>
                    <a:pt x="54384" y="33434"/>
                  </a:lnTo>
                  <a:lnTo>
                    <a:pt x="54384" y="32894"/>
                  </a:lnTo>
                  <a:lnTo>
                    <a:pt x="54384" y="32834"/>
                  </a:lnTo>
                  <a:lnTo>
                    <a:pt x="54324" y="33014"/>
                  </a:lnTo>
                  <a:lnTo>
                    <a:pt x="54324" y="33194"/>
                  </a:lnTo>
                  <a:lnTo>
                    <a:pt x="54204" y="33554"/>
                  </a:lnTo>
                  <a:lnTo>
                    <a:pt x="53964" y="33915"/>
                  </a:lnTo>
                  <a:lnTo>
                    <a:pt x="53784" y="34275"/>
                  </a:lnTo>
                  <a:lnTo>
                    <a:pt x="53543" y="34515"/>
                  </a:lnTo>
                  <a:lnTo>
                    <a:pt x="53363" y="34695"/>
                  </a:lnTo>
                  <a:lnTo>
                    <a:pt x="53303" y="34695"/>
                  </a:lnTo>
                  <a:lnTo>
                    <a:pt x="53363" y="34635"/>
                  </a:lnTo>
                  <a:lnTo>
                    <a:pt x="53483" y="34455"/>
                  </a:lnTo>
                  <a:lnTo>
                    <a:pt x="53663" y="34155"/>
                  </a:lnTo>
                  <a:lnTo>
                    <a:pt x="53784" y="33855"/>
                  </a:lnTo>
                  <a:lnTo>
                    <a:pt x="53904" y="33434"/>
                  </a:lnTo>
                  <a:lnTo>
                    <a:pt x="53964" y="33074"/>
                  </a:lnTo>
                  <a:lnTo>
                    <a:pt x="53964" y="32954"/>
                  </a:lnTo>
                  <a:lnTo>
                    <a:pt x="53964" y="32834"/>
                  </a:lnTo>
                  <a:lnTo>
                    <a:pt x="53964" y="32714"/>
                  </a:lnTo>
                  <a:lnTo>
                    <a:pt x="53904" y="32834"/>
                  </a:lnTo>
                  <a:lnTo>
                    <a:pt x="53784" y="33254"/>
                  </a:lnTo>
                  <a:lnTo>
                    <a:pt x="53543" y="33614"/>
                  </a:lnTo>
                  <a:lnTo>
                    <a:pt x="53303" y="33975"/>
                  </a:lnTo>
                  <a:lnTo>
                    <a:pt x="53003" y="34215"/>
                  </a:lnTo>
                  <a:lnTo>
                    <a:pt x="52763" y="34335"/>
                  </a:lnTo>
                  <a:lnTo>
                    <a:pt x="52943" y="34155"/>
                  </a:lnTo>
                  <a:lnTo>
                    <a:pt x="53183" y="33855"/>
                  </a:lnTo>
                  <a:lnTo>
                    <a:pt x="53363" y="33554"/>
                  </a:lnTo>
                  <a:lnTo>
                    <a:pt x="53543" y="33074"/>
                  </a:lnTo>
                  <a:lnTo>
                    <a:pt x="53603" y="32594"/>
                  </a:lnTo>
                  <a:lnTo>
                    <a:pt x="53363" y="33254"/>
                  </a:lnTo>
                  <a:lnTo>
                    <a:pt x="53003" y="33855"/>
                  </a:lnTo>
                  <a:lnTo>
                    <a:pt x="52883" y="33975"/>
                  </a:lnTo>
                  <a:lnTo>
                    <a:pt x="52943" y="33795"/>
                  </a:lnTo>
                  <a:lnTo>
                    <a:pt x="53183" y="33194"/>
                  </a:lnTo>
                  <a:lnTo>
                    <a:pt x="53243" y="32474"/>
                  </a:lnTo>
                  <a:lnTo>
                    <a:pt x="53243" y="32054"/>
                  </a:lnTo>
                  <a:lnTo>
                    <a:pt x="53243" y="31934"/>
                  </a:lnTo>
                  <a:lnTo>
                    <a:pt x="53183" y="32114"/>
                  </a:lnTo>
                  <a:lnTo>
                    <a:pt x="53003" y="32534"/>
                  </a:lnTo>
                  <a:lnTo>
                    <a:pt x="52643" y="33194"/>
                  </a:lnTo>
                  <a:lnTo>
                    <a:pt x="52403" y="33494"/>
                  </a:lnTo>
                  <a:lnTo>
                    <a:pt x="52163" y="33734"/>
                  </a:lnTo>
                  <a:lnTo>
                    <a:pt x="51983" y="33855"/>
                  </a:lnTo>
                  <a:lnTo>
                    <a:pt x="51923" y="33855"/>
                  </a:lnTo>
                  <a:lnTo>
                    <a:pt x="51983" y="33795"/>
                  </a:lnTo>
                  <a:lnTo>
                    <a:pt x="52163" y="33674"/>
                  </a:lnTo>
                  <a:lnTo>
                    <a:pt x="52283" y="33374"/>
                  </a:lnTo>
                  <a:lnTo>
                    <a:pt x="52463" y="33074"/>
                  </a:lnTo>
                  <a:lnTo>
                    <a:pt x="52703" y="32414"/>
                  </a:lnTo>
                  <a:lnTo>
                    <a:pt x="52523" y="32594"/>
                  </a:lnTo>
                  <a:lnTo>
                    <a:pt x="52043" y="33254"/>
                  </a:lnTo>
                  <a:lnTo>
                    <a:pt x="51803" y="33554"/>
                  </a:lnTo>
                  <a:lnTo>
                    <a:pt x="51563" y="33734"/>
                  </a:lnTo>
                  <a:lnTo>
                    <a:pt x="51322" y="33855"/>
                  </a:lnTo>
                  <a:lnTo>
                    <a:pt x="51503" y="33674"/>
                  </a:lnTo>
                  <a:lnTo>
                    <a:pt x="51683" y="33434"/>
                  </a:lnTo>
                  <a:lnTo>
                    <a:pt x="51863" y="33134"/>
                  </a:lnTo>
                  <a:lnTo>
                    <a:pt x="52103" y="32714"/>
                  </a:lnTo>
                  <a:lnTo>
                    <a:pt x="51563" y="33194"/>
                  </a:lnTo>
                  <a:lnTo>
                    <a:pt x="51923" y="32714"/>
                  </a:lnTo>
                  <a:lnTo>
                    <a:pt x="51382" y="33194"/>
                  </a:lnTo>
                  <a:lnTo>
                    <a:pt x="50722" y="33734"/>
                  </a:lnTo>
                  <a:lnTo>
                    <a:pt x="50482" y="33855"/>
                  </a:lnTo>
                  <a:lnTo>
                    <a:pt x="50422" y="33855"/>
                  </a:lnTo>
                  <a:lnTo>
                    <a:pt x="50362" y="33795"/>
                  </a:lnTo>
                  <a:lnTo>
                    <a:pt x="50482" y="33795"/>
                  </a:lnTo>
                  <a:lnTo>
                    <a:pt x="50662" y="33674"/>
                  </a:lnTo>
                  <a:lnTo>
                    <a:pt x="51262" y="33074"/>
                  </a:lnTo>
                  <a:lnTo>
                    <a:pt x="51382" y="32834"/>
                  </a:lnTo>
                  <a:lnTo>
                    <a:pt x="50782" y="33254"/>
                  </a:lnTo>
                  <a:lnTo>
                    <a:pt x="50602" y="33374"/>
                  </a:lnTo>
                  <a:lnTo>
                    <a:pt x="50302" y="33614"/>
                  </a:lnTo>
                  <a:lnTo>
                    <a:pt x="50062" y="33855"/>
                  </a:lnTo>
                  <a:lnTo>
                    <a:pt x="50242" y="33614"/>
                  </a:lnTo>
                  <a:lnTo>
                    <a:pt x="50722" y="32954"/>
                  </a:lnTo>
                  <a:lnTo>
                    <a:pt x="51082" y="32354"/>
                  </a:lnTo>
                  <a:lnTo>
                    <a:pt x="50962" y="32414"/>
                  </a:lnTo>
                  <a:lnTo>
                    <a:pt x="50722" y="32534"/>
                  </a:lnTo>
                  <a:lnTo>
                    <a:pt x="50662" y="32534"/>
                  </a:lnTo>
                  <a:lnTo>
                    <a:pt x="50482" y="32774"/>
                  </a:lnTo>
                  <a:lnTo>
                    <a:pt x="50302" y="32954"/>
                  </a:lnTo>
                  <a:lnTo>
                    <a:pt x="50482" y="32654"/>
                  </a:lnTo>
                  <a:lnTo>
                    <a:pt x="50182" y="33074"/>
                  </a:lnTo>
                  <a:lnTo>
                    <a:pt x="50002" y="33194"/>
                  </a:lnTo>
                  <a:lnTo>
                    <a:pt x="50122" y="33014"/>
                  </a:lnTo>
                  <a:lnTo>
                    <a:pt x="50362" y="32474"/>
                  </a:lnTo>
                  <a:lnTo>
                    <a:pt x="50182" y="32534"/>
                  </a:lnTo>
                  <a:lnTo>
                    <a:pt x="50182" y="32594"/>
                  </a:lnTo>
                  <a:lnTo>
                    <a:pt x="50062" y="32714"/>
                  </a:lnTo>
                  <a:lnTo>
                    <a:pt x="50062" y="32774"/>
                  </a:lnTo>
                  <a:lnTo>
                    <a:pt x="49882" y="33254"/>
                  </a:lnTo>
                  <a:lnTo>
                    <a:pt x="49762" y="33494"/>
                  </a:lnTo>
                  <a:lnTo>
                    <a:pt x="49822" y="33254"/>
                  </a:lnTo>
                  <a:lnTo>
                    <a:pt x="49882" y="32894"/>
                  </a:lnTo>
                  <a:lnTo>
                    <a:pt x="49882" y="32534"/>
                  </a:lnTo>
                  <a:lnTo>
                    <a:pt x="49882" y="32114"/>
                  </a:lnTo>
                  <a:lnTo>
                    <a:pt x="49762" y="31754"/>
                  </a:lnTo>
                  <a:lnTo>
                    <a:pt x="49702" y="31574"/>
                  </a:lnTo>
                  <a:lnTo>
                    <a:pt x="49702" y="31454"/>
                  </a:lnTo>
                  <a:lnTo>
                    <a:pt x="49642" y="31333"/>
                  </a:lnTo>
                  <a:lnTo>
                    <a:pt x="49462" y="30913"/>
                  </a:lnTo>
                  <a:lnTo>
                    <a:pt x="49402" y="30913"/>
                  </a:lnTo>
                  <a:lnTo>
                    <a:pt x="49462" y="31033"/>
                  </a:lnTo>
                  <a:lnTo>
                    <a:pt x="49582" y="31273"/>
                  </a:lnTo>
                  <a:lnTo>
                    <a:pt x="49642" y="31574"/>
                  </a:lnTo>
                  <a:lnTo>
                    <a:pt x="49702" y="31934"/>
                  </a:lnTo>
                  <a:lnTo>
                    <a:pt x="49762" y="32234"/>
                  </a:lnTo>
                  <a:lnTo>
                    <a:pt x="49762" y="32474"/>
                  </a:lnTo>
                  <a:lnTo>
                    <a:pt x="49702" y="32654"/>
                  </a:lnTo>
                  <a:lnTo>
                    <a:pt x="49642" y="32474"/>
                  </a:lnTo>
                  <a:lnTo>
                    <a:pt x="49642" y="32234"/>
                  </a:lnTo>
                  <a:lnTo>
                    <a:pt x="49522" y="31934"/>
                  </a:lnTo>
                  <a:lnTo>
                    <a:pt x="49222" y="31454"/>
                  </a:lnTo>
                  <a:lnTo>
                    <a:pt x="49102" y="31273"/>
                  </a:lnTo>
                  <a:lnTo>
                    <a:pt x="49041" y="31153"/>
                  </a:lnTo>
                  <a:lnTo>
                    <a:pt x="48921" y="31033"/>
                  </a:lnTo>
                  <a:lnTo>
                    <a:pt x="49041" y="31273"/>
                  </a:lnTo>
                  <a:lnTo>
                    <a:pt x="49162" y="31574"/>
                  </a:lnTo>
                  <a:lnTo>
                    <a:pt x="49222" y="31874"/>
                  </a:lnTo>
                  <a:lnTo>
                    <a:pt x="49282" y="32414"/>
                  </a:lnTo>
                  <a:lnTo>
                    <a:pt x="49222" y="32594"/>
                  </a:lnTo>
                  <a:lnTo>
                    <a:pt x="49222" y="32414"/>
                  </a:lnTo>
                  <a:lnTo>
                    <a:pt x="49041" y="31934"/>
                  </a:lnTo>
                  <a:lnTo>
                    <a:pt x="48741" y="31454"/>
                  </a:lnTo>
                  <a:lnTo>
                    <a:pt x="48561" y="31213"/>
                  </a:lnTo>
                  <a:lnTo>
                    <a:pt x="48441" y="31033"/>
                  </a:lnTo>
                  <a:lnTo>
                    <a:pt x="48321" y="31093"/>
                  </a:lnTo>
                  <a:lnTo>
                    <a:pt x="48441" y="31273"/>
                  </a:lnTo>
                  <a:lnTo>
                    <a:pt x="48561" y="31634"/>
                  </a:lnTo>
                  <a:lnTo>
                    <a:pt x="48681" y="32294"/>
                  </a:lnTo>
                  <a:lnTo>
                    <a:pt x="48681" y="32594"/>
                  </a:lnTo>
                  <a:lnTo>
                    <a:pt x="48681" y="32894"/>
                  </a:lnTo>
                  <a:lnTo>
                    <a:pt x="48681" y="33074"/>
                  </a:lnTo>
                  <a:lnTo>
                    <a:pt x="48621" y="33134"/>
                  </a:lnTo>
                  <a:lnTo>
                    <a:pt x="48621" y="33074"/>
                  </a:lnTo>
                  <a:lnTo>
                    <a:pt x="48621" y="32894"/>
                  </a:lnTo>
                  <a:lnTo>
                    <a:pt x="48441" y="32354"/>
                  </a:lnTo>
                  <a:lnTo>
                    <a:pt x="48381" y="32114"/>
                  </a:lnTo>
                  <a:lnTo>
                    <a:pt x="48381" y="32714"/>
                  </a:lnTo>
                  <a:lnTo>
                    <a:pt x="48321" y="33014"/>
                  </a:lnTo>
                  <a:lnTo>
                    <a:pt x="48441" y="33014"/>
                  </a:lnTo>
                  <a:lnTo>
                    <a:pt x="48321" y="33074"/>
                  </a:lnTo>
                  <a:lnTo>
                    <a:pt x="48261" y="33374"/>
                  </a:lnTo>
                  <a:lnTo>
                    <a:pt x="48201" y="33554"/>
                  </a:lnTo>
                  <a:lnTo>
                    <a:pt x="48201" y="33614"/>
                  </a:lnTo>
                  <a:lnTo>
                    <a:pt x="48561" y="33734"/>
                  </a:lnTo>
                  <a:lnTo>
                    <a:pt x="49041" y="33734"/>
                  </a:lnTo>
                  <a:lnTo>
                    <a:pt x="48981" y="33795"/>
                  </a:lnTo>
                  <a:lnTo>
                    <a:pt x="48561" y="33795"/>
                  </a:lnTo>
                  <a:lnTo>
                    <a:pt x="48861" y="33915"/>
                  </a:lnTo>
                  <a:lnTo>
                    <a:pt x="49342" y="34095"/>
                  </a:lnTo>
                  <a:lnTo>
                    <a:pt x="49822" y="34215"/>
                  </a:lnTo>
                  <a:lnTo>
                    <a:pt x="50242" y="34215"/>
                  </a:lnTo>
                  <a:lnTo>
                    <a:pt x="50122" y="34275"/>
                  </a:lnTo>
                  <a:lnTo>
                    <a:pt x="49822" y="34335"/>
                  </a:lnTo>
                  <a:lnTo>
                    <a:pt x="49282" y="34275"/>
                  </a:lnTo>
                  <a:lnTo>
                    <a:pt x="49282" y="34275"/>
                  </a:lnTo>
                  <a:lnTo>
                    <a:pt x="49522" y="34335"/>
                  </a:lnTo>
                  <a:lnTo>
                    <a:pt x="49702" y="34395"/>
                  </a:lnTo>
                  <a:lnTo>
                    <a:pt x="49822" y="34395"/>
                  </a:lnTo>
                  <a:lnTo>
                    <a:pt x="49942" y="34455"/>
                  </a:lnTo>
                  <a:lnTo>
                    <a:pt x="50542" y="34455"/>
                  </a:lnTo>
                  <a:lnTo>
                    <a:pt x="50302" y="34575"/>
                  </a:lnTo>
                  <a:lnTo>
                    <a:pt x="50362" y="34575"/>
                  </a:lnTo>
                  <a:lnTo>
                    <a:pt x="50422" y="34635"/>
                  </a:lnTo>
                  <a:lnTo>
                    <a:pt x="50842" y="34755"/>
                  </a:lnTo>
                  <a:lnTo>
                    <a:pt x="51022" y="34815"/>
                  </a:lnTo>
                  <a:lnTo>
                    <a:pt x="50902" y="34815"/>
                  </a:lnTo>
                  <a:lnTo>
                    <a:pt x="51863" y="34995"/>
                  </a:lnTo>
                  <a:lnTo>
                    <a:pt x="50902" y="35115"/>
                  </a:lnTo>
                  <a:lnTo>
                    <a:pt x="51202" y="35175"/>
                  </a:lnTo>
                  <a:lnTo>
                    <a:pt x="51563" y="35355"/>
                  </a:lnTo>
                  <a:lnTo>
                    <a:pt x="51863" y="35475"/>
                  </a:lnTo>
                  <a:lnTo>
                    <a:pt x="52043" y="35595"/>
                  </a:lnTo>
                  <a:lnTo>
                    <a:pt x="52103" y="35655"/>
                  </a:lnTo>
                  <a:lnTo>
                    <a:pt x="52079" y="35655"/>
                  </a:lnTo>
                  <a:lnTo>
                    <a:pt x="52463" y="35895"/>
                  </a:lnTo>
                  <a:lnTo>
                    <a:pt x="52703" y="36075"/>
                  </a:lnTo>
                  <a:lnTo>
                    <a:pt x="52643" y="36075"/>
                  </a:lnTo>
                  <a:lnTo>
                    <a:pt x="52463" y="36015"/>
                  </a:lnTo>
                  <a:lnTo>
                    <a:pt x="51743" y="35775"/>
                  </a:lnTo>
                  <a:lnTo>
                    <a:pt x="51022" y="35715"/>
                  </a:lnTo>
                  <a:lnTo>
                    <a:pt x="51443" y="35895"/>
                  </a:lnTo>
                  <a:lnTo>
                    <a:pt x="52043" y="36196"/>
                  </a:lnTo>
                  <a:lnTo>
                    <a:pt x="52523" y="36496"/>
                  </a:lnTo>
                  <a:lnTo>
                    <a:pt x="53003" y="36856"/>
                  </a:lnTo>
                  <a:lnTo>
                    <a:pt x="53183" y="37036"/>
                  </a:lnTo>
                  <a:lnTo>
                    <a:pt x="53303" y="37036"/>
                  </a:lnTo>
                  <a:lnTo>
                    <a:pt x="53543" y="37216"/>
                  </a:lnTo>
                  <a:lnTo>
                    <a:pt x="54504" y="37936"/>
                  </a:lnTo>
                  <a:lnTo>
                    <a:pt x="54984" y="38236"/>
                  </a:lnTo>
                  <a:lnTo>
                    <a:pt x="55464" y="38477"/>
                  </a:lnTo>
                  <a:lnTo>
                    <a:pt x="55644" y="38537"/>
                  </a:lnTo>
                  <a:lnTo>
                    <a:pt x="55824" y="38537"/>
                  </a:lnTo>
                  <a:lnTo>
                    <a:pt x="55944" y="38597"/>
                  </a:lnTo>
                  <a:lnTo>
                    <a:pt x="55644" y="38597"/>
                  </a:lnTo>
                  <a:lnTo>
                    <a:pt x="55464" y="38537"/>
                  </a:lnTo>
                  <a:lnTo>
                    <a:pt x="54924" y="38417"/>
                  </a:lnTo>
                  <a:lnTo>
                    <a:pt x="54324" y="38176"/>
                  </a:lnTo>
                  <a:lnTo>
                    <a:pt x="53904" y="37936"/>
                  </a:lnTo>
                  <a:lnTo>
                    <a:pt x="54444" y="38356"/>
                  </a:lnTo>
                  <a:lnTo>
                    <a:pt x="55164" y="39077"/>
                  </a:lnTo>
                  <a:lnTo>
                    <a:pt x="55524" y="39377"/>
                  </a:lnTo>
                  <a:lnTo>
                    <a:pt x="55104" y="39137"/>
                  </a:lnTo>
                  <a:lnTo>
                    <a:pt x="54564" y="38777"/>
                  </a:lnTo>
                  <a:lnTo>
                    <a:pt x="54624" y="38837"/>
                  </a:lnTo>
                  <a:lnTo>
                    <a:pt x="54804" y="38957"/>
                  </a:lnTo>
                  <a:lnTo>
                    <a:pt x="54864" y="39017"/>
                  </a:lnTo>
                  <a:lnTo>
                    <a:pt x="54804" y="39017"/>
                  </a:lnTo>
                  <a:lnTo>
                    <a:pt x="54624" y="38897"/>
                  </a:lnTo>
                  <a:lnTo>
                    <a:pt x="54204" y="38777"/>
                  </a:lnTo>
                  <a:lnTo>
                    <a:pt x="54684" y="39137"/>
                  </a:lnTo>
                  <a:lnTo>
                    <a:pt x="54804" y="39257"/>
                  </a:lnTo>
                  <a:lnTo>
                    <a:pt x="54924" y="39377"/>
                  </a:lnTo>
                  <a:lnTo>
                    <a:pt x="55044" y="39557"/>
                  </a:lnTo>
                  <a:lnTo>
                    <a:pt x="56905" y="39197"/>
                  </a:lnTo>
                  <a:lnTo>
                    <a:pt x="56905" y="3361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127375" y="6417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60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070350" y="685300"/>
              <a:ext cx="135075" cy="91575"/>
            </a:xfrm>
            <a:custGeom>
              <a:avLst/>
              <a:gdLst/>
              <a:ahLst/>
              <a:cxnLst/>
              <a:rect l="l" t="t" r="r" b="b"/>
              <a:pathLst>
                <a:path w="5403" h="3663" extrusionOk="0">
                  <a:moveTo>
                    <a:pt x="3002" y="1"/>
                  </a:moveTo>
                  <a:lnTo>
                    <a:pt x="3002" y="181"/>
                  </a:lnTo>
                  <a:lnTo>
                    <a:pt x="3002" y="601"/>
                  </a:lnTo>
                  <a:lnTo>
                    <a:pt x="3002" y="961"/>
                  </a:lnTo>
                  <a:lnTo>
                    <a:pt x="3062" y="1381"/>
                  </a:lnTo>
                  <a:lnTo>
                    <a:pt x="3122" y="1621"/>
                  </a:lnTo>
                  <a:lnTo>
                    <a:pt x="3242" y="2042"/>
                  </a:lnTo>
                  <a:lnTo>
                    <a:pt x="3302" y="2282"/>
                  </a:lnTo>
                  <a:lnTo>
                    <a:pt x="3182" y="2102"/>
                  </a:lnTo>
                  <a:lnTo>
                    <a:pt x="3122" y="1982"/>
                  </a:lnTo>
                  <a:lnTo>
                    <a:pt x="2822" y="1441"/>
                  </a:lnTo>
                  <a:lnTo>
                    <a:pt x="2702" y="1081"/>
                  </a:lnTo>
                  <a:lnTo>
                    <a:pt x="2642" y="721"/>
                  </a:lnTo>
                  <a:lnTo>
                    <a:pt x="2702" y="1201"/>
                  </a:lnTo>
                  <a:lnTo>
                    <a:pt x="2822" y="1741"/>
                  </a:lnTo>
                  <a:lnTo>
                    <a:pt x="2942" y="2042"/>
                  </a:lnTo>
                  <a:lnTo>
                    <a:pt x="3122" y="2282"/>
                  </a:lnTo>
                  <a:lnTo>
                    <a:pt x="3242" y="2462"/>
                  </a:lnTo>
                  <a:lnTo>
                    <a:pt x="3422" y="2642"/>
                  </a:lnTo>
                  <a:lnTo>
                    <a:pt x="3182" y="2522"/>
                  </a:lnTo>
                  <a:lnTo>
                    <a:pt x="3122" y="2462"/>
                  </a:lnTo>
                  <a:lnTo>
                    <a:pt x="2822" y="2162"/>
                  </a:lnTo>
                  <a:lnTo>
                    <a:pt x="2582" y="1861"/>
                  </a:lnTo>
                  <a:lnTo>
                    <a:pt x="2402" y="1441"/>
                  </a:lnTo>
                  <a:lnTo>
                    <a:pt x="2221" y="961"/>
                  </a:lnTo>
                  <a:lnTo>
                    <a:pt x="2221" y="781"/>
                  </a:lnTo>
                  <a:lnTo>
                    <a:pt x="2161" y="961"/>
                  </a:lnTo>
                  <a:lnTo>
                    <a:pt x="2161" y="1081"/>
                  </a:lnTo>
                  <a:lnTo>
                    <a:pt x="2161" y="1261"/>
                  </a:lnTo>
                  <a:lnTo>
                    <a:pt x="2221" y="1621"/>
                  </a:lnTo>
                  <a:lnTo>
                    <a:pt x="2341" y="2042"/>
                  </a:lnTo>
                  <a:lnTo>
                    <a:pt x="2462" y="2462"/>
                  </a:lnTo>
                  <a:lnTo>
                    <a:pt x="2642" y="2762"/>
                  </a:lnTo>
                  <a:lnTo>
                    <a:pt x="2762" y="3002"/>
                  </a:lnTo>
                  <a:lnTo>
                    <a:pt x="2582" y="2822"/>
                  </a:lnTo>
                  <a:lnTo>
                    <a:pt x="2341" y="2522"/>
                  </a:lnTo>
                  <a:lnTo>
                    <a:pt x="2101" y="2162"/>
                  </a:lnTo>
                  <a:lnTo>
                    <a:pt x="1921" y="1741"/>
                  </a:lnTo>
                  <a:lnTo>
                    <a:pt x="1801" y="1321"/>
                  </a:lnTo>
                  <a:lnTo>
                    <a:pt x="1741" y="1141"/>
                  </a:lnTo>
                  <a:lnTo>
                    <a:pt x="1741" y="1561"/>
                  </a:lnTo>
                  <a:lnTo>
                    <a:pt x="1801" y="2162"/>
                  </a:lnTo>
                  <a:lnTo>
                    <a:pt x="1861" y="2462"/>
                  </a:lnTo>
                  <a:lnTo>
                    <a:pt x="1741" y="2222"/>
                  </a:lnTo>
                  <a:lnTo>
                    <a:pt x="1501" y="1621"/>
                  </a:lnTo>
                  <a:lnTo>
                    <a:pt x="1381" y="1021"/>
                  </a:lnTo>
                  <a:lnTo>
                    <a:pt x="1321" y="1141"/>
                  </a:lnTo>
                  <a:lnTo>
                    <a:pt x="1141" y="1741"/>
                  </a:lnTo>
                  <a:lnTo>
                    <a:pt x="1141" y="2282"/>
                  </a:lnTo>
                  <a:lnTo>
                    <a:pt x="1141" y="2462"/>
                  </a:lnTo>
                  <a:lnTo>
                    <a:pt x="1081" y="2282"/>
                  </a:lnTo>
                  <a:lnTo>
                    <a:pt x="901" y="1741"/>
                  </a:lnTo>
                  <a:lnTo>
                    <a:pt x="901" y="1561"/>
                  </a:lnTo>
                  <a:lnTo>
                    <a:pt x="841" y="1801"/>
                  </a:lnTo>
                  <a:lnTo>
                    <a:pt x="721" y="2162"/>
                  </a:lnTo>
                  <a:lnTo>
                    <a:pt x="661" y="2522"/>
                  </a:lnTo>
                  <a:lnTo>
                    <a:pt x="601" y="2942"/>
                  </a:lnTo>
                  <a:lnTo>
                    <a:pt x="601" y="3242"/>
                  </a:lnTo>
                  <a:lnTo>
                    <a:pt x="661" y="3482"/>
                  </a:lnTo>
                  <a:lnTo>
                    <a:pt x="661" y="3542"/>
                  </a:lnTo>
                  <a:lnTo>
                    <a:pt x="601" y="3482"/>
                  </a:lnTo>
                  <a:lnTo>
                    <a:pt x="541" y="3242"/>
                  </a:lnTo>
                  <a:lnTo>
                    <a:pt x="481" y="2942"/>
                  </a:lnTo>
                  <a:lnTo>
                    <a:pt x="421" y="2522"/>
                  </a:lnTo>
                  <a:lnTo>
                    <a:pt x="421" y="2102"/>
                  </a:lnTo>
                  <a:lnTo>
                    <a:pt x="421" y="1741"/>
                  </a:lnTo>
                  <a:lnTo>
                    <a:pt x="481" y="1381"/>
                  </a:lnTo>
                  <a:lnTo>
                    <a:pt x="541" y="1201"/>
                  </a:lnTo>
                  <a:lnTo>
                    <a:pt x="661" y="961"/>
                  </a:lnTo>
                  <a:lnTo>
                    <a:pt x="421" y="1141"/>
                  </a:lnTo>
                  <a:lnTo>
                    <a:pt x="0" y="1441"/>
                  </a:lnTo>
                  <a:lnTo>
                    <a:pt x="0" y="3662"/>
                  </a:lnTo>
                  <a:lnTo>
                    <a:pt x="421" y="3602"/>
                  </a:lnTo>
                  <a:lnTo>
                    <a:pt x="901" y="3542"/>
                  </a:lnTo>
                  <a:lnTo>
                    <a:pt x="2221" y="3242"/>
                  </a:lnTo>
                  <a:lnTo>
                    <a:pt x="2522" y="3182"/>
                  </a:lnTo>
                  <a:lnTo>
                    <a:pt x="2582" y="3182"/>
                  </a:lnTo>
                  <a:lnTo>
                    <a:pt x="2882" y="3122"/>
                  </a:lnTo>
                  <a:lnTo>
                    <a:pt x="3122" y="3062"/>
                  </a:lnTo>
                  <a:lnTo>
                    <a:pt x="4142" y="2882"/>
                  </a:lnTo>
                  <a:lnTo>
                    <a:pt x="4923" y="2822"/>
                  </a:lnTo>
                  <a:lnTo>
                    <a:pt x="5403" y="2822"/>
                  </a:lnTo>
                  <a:lnTo>
                    <a:pt x="4622" y="2642"/>
                  </a:lnTo>
                  <a:lnTo>
                    <a:pt x="3842" y="2522"/>
                  </a:lnTo>
                  <a:lnTo>
                    <a:pt x="3542" y="2462"/>
                  </a:lnTo>
                  <a:lnTo>
                    <a:pt x="3842" y="2402"/>
                  </a:lnTo>
                  <a:lnTo>
                    <a:pt x="4502" y="2342"/>
                  </a:lnTo>
                  <a:lnTo>
                    <a:pt x="4322" y="2342"/>
                  </a:lnTo>
                  <a:lnTo>
                    <a:pt x="4382" y="2282"/>
                  </a:lnTo>
                  <a:lnTo>
                    <a:pt x="4622" y="2222"/>
                  </a:lnTo>
                  <a:lnTo>
                    <a:pt x="5043" y="2222"/>
                  </a:lnTo>
                  <a:lnTo>
                    <a:pt x="4803" y="2102"/>
                  </a:lnTo>
                  <a:lnTo>
                    <a:pt x="4562" y="1861"/>
                  </a:lnTo>
                  <a:lnTo>
                    <a:pt x="4262" y="1501"/>
                  </a:lnTo>
                  <a:lnTo>
                    <a:pt x="3782" y="781"/>
                  </a:lnTo>
                  <a:lnTo>
                    <a:pt x="3662" y="541"/>
                  </a:lnTo>
                  <a:lnTo>
                    <a:pt x="3842" y="1321"/>
                  </a:lnTo>
                  <a:lnTo>
                    <a:pt x="3962" y="1681"/>
                  </a:lnTo>
                  <a:lnTo>
                    <a:pt x="4142" y="1982"/>
                  </a:lnTo>
                  <a:lnTo>
                    <a:pt x="4322" y="2162"/>
                  </a:lnTo>
                  <a:lnTo>
                    <a:pt x="4322" y="2162"/>
                  </a:lnTo>
                  <a:lnTo>
                    <a:pt x="4082" y="2042"/>
                  </a:lnTo>
                  <a:lnTo>
                    <a:pt x="3842" y="1741"/>
                  </a:lnTo>
                  <a:lnTo>
                    <a:pt x="3602" y="1381"/>
                  </a:lnTo>
                  <a:lnTo>
                    <a:pt x="3422" y="1021"/>
                  </a:lnTo>
                  <a:lnTo>
                    <a:pt x="3242" y="661"/>
                  </a:lnTo>
                  <a:lnTo>
                    <a:pt x="3122" y="241"/>
                  </a:lnTo>
                  <a:lnTo>
                    <a:pt x="3062" y="181"/>
                  </a:lnTo>
                  <a:lnTo>
                    <a:pt x="306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070350" y="686800"/>
              <a:ext cx="25525" cy="13525"/>
            </a:xfrm>
            <a:custGeom>
              <a:avLst/>
              <a:gdLst/>
              <a:ahLst/>
              <a:cxnLst/>
              <a:rect l="l" t="t" r="r" b="b"/>
              <a:pathLst>
                <a:path w="1021" h="541" extrusionOk="0">
                  <a:moveTo>
                    <a:pt x="841" y="1"/>
                  </a:moveTo>
                  <a:lnTo>
                    <a:pt x="421" y="61"/>
                  </a:lnTo>
                  <a:lnTo>
                    <a:pt x="0" y="181"/>
                  </a:lnTo>
                  <a:lnTo>
                    <a:pt x="0" y="241"/>
                  </a:lnTo>
                  <a:lnTo>
                    <a:pt x="0" y="541"/>
                  </a:lnTo>
                  <a:lnTo>
                    <a:pt x="121" y="481"/>
                  </a:lnTo>
                  <a:lnTo>
                    <a:pt x="601" y="181"/>
                  </a:lnTo>
                  <a:lnTo>
                    <a:pt x="901" y="61"/>
                  </a:lnTo>
                  <a:lnTo>
                    <a:pt x="1021" y="61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070350" y="809850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070350" y="779850"/>
              <a:ext cx="37550" cy="12025"/>
            </a:xfrm>
            <a:custGeom>
              <a:avLst/>
              <a:gdLst/>
              <a:ahLst/>
              <a:cxnLst/>
              <a:rect l="l" t="t" r="r" b="b"/>
              <a:pathLst>
                <a:path w="1502" h="481" extrusionOk="0">
                  <a:moveTo>
                    <a:pt x="0" y="0"/>
                  </a:moveTo>
                  <a:lnTo>
                    <a:pt x="0" y="481"/>
                  </a:lnTo>
                  <a:lnTo>
                    <a:pt x="781" y="240"/>
                  </a:lnTo>
                  <a:lnTo>
                    <a:pt x="1501" y="60"/>
                  </a:lnTo>
                  <a:lnTo>
                    <a:pt x="42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070350" y="794850"/>
              <a:ext cx="21025" cy="9025"/>
            </a:xfrm>
            <a:custGeom>
              <a:avLst/>
              <a:gdLst/>
              <a:ahLst/>
              <a:cxnLst/>
              <a:rect l="l" t="t" r="r" b="b"/>
              <a:pathLst>
                <a:path w="841" h="361" extrusionOk="0">
                  <a:moveTo>
                    <a:pt x="361" y="1"/>
                  </a:moveTo>
                  <a:lnTo>
                    <a:pt x="241" y="31"/>
                  </a:lnTo>
                  <a:lnTo>
                    <a:pt x="241" y="31"/>
                  </a:lnTo>
                  <a:lnTo>
                    <a:pt x="481" y="1"/>
                  </a:lnTo>
                  <a:close/>
                  <a:moveTo>
                    <a:pt x="241" y="3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121" y="61"/>
                  </a:lnTo>
                  <a:lnTo>
                    <a:pt x="241" y="31"/>
                  </a:lnTo>
                  <a:close/>
                  <a:moveTo>
                    <a:pt x="0" y="121"/>
                  </a:moveTo>
                  <a:lnTo>
                    <a:pt x="0" y="361"/>
                  </a:lnTo>
                  <a:lnTo>
                    <a:pt x="181" y="301"/>
                  </a:lnTo>
                  <a:lnTo>
                    <a:pt x="541" y="181"/>
                  </a:lnTo>
                  <a:lnTo>
                    <a:pt x="841" y="181"/>
                  </a:lnTo>
                  <a:lnTo>
                    <a:pt x="36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070350" y="823375"/>
              <a:ext cx="4525" cy="1525"/>
            </a:xfrm>
            <a:custGeom>
              <a:avLst/>
              <a:gdLst/>
              <a:ahLst/>
              <a:cxnLst/>
              <a:rect l="l" t="t" r="r" b="b"/>
              <a:pathLst>
                <a:path w="181" h="61" extrusionOk="0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242925" y="8338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0" y="0"/>
                  </a:moveTo>
                  <a:lnTo>
                    <a:pt x="0" y="420"/>
                  </a:lnTo>
                  <a:lnTo>
                    <a:pt x="181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942225" y="1170025"/>
              <a:ext cx="12025" cy="7525"/>
            </a:xfrm>
            <a:custGeom>
              <a:avLst/>
              <a:gdLst/>
              <a:ahLst/>
              <a:cxnLst/>
              <a:rect l="l" t="t" r="r" b="b"/>
              <a:pathLst>
                <a:path w="481" h="301" extrusionOk="0">
                  <a:moveTo>
                    <a:pt x="0" y="0"/>
                  </a:moveTo>
                  <a:lnTo>
                    <a:pt x="180" y="120"/>
                  </a:lnTo>
                  <a:lnTo>
                    <a:pt x="481" y="300"/>
                  </a:lnTo>
                  <a:lnTo>
                    <a:pt x="12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970725" y="1168500"/>
              <a:ext cx="13550" cy="4550"/>
            </a:xfrm>
            <a:custGeom>
              <a:avLst/>
              <a:gdLst/>
              <a:ahLst/>
              <a:cxnLst/>
              <a:rect l="l" t="t" r="r" b="b"/>
              <a:pathLst>
                <a:path w="542" h="182" extrusionOk="0">
                  <a:moveTo>
                    <a:pt x="1" y="1"/>
                  </a:moveTo>
                  <a:lnTo>
                    <a:pt x="121" y="61"/>
                  </a:lnTo>
                  <a:lnTo>
                    <a:pt x="54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301450" y="701800"/>
              <a:ext cx="4525" cy="18050"/>
            </a:xfrm>
            <a:custGeom>
              <a:avLst/>
              <a:gdLst/>
              <a:ahLst/>
              <a:cxnLst/>
              <a:rect l="l" t="t" r="r" b="b"/>
              <a:pathLst>
                <a:path w="181" h="722" extrusionOk="0">
                  <a:moveTo>
                    <a:pt x="181" y="1"/>
                  </a:moveTo>
                  <a:lnTo>
                    <a:pt x="0" y="661"/>
                  </a:lnTo>
                  <a:lnTo>
                    <a:pt x="120" y="721"/>
                  </a:lnTo>
                  <a:lnTo>
                    <a:pt x="120" y="4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307450" y="7168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4313450" y="694300"/>
              <a:ext cx="19525" cy="31550"/>
            </a:xfrm>
            <a:custGeom>
              <a:avLst/>
              <a:gdLst/>
              <a:ahLst/>
              <a:cxnLst/>
              <a:rect l="l" t="t" r="r" b="b"/>
              <a:pathLst>
                <a:path w="781" h="1262" extrusionOk="0">
                  <a:moveTo>
                    <a:pt x="661" y="1"/>
                  </a:moveTo>
                  <a:lnTo>
                    <a:pt x="541" y="241"/>
                  </a:lnTo>
                  <a:lnTo>
                    <a:pt x="301" y="541"/>
                  </a:lnTo>
                  <a:lnTo>
                    <a:pt x="61" y="1081"/>
                  </a:lnTo>
                  <a:lnTo>
                    <a:pt x="1" y="1201"/>
                  </a:lnTo>
                  <a:lnTo>
                    <a:pt x="241" y="1261"/>
                  </a:lnTo>
                  <a:lnTo>
                    <a:pt x="361" y="781"/>
                  </a:lnTo>
                  <a:lnTo>
                    <a:pt x="541" y="361"/>
                  </a:lnTo>
                  <a:lnTo>
                    <a:pt x="721" y="61"/>
                  </a:lnTo>
                  <a:lnTo>
                    <a:pt x="781" y="6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958725" y="1179025"/>
              <a:ext cx="43550" cy="18025"/>
            </a:xfrm>
            <a:custGeom>
              <a:avLst/>
              <a:gdLst/>
              <a:ahLst/>
              <a:cxnLst/>
              <a:rect l="l" t="t" r="r" b="b"/>
              <a:pathLst>
                <a:path w="1742" h="721" extrusionOk="0">
                  <a:moveTo>
                    <a:pt x="1" y="0"/>
                  </a:moveTo>
                  <a:lnTo>
                    <a:pt x="781" y="420"/>
                  </a:lnTo>
                  <a:lnTo>
                    <a:pt x="1621" y="720"/>
                  </a:lnTo>
                  <a:lnTo>
                    <a:pt x="1741" y="720"/>
                  </a:lnTo>
                  <a:lnTo>
                    <a:pt x="1441" y="600"/>
                  </a:lnTo>
                  <a:lnTo>
                    <a:pt x="601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4967725" y="11370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251925" y="821875"/>
              <a:ext cx="6025" cy="15025"/>
            </a:xfrm>
            <a:custGeom>
              <a:avLst/>
              <a:gdLst/>
              <a:ahLst/>
              <a:cxnLst/>
              <a:rect l="l" t="t" r="r" b="b"/>
              <a:pathLst>
                <a:path w="241" h="601" extrusionOk="0">
                  <a:moveTo>
                    <a:pt x="1" y="0"/>
                  </a:moveTo>
                  <a:lnTo>
                    <a:pt x="61" y="600"/>
                  </a:lnTo>
                  <a:lnTo>
                    <a:pt x="241" y="480"/>
                  </a:lnTo>
                  <a:lnTo>
                    <a:pt x="1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865700" y="116250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6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4323950" y="796350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" y="1"/>
                  </a:moveTo>
                  <a:lnTo>
                    <a:pt x="61" y="18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4194900" y="712325"/>
              <a:ext cx="28550" cy="25525"/>
            </a:xfrm>
            <a:custGeom>
              <a:avLst/>
              <a:gdLst/>
              <a:ahLst/>
              <a:cxnLst/>
              <a:rect l="l" t="t" r="r" b="b"/>
              <a:pathLst>
                <a:path w="1142" h="1021" extrusionOk="0">
                  <a:moveTo>
                    <a:pt x="1" y="0"/>
                  </a:moveTo>
                  <a:lnTo>
                    <a:pt x="181" y="300"/>
                  </a:lnTo>
                  <a:lnTo>
                    <a:pt x="661" y="901"/>
                  </a:lnTo>
                  <a:lnTo>
                    <a:pt x="901" y="961"/>
                  </a:lnTo>
                  <a:lnTo>
                    <a:pt x="1081" y="1021"/>
                  </a:lnTo>
                  <a:lnTo>
                    <a:pt x="1021" y="961"/>
                  </a:lnTo>
                  <a:lnTo>
                    <a:pt x="841" y="901"/>
                  </a:lnTo>
                  <a:lnTo>
                    <a:pt x="1141" y="901"/>
                  </a:lnTo>
                  <a:lnTo>
                    <a:pt x="901" y="660"/>
                  </a:lnTo>
                  <a:lnTo>
                    <a:pt x="661" y="48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4286450" y="697300"/>
              <a:ext cx="9025" cy="37550"/>
            </a:xfrm>
            <a:custGeom>
              <a:avLst/>
              <a:gdLst/>
              <a:ahLst/>
              <a:cxnLst/>
              <a:rect l="l" t="t" r="r" b="b"/>
              <a:pathLst>
                <a:path w="361" h="1502" extrusionOk="0">
                  <a:moveTo>
                    <a:pt x="360" y="1"/>
                  </a:moveTo>
                  <a:lnTo>
                    <a:pt x="180" y="601"/>
                  </a:lnTo>
                  <a:lnTo>
                    <a:pt x="60" y="1261"/>
                  </a:lnTo>
                  <a:lnTo>
                    <a:pt x="0" y="1442"/>
                  </a:lnTo>
                  <a:lnTo>
                    <a:pt x="120" y="1442"/>
                  </a:lnTo>
                  <a:lnTo>
                    <a:pt x="360" y="1502"/>
                  </a:lnTo>
                  <a:lnTo>
                    <a:pt x="360" y="961"/>
                  </a:lnTo>
                  <a:lnTo>
                    <a:pt x="360" y="18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176900" y="707825"/>
              <a:ext cx="37525" cy="36025"/>
            </a:xfrm>
            <a:custGeom>
              <a:avLst/>
              <a:gdLst/>
              <a:ahLst/>
              <a:cxnLst/>
              <a:rect l="l" t="t" r="r" b="b"/>
              <a:pathLst>
                <a:path w="1501" h="1441" extrusionOk="0">
                  <a:moveTo>
                    <a:pt x="240" y="0"/>
                  </a:moveTo>
                  <a:lnTo>
                    <a:pt x="541" y="600"/>
                  </a:lnTo>
                  <a:lnTo>
                    <a:pt x="0" y="60"/>
                  </a:lnTo>
                  <a:lnTo>
                    <a:pt x="180" y="480"/>
                  </a:lnTo>
                  <a:lnTo>
                    <a:pt x="420" y="840"/>
                  </a:lnTo>
                  <a:lnTo>
                    <a:pt x="601" y="1141"/>
                  </a:lnTo>
                  <a:lnTo>
                    <a:pt x="781" y="1321"/>
                  </a:lnTo>
                  <a:lnTo>
                    <a:pt x="1201" y="1381"/>
                  </a:lnTo>
                  <a:lnTo>
                    <a:pt x="1501" y="1441"/>
                  </a:lnTo>
                  <a:lnTo>
                    <a:pt x="1501" y="1381"/>
                  </a:lnTo>
                  <a:lnTo>
                    <a:pt x="601" y="840"/>
                  </a:lnTo>
                  <a:lnTo>
                    <a:pt x="1201" y="1021"/>
                  </a:lnTo>
                  <a:lnTo>
                    <a:pt x="721" y="60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205400" y="698800"/>
              <a:ext cx="34550" cy="37550"/>
            </a:xfrm>
            <a:custGeom>
              <a:avLst/>
              <a:gdLst/>
              <a:ahLst/>
              <a:cxnLst/>
              <a:rect l="l" t="t" r="r" b="b"/>
              <a:pathLst>
                <a:path w="1382" h="1502" extrusionOk="0">
                  <a:moveTo>
                    <a:pt x="1" y="1"/>
                  </a:moveTo>
                  <a:lnTo>
                    <a:pt x="361" y="721"/>
                  </a:lnTo>
                  <a:lnTo>
                    <a:pt x="841" y="1442"/>
                  </a:lnTo>
                  <a:lnTo>
                    <a:pt x="1081" y="1502"/>
                  </a:lnTo>
                  <a:lnTo>
                    <a:pt x="1201" y="1502"/>
                  </a:lnTo>
                  <a:lnTo>
                    <a:pt x="1021" y="1261"/>
                  </a:lnTo>
                  <a:lnTo>
                    <a:pt x="1381" y="1442"/>
                  </a:lnTo>
                  <a:lnTo>
                    <a:pt x="1381" y="1382"/>
                  </a:lnTo>
                  <a:lnTo>
                    <a:pt x="1261" y="1141"/>
                  </a:lnTo>
                  <a:lnTo>
                    <a:pt x="1081" y="541"/>
                  </a:lnTo>
                  <a:lnTo>
                    <a:pt x="1021" y="361"/>
                  </a:lnTo>
                  <a:lnTo>
                    <a:pt x="961" y="301"/>
                  </a:lnTo>
                  <a:lnTo>
                    <a:pt x="781" y="181"/>
                  </a:lnTo>
                  <a:lnTo>
                    <a:pt x="1021" y="841"/>
                  </a:lnTo>
                  <a:lnTo>
                    <a:pt x="1141" y="1021"/>
                  </a:lnTo>
                  <a:lnTo>
                    <a:pt x="961" y="841"/>
                  </a:lnTo>
                  <a:lnTo>
                    <a:pt x="661" y="421"/>
                  </a:lnTo>
                  <a:lnTo>
                    <a:pt x="781" y="781"/>
                  </a:lnTo>
                  <a:lnTo>
                    <a:pt x="601" y="541"/>
                  </a:lnTo>
                  <a:lnTo>
                    <a:pt x="421" y="301"/>
                  </a:lnTo>
                  <a:lnTo>
                    <a:pt x="361" y="2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328450" y="7243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1" y="0"/>
                  </a:moveTo>
                  <a:lnTo>
                    <a:pt x="1" y="180"/>
                  </a:lnTo>
                  <a:lnTo>
                    <a:pt x="61" y="24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4295450" y="779850"/>
              <a:ext cx="16525" cy="24025"/>
            </a:xfrm>
            <a:custGeom>
              <a:avLst/>
              <a:gdLst/>
              <a:ahLst/>
              <a:cxnLst/>
              <a:rect l="l" t="t" r="r" b="b"/>
              <a:pathLst>
                <a:path w="661" h="961" extrusionOk="0">
                  <a:moveTo>
                    <a:pt x="6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300" y="541"/>
                  </a:lnTo>
                  <a:lnTo>
                    <a:pt x="180" y="240"/>
                  </a:lnTo>
                  <a:lnTo>
                    <a:pt x="60" y="0"/>
                  </a:lnTo>
                  <a:close/>
                  <a:moveTo>
                    <a:pt x="300" y="541"/>
                  </a:moveTo>
                  <a:lnTo>
                    <a:pt x="481" y="961"/>
                  </a:lnTo>
                  <a:lnTo>
                    <a:pt x="661" y="901"/>
                  </a:lnTo>
                  <a:lnTo>
                    <a:pt x="300" y="54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283450" y="7333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4236925" y="662800"/>
              <a:ext cx="46550" cy="76550"/>
            </a:xfrm>
            <a:custGeom>
              <a:avLst/>
              <a:gdLst/>
              <a:ahLst/>
              <a:cxnLst/>
              <a:rect l="l" t="t" r="r" b="b"/>
              <a:pathLst>
                <a:path w="1862" h="3062" extrusionOk="0">
                  <a:moveTo>
                    <a:pt x="601" y="0"/>
                  </a:moveTo>
                  <a:lnTo>
                    <a:pt x="421" y="420"/>
                  </a:lnTo>
                  <a:lnTo>
                    <a:pt x="300" y="601"/>
                  </a:lnTo>
                  <a:lnTo>
                    <a:pt x="300" y="721"/>
                  </a:lnTo>
                  <a:lnTo>
                    <a:pt x="240" y="901"/>
                  </a:lnTo>
                  <a:lnTo>
                    <a:pt x="120" y="1261"/>
                  </a:lnTo>
                  <a:lnTo>
                    <a:pt x="60" y="1741"/>
                  </a:lnTo>
                  <a:lnTo>
                    <a:pt x="0" y="2161"/>
                  </a:lnTo>
                  <a:lnTo>
                    <a:pt x="60" y="2521"/>
                  </a:lnTo>
                  <a:lnTo>
                    <a:pt x="120" y="2822"/>
                  </a:lnTo>
                  <a:lnTo>
                    <a:pt x="120" y="2882"/>
                  </a:lnTo>
                  <a:lnTo>
                    <a:pt x="300" y="2942"/>
                  </a:lnTo>
                  <a:lnTo>
                    <a:pt x="360" y="2942"/>
                  </a:lnTo>
                  <a:lnTo>
                    <a:pt x="481" y="3002"/>
                  </a:lnTo>
                  <a:lnTo>
                    <a:pt x="601" y="3002"/>
                  </a:lnTo>
                  <a:lnTo>
                    <a:pt x="841" y="3062"/>
                  </a:lnTo>
                  <a:lnTo>
                    <a:pt x="1081" y="3062"/>
                  </a:lnTo>
                  <a:lnTo>
                    <a:pt x="601" y="2882"/>
                  </a:lnTo>
                  <a:lnTo>
                    <a:pt x="300" y="2701"/>
                  </a:lnTo>
                  <a:lnTo>
                    <a:pt x="601" y="2822"/>
                  </a:lnTo>
                  <a:lnTo>
                    <a:pt x="1081" y="2882"/>
                  </a:lnTo>
                  <a:lnTo>
                    <a:pt x="1681" y="2942"/>
                  </a:lnTo>
                  <a:lnTo>
                    <a:pt x="1801" y="2942"/>
                  </a:lnTo>
                  <a:lnTo>
                    <a:pt x="1801" y="2822"/>
                  </a:lnTo>
                  <a:lnTo>
                    <a:pt x="1681" y="2701"/>
                  </a:lnTo>
                  <a:lnTo>
                    <a:pt x="1801" y="2761"/>
                  </a:lnTo>
                  <a:lnTo>
                    <a:pt x="1741" y="2401"/>
                  </a:lnTo>
                  <a:lnTo>
                    <a:pt x="1681" y="2041"/>
                  </a:lnTo>
                  <a:lnTo>
                    <a:pt x="1741" y="1381"/>
                  </a:lnTo>
                  <a:lnTo>
                    <a:pt x="1621" y="1621"/>
                  </a:lnTo>
                  <a:lnTo>
                    <a:pt x="1501" y="1921"/>
                  </a:lnTo>
                  <a:lnTo>
                    <a:pt x="1381" y="2221"/>
                  </a:lnTo>
                  <a:lnTo>
                    <a:pt x="1381" y="2401"/>
                  </a:lnTo>
                  <a:lnTo>
                    <a:pt x="1321" y="2221"/>
                  </a:lnTo>
                  <a:lnTo>
                    <a:pt x="1321" y="1921"/>
                  </a:lnTo>
                  <a:lnTo>
                    <a:pt x="1381" y="1561"/>
                  </a:lnTo>
                  <a:lnTo>
                    <a:pt x="1561" y="841"/>
                  </a:lnTo>
                  <a:lnTo>
                    <a:pt x="1681" y="481"/>
                  </a:lnTo>
                  <a:lnTo>
                    <a:pt x="1861" y="240"/>
                  </a:lnTo>
                  <a:lnTo>
                    <a:pt x="1741" y="180"/>
                  </a:lnTo>
                  <a:lnTo>
                    <a:pt x="1621" y="360"/>
                  </a:lnTo>
                  <a:lnTo>
                    <a:pt x="1381" y="601"/>
                  </a:lnTo>
                  <a:lnTo>
                    <a:pt x="1021" y="1141"/>
                  </a:lnTo>
                  <a:lnTo>
                    <a:pt x="781" y="1681"/>
                  </a:lnTo>
                  <a:lnTo>
                    <a:pt x="781" y="1861"/>
                  </a:lnTo>
                  <a:lnTo>
                    <a:pt x="721" y="1921"/>
                  </a:lnTo>
                  <a:lnTo>
                    <a:pt x="721" y="1861"/>
                  </a:lnTo>
                  <a:lnTo>
                    <a:pt x="721" y="1681"/>
                  </a:lnTo>
                  <a:lnTo>
                    <a:pt x="721" y="1381"/>
                  </a:lnTo>
                  <a:lnTo>
                    <a:pt x="781" y="1021"/>
                  </a:lnTo>
                  <a:lnTo>
                    <a:pt x="901" y="721"/>
                  </a:lnTo>
                  <a:lnTo>
                    <a:pt x="1021" y="420"/>
                  </a:lnTo>
                  <a:lnTo>
                    <a:pt x="1081" y="300"/>
                  </a:lnTo>
                  <a:lnTo>
                    <a:pt x="961" y="420"/>
                  </a:lnTo>
                  <a:lnTo>
                    <a:pt x="841" y="601"/>
                  </a:lnTo>
                  <a:lnTo>
                    <a:pt x="661" y="841"/>
                  </a:lnTo>
                  <a:lnTo>
                    <a:pt x="481" y="1141"/>
                  </a:lnTo>
                  <a:lnTo>
                    <a:pt x="360" y="1441"/>
                  </a:lnTo>
                  <a:lnTo>
                    <a:pt x="300" y="1741"/>
                  </a:lnTo>
                  <a:lnTo>
                    <a:pt x="240" y="1921"/>
                  </a:lnTo>
                  <a:lnTo>
                    <a:pt x="240" y="1741"/>
                  </a:lnTo>
                  <a:lnTo>
                    <a:pt x="240" y="1441"/>
                  </a:lnTo>
                  <a:lnTo>
                    <a:pt x="240" y="1081"/>
                  </a:lnTo>
                  <a:lnTo>
                    <a:pt x="360" y="721"/>
                  </a:lnTo>
                  <a:lnTo>
                    <a:pt x="481" y="360"/>
                  </a:lnTo>
                  <a:lnTo>
                    <a:pt x="601" y="12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4290950" y="80535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4283450" y="713825"/>
              <a:ext cx="3025" cy="19525"/>
            </a:xfrm>
            <a:custGeom>
              <a:avLst/>
              <a:gdLst/>
              <a:ahLst/>
              <a:cxnLst/>
              <a:rect l="l" t="t" r="r" b="b"/>
              <a:pathLst>
                <a:path w="121" h="781" extrusionOk="0">
                  <a:moveTo>
                    <a:pt x="60" y="0"/>
                  </a:moveTo>
                  <a:lnTo>
                    <a:pt x="0" y="360"/>
                  </a:lnTo>
                  <a:lnTo>
                    <a:pt x="0" y="720"/>
                  </a:lnTo>
                  <a:lnTo>
                    <a:pt x="120" y="781"/>
                  </a:lnTo>
                  <a:lnTo>
                    <a:pt x="120" y="6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274425" y="808350"/>
              <a:ext cx="4550" cy="6025"/>
            </a:xfrm>
            <a:custGeom>
              <a:avLst/>
              <a:gdLst/>
              <a:ahLst/>
              <a:cxnLst/>
              <a:rect l="l" t="t" r="r" b="b"/>
              <a:pathLst>
                <a:path w="182" h="241" extrusionOk="0">
                  <a:moveTo>
                    <a:pt x="1" y="1"/>
                  </a:moveTo>
                  <a:lnTo>
                    <a:pt x="61" y="241"/>
                  </a:lnTo>
                  <a:lnTo>
                    <a:pt x="18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5137300" y="1103975"/>
              <a:ext cx="3025" cy="7550"/>
            </a:xfrm>
            <a:custGeom>
              <a:avLst/>
              <a:gdLst/>
              <a:ahLst/>
              <a:cxnLst/>
              <a:rect l="l" t="t" r="r" b="b"/>
              <a:pathLst>
                <a:path w="121" h="302" extrusionOk="0">
                  <a:moveTo>
                    <a:pt x="1" y="1"/>
                  </a:moveTo>
                  <a:lnTo>
                    <a:pt x="121" y="301"/>
                  </a:lnTo>
                  <a:lnTo>
                    <a:pt x="12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5021750" y="887900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" y="0"/>
                  </a:moveTo>
                  <a:lnTo>
                    <a:pt x="181" y="60"/>
                  </a:lnTo>
                  <a:lnTo>
                    <a:pt x="24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021750" y="862375"/>
              <a:ext cx="7525" cy="12025"/>
            </a:xfrm>
            <a:custGeom>
              <a:avLst/>
              <a:gdLst/>
              <a:ahLst/>
              <a:cxnLst/>
              <a:rect l="l" t="t" r="r" b="b"/>
              <a:pathLst>
                <a:path w="301" h="481" extrusionOk="0">
                  <a:moveTo>
                    <a:pt x="1" y="1"/>
                  </a:moveTo>
                  <a:lnTo>
                    <a:pt x="61" y="241"/>
                  </a:lnTo>
                  <a:lnTo>
                    <a:pt x="61" y="361"/>
                  </a:lnTo>
                  <a:lnTo>
                    <a:pt x="301" y="4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012750" y="860875"/>
              <a:ext cx="4525" cy="7525"/>
            </a:xfrm>
            <a:custGeom>
              <a:avLst/>
              <a:gdLst/>
              <a:ahLst/>
              <a:cxnLst/>
              <a:rect l="l" t="t" r="r" b="b"/>
              <a:pathLst>
                <a:path w="181" h="301" extrusionOk="0">
                  <a:moveTo>
                    <a:pt x="1" y="1"/>
                  </a:moveTo>
                  <a:lnTo>
                    <a:pt x="61" y="181"/>
                  </a:lnTo>
                  <a:lnTo>
                    <a:pt x="61" y="241"/>
                  </a:lnTo>
                  <a:lnTo>
                    <a:pt x="181" y="301"/>
                  </a:lnTo>
                  <a:lnTo>
                    <a:pt x="18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006750" y="8773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337475" y="724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20" y="0"/>
                  </a:moveTo>
                  <a:lnTo>
                    <a:pt x="0" y="300"/>
                  </a:lnTo>
                  <a:lnTo>
                    <a:pt x="60" y="30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033750" y="869875"/>
              <a:ext cx="12050" cy="13550"/>
            </a:xfrm>
            <a:custGeom>
              <a:avLst/>
              <a:gdLst/>
              <a:ahLst/>
              <a:cxnLst/>
              <a:rect l="l" t="t" r="r" b="b"/>
              <a:pathLst>
                <a:path w="482" h="542" extrusionOk="0">
                  <a:moveTo>
                    <a:pt x="1" y="1"/>
                  </a:moveTo>
                  <a:lnTo>
                    <a:pt x="61" y="241"/>
                  </a:lnTo>
                  <a:lnTo>
                    <a:pt x="61" y="301"/>
                  </a:lnTo>
                  <a:lnTo>
                    <a:pt x="481" y="541"/>
                  </a:lnTo>
                  <a:lnTo>
                    <a:pt x="30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143300" y="950925"/>
              <a:ext cx="1525" cy="12025"/>
            </a:xfrm>
            <a:custGeom>
              <a:avLst/>
              <a:gdLst/>
              <a:ahLst/>
              <a:cxnLst/>
              <a:rect l="l" t="t" r="r" b="b"/>
              <a:pathLst>
                <a:path w="61" h="481" extrusionOk="0">
                  <a:moveTo>
                    <a:pt x="1" y="0"/>
                  </a:moveTo>
                  <a:lnTo>
                    <a:pt x="1" y="300"/>
                  </a:lnTo>
                  <a:lnTo>
                    <a:pt x="61" y="480"/>
                  </a:lnTo>
                  <a:lnTo>
                    <a:pt x="61" y="24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5149300" y="946425"/>
              <a:ext cx="7550" cy="31525"/>
            </a:xfrm>
            <a:custGeom>
              <a:avLst/>
              <a:gdLst/>
              <a:ahLst/>
              <a:cxnLst/>
              <a:rect l="l" t="t" r="r" b="b"/>
              <a:pathLst>
                <a:path w="302" h="1261" extrusionOk="0">
                  <a:moveTo>
                    <a:pt x="1" y="0"/>
                  </a:moveTo>
                  <a:lnTo>
                    <a:pt x="1" y="120"/>
                  </a:lnTo>
                  <a:lnTo>
                    <a:pt x="61" y="420"/>
                  </a:lnTo>
                  <a:lnTo>
                    <a:pt x="61" y="480"/>
                  </a:lnTo>
                  <a:lnTo>
                    <a:pt x="181" y="781"/>
                  </a:lnTo>
                  <a:lnTo>
                    <a:pt x="241" y="961"/>
                  </a:lnTo>
                  <a:lnTo>
                    <a:pt x="241" y="1141"/>
                  </a:lnTo>
                  <a:lnTo>
                    <a:pt x="241" y="1201"/>
                  </a:lnTo>
                  <a:lnTo>
                    <a:pt x="301" y="1261"/>
                  </a:lnTo>
                  <a:lnTo>
                    <a:pt x="301" y="1081"/>
                  </a:lnTo>
                  <a:lnTo>
                    <a:pt x="241" y="781"/>
                  </a:lnTo>
                  <a:lnTo>
                    <a:pt x="12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153825" y="976425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60" y="1"/>
                  </a:moveTo>
                  <a:lnTo>
                    <a:pt x="0" y="241"/>
                  </a:lnTo>
                  <a:lnTo>
                    <a:pt x="120" y="421"/>
                  </a:lnTo>
                  <a:lnTo>
                    <a:pt x="120" y="301"/>
                  </a:lnTo>
                  <a:lnTo>
                    <a:pt x="120" y="1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068275" y="8954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129800" y="94642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" y="0"/>
                  </a:moveTo>
                  <a:lnTo>
                    <a:pt x="1" y="120"/>
                  </a:lnTo>
                  <a:lnTo>
                    <a:pt x="1" y="240"/>
                  </a:lnTo>
                  <a:lnTo>
                    <a:pt x="181" y="420"/>
                  </a:lnTo>
                  <a:lnTo>
                    <a:pt x="1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003750" y="8608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61"/>
                  </a:moveTo>
                  <a:lnTo>
                    <a:pt x="61" y="61"/>
                  </a:lnTo>
                  <a:lnTo>
                    <a:pt x="121" y="121"/>
                  </a:lnTo>
                  <a:lnTo>
                    <a:pt x="121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120800" y="931400"/>
              <a:ext cx="3025" cy="9050"/>
            </a:xfrm>
            <a:custGeom>
              <a:avLst/>
              <a:gdLst/>
              <a:ahLst/>
              <a:cxnLst/>
              <a:rect l="l" t="t" r="r" b="b"/>
              <a:pathLst>
                <a:path w="121" h="362" extrusionOk="0">
                  <a:moveTo>
                    <a:pt x="0" y="1"/>
                  </a:moveTo>
                  <a:lnTo>
                    <a:pt x="0" y="241"/>
                  </a:lnTo>
                  <a:lnTo>
                    <a:pt x="121" y="361"/>
                  </a:lnTo>
                  <a:lnTo>
                    <a:pt x="121" y="301"/>
                  </a:lnTo>
                  <a:lnTo>
                    <a:pt x="12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056275" y="8879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087775" y="10949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"/>
                  </a:moveTo>
                  <a:lnTo>
                    <a:pt x="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4988750" y="11190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60" y="0"/>
                  </a:moveTo>
                  <a:lnTo>
                    <a:pt x="0" y="60"/>
                  </a:lnTo>
                  <a:lnTo>
                    <a:pt x="60" y="360"/>
                  </a:lnTo>
                  <a:lnTo>
                    <a:pt x="120" y="420"/>
                  </a:ln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5074275" y="1094975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121"/>
                  </a:moveTo>
                  <a:lnTo>
                    <a:pt x="1" y="1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21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5063775" y="877375"/>
              <a:ext cx="16525" cy="19550"/>
            </a:xfrm>
            <a:custGeom>
              <a:avLst/>
              <a:gdLst/>
              <a:ahLst/>
              <a:cxnLst/>
              <a:rect l="l" t="t" r="r" b="b"/>
              <a:pathLst>
                <a:path w="661" h="782" extrusionOk="0">
                  <a:moveTo>
                    <a:pt x="1" y="1"/>
                  </a:moveTo>
                  <a:lnTo>
                    <a:pt x="241" y="301"/>
                  </a:lnTo>
                  <a:lnTo>
                    <a:pt x="361" y="541"/>
                  </a:lnTo>
                  <a:lnTo>
                    <a:pt x="421" y="541"/>
                  </a:lnTo>
                  <a:lnTo>
                    <a:pt x="481" y="601"/>
                  </a:lnTo>
                  <a:lnTo>
                    <a:pt x="661" y="781"/>
                  </a:lnTo>
                  <a:lnTo>
                    <a:pt x="421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975225" y="1129500"/>
              <a:ext cx="7550" cy="12025"/>
            </a:xfrm>
            <a:custGeom>
              <a:avLst/>
              <a:gdLst/>
              <a:ahLst/>
              <a:cxnLst/>
              <a:rect l="l" t="t" r="r" b="b"/>
              <a:pathLst>
                <a:path w="302" h="48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301" y="481"/>
                  </a:ln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4347975" y="728825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60" y="0"/>
                  </a:moveTo>
                  <a:lnTo>
                    <a:pt x="0" y="241"/>
                  </a:lnTo>
                  <a:lnTo>
                    <a:pt x="60" y="30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976750" y="1146000"/>
              <a:ext cx="27025" cy="21025"/>
            </a:xfrm>
            <a:custGeom>
              <a:avLst/>
              <a:gdLst/>
              <a:ahLst/>
              <a:cxnLst/>
              <a:rect l="l" t="t" r="r" b="b"/>
              <a:pathLst>
                <a:path w="1081" h="841" extrusionOk="0">
                  <a:moveTo>
                    <a:pt x="0" y="1"/>
                  </a:moveTo>
                  <a:lnTo>
                    <a:pt x="720" y="721"/>
                  </a:lnTo>
                  <a:lnTo>
                    <a:pt x="1080" y="841"/>
                  </a:lnTo>
                  <a:lnTo>
                    <a:pt x="1080" y="841"/>
                  </a:lnTo>
                  <a:lnTo>
                    <a:pt x="900" y="661"/>
                  </a:lnTo>
                  <a:lnTo>
                    <a:pt x="600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5102800" y="913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098300" y="9194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1"/>
                  </a:moveTo>
                  <a:lnTo>
                    <a:pt x="0" y="6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111800" y="9209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1"/>
                  </a:moveTo>
                  <a:lnTo>
                    <a:pt x="0" y="301"/>
                  </a:lnTo>
                  <a:lnTo>
                    <a:pt x="120" y="421"/>
                  </a:lnTo>
                  <a:lnTo>
                    <a:pt x="60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026250" y="985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123800" y="110097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1"/>
                  </a:move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457525" y="754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1"/>
                  </a:moveTo>
                  <a:lnTo>
                    <a:pt x="0" y="61"/>
                  </a:lnTo>
                  <a:lnTo>
                    <a:pt x="120" y="30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505525" y="5877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502525" y="581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528050" y="544250"/>
              <a:ext cx="19525" cy="21025"/>
            </a:xfrm>
            <a:custGeom>
              <a:avLst/>
              <a:gdLst/>
              <a:ahLst/>
              <a:cxnLst/>
              <a:rect l="l" t="t" r="r" b="b"/>
              <a:pathLst>
                <a:path w="781" h="841" extrusionOk="0">
                  <a:moveTo>
                    <a:pt x="781" y="0"/>
                  </a:moveTo>
                  <a:lnTo>
                    <a:pt x="300" y="420"/>
                  </a:lnTo>
                  <a:lnTo>
                    <a:pt x="0" y="841"/>
                  </a:lnTo>
                  <a:lnTo>
                    <a:pt x="240" y="661"/>
                  </a:lnTo>
                  <a:lnTo>
                    <a:pt x="300" y="540"/>
                  </a:lnTo>
                  <a:lnTo>
                    <a:pt x="360" y="540"/>
                  </a:lnTo>
                  <a:lnTo>
                    <a:pt x="481" y="30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540050" y="5637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1"/>
                  </a:moveTo>
                  <a:lnTo>
                    <a:pt x="1" y="12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417000" y="69130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0" y="181"/>
                  </a:moveTo>
                  <a:lnTo>
                    <a:pt x="0" y="18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81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4567050" y="5367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601" y="0"/>
                  </a:moveTo>
                  <a:lnTo>
                    <a:pt x="241" y="360"/>
                  </a:lnTo>
                  <a:lnTo>
                    <a:pt x="1" y="540"/>
                  </a:lnTo>
                  <a:lnTo>
                    <a:pt x="1" y="600"/>
                  </a:lnTo>
                  <a:lnTo>
                    <a:pt x="421" y="360"/>
                  </a:lnTo>
                  <a:lnTo>
                    <a:pt x="481" y="3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4553550" y="5562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4426000" y="671800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1" y="0"/>
                  </a:moveTo>
                  <a:lnTo>
                    <a:pt x="1" y="60"/>
                  </a:lnTo>
                  <a:lnTo>
                    <a:pt x="1" y="301"/>
                  </a:lnTo>
                  <a:lnTo>
                    <a:pt x="61" y="1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4439500" y="647800"/>
              <a:ext cx="3025" cy="12025"/>
            </a:xfrm>
            <a:custGeom>
              <a:avLst/>
              <a:gdLst/>
              <a:ahLst/>
              <a:cxnLst/>
              <a:rect l="l" t="t" r="r" b="b"/>
              <a:pathLst>
                <a:path w="121" h="481" extrusionOk="0">
                  <a:moveTo>
                    <a:pt x="121" y="0"/>
                  </a:moveTo>
                  <a:lnTo>
                    <a:pt x="1" y="120"/>
                  </a:lnTo>
                  <a:lnTo>
                    <a:pt x="1" y="300"/>
                  </a:lnTo>
                  <a:lnTo>
                    <a:pt x="1" y="480"/>
                  </a:lnTo>
                  <a:lnTo>
                    <a:pt x="12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4586575" y="530750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360" y="0"/>
                  </a:moveTo>
                  <a:lnTo>
                    <a:pt x="240" y="120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40" y="360"/>
                  </a:lnTo>
                  <a:lnTo>
                    <a:pt x="240" y="24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421500" y="682300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0" y="1"/>
                  </a:moveTo>
                  <a:lnTo>
                    <a:pt x="0" y="181"/>
                  </a:lnTo>
                  <a:lnTo>
                    <a:pt x="0" y="241"/>
                  </a:lnTo>
                  <a:lnTo>
                    <a:pt x="6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478525" y="60127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0" y="300"/>
                  </a:lnTo>
                  <a:lnTo>
                    <a:pt x="121" y="240"/>
                  </a:lnTo>
                  <a:lnTo>
                    <a:pt x="12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466525" y="6162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80" y="0"/>
                  </a:moveTo>
                  <a:lnTo>
                    <a:pt x="0" y="421"/>
                  </a:lnTo>
                  <a:lnTo>
                    <a:pt x="180" y="241"/>
                  </a:lnTo>
                  <a:lnTo>
                    <a:pt x="180" y="1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439500" y="614775"/>
              <a:ext cx="10525" cy="33050"/>
            </a:xfrm>
            <a:custGeom>
              <a:avLst/>
              <a:gdLst/>
              <a:ahLst/>
              <a:cxnLst/>
              <a:rect l="l" t="t" r="r" b="b"/>
              <a:pathLst>
                <a:path w="421" h="1322" extrusionOk="0">
                  <a:moveTo>
                    <a:pt x="421" y="0"/>
                  </a:moveTo>
                  <a:lnTo>
                    <a:pt x="241" y="481"/>
                  </a:lnTo>
                  <a:lnTo>
                    <a:pt x="121" y="841"/>
                  </a:lnTo>
                  <a:lnTo>
                    <a:pt x="61" y="1201"/>
                  </a:lnTo>
                  <a:lnTo>
                    <a:pt x="1" y="1321"/>
                  </a:lnTo>
                  <a:lnTo>
                    <a:pt x="61" y="1321"/>
                  </a:lnTo>
                  <a:lnTo>
                    <a:pt x="121" y="1261"/>
                  </a:lnTo>
                  <a:lnTo>
                    <a:pt x="121" y="1081"/>
                  </a:lnTo>
                  <a:lnTo>
                    <a:pt x="181" y="841"/>
                  </a:lnTo>
                  <a:lnTo>
                    <a:pt x="301" y="541"/>
                  </a:lnTo>
                  <a:lnTo>
                    <a:pt x="361" y="481"/>
                  </a:lnTo>
                  <a:lnTo>
                    <a:pt x="361" y="18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453025" y="619275"/>
              <a:ext cx="3025" cy="15025"/>
            </a:xfrm>
            <a:custGeom>
              <a:avLst/>
              <a:gdLst/>
              <a:ahLst/>
              <a:cxnLst/>
              <a:rect l="l" t="t" r="r" b="b"/>
              <a:pathLst>
                <a:path w="121" h="601" extrusionOk="0">
                  <a:moveTo>
                    <a:pt x="120" y="1"/>
                  </a:moveTo>
                  <a:lnTo>
                    <a:pt x="60" y="181"/>
                  </a:lnTo>
                  <a:lnTo>
                    <a:pt x="0" y="301"/>
                  </a:lnTo>
                  <a:lnTo>
                    <a:pt x="60" y="601"/>
                  </a:lnTo>
                  <a:lnTo>
                    <a:pt x="120" y="3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5284375" y="11805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0"/>
                  </a:moveTo>
                  <a:lnTo>
                    <a:pt x="0" y="120"/>
                  </a:lnTo>
                  <a:lnTo>
                    <a:pt x="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601575" y="728825"/>
              <a:ext cx="7525" cy="9025"/>
            </a:xfrm>
            <a:custGeom>
              <a:avLst/>
              <a:gdLst/>
              <a:ahLst/>
              <a:cxnLst/>
              <a:rect l="l" t="t" r="r" b="b"/>
              <a:pathLst>
                <a:path w="301" h="361" extrusionOk="0">
                  <a:moveTo>
                    <a:pt x="301" y="0"/>
                  </a:moveTo>
                  <a:lnTo>
                    <a:pt x="181" y="60"/>
                  </a:lnTo>
                  <a:lnTo>
                    <a:pt x="1" y="361"/>
                  </a:lnTo>
                  <a:lnTo>
                    <a:pt x="241" y="1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598575" y="7048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4586575" y="557750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120" y="0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4490525" y="7258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4588075" y="703300"/>
              <a:ext cx="3025" cy="10550"/>
            </a:xfrm>
            <a:custGeom>
              <a:avLst/>
              <a:gdLst/>
              <a:ahLst/>
              <a:cxnLst/>
              <a:rect l="l" t="t" r="r" b="b"/>
              <a:pathLst>
                <a:path w="121" h="422" extrusionOk="0">
                  <a:moveTo>
                    <a:pt x="0" y="1"/>
                  </a:moveTo>
                  <a:lnTo>
                    <a:pt x="0" y="61"/>
                  </a:lnTo>
                  <a:lnTo>
                    <a:pt x="60" y="421"/>
                  </a:lnTo>
                  <a:lnTo>
                    <a:pt x="6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4625575" y="718325"/>
              <a:ext cx="6050" cy="9025"/>
            </a:xfrm>
            <a:custGeom>
              <a:avLst/>
              <a:gdLst/>
              <a:ahLst/>
              <a:cxnLst/>
              <a:rect l="l" t="t" r="r" b="b"/>
              <a:pathLst>
                <a:path w="242" h="361" extrusionOk="0">
                  <a:moveTo>
                    <a:pt x="241" y="0"/>
                  </a:moveTo>
                  <a:lnTo>
                    <a:pt x="121" y="60"/>
                  </a:lnTo>
                  <a:lnTo>
                    <a:pt x="1" y="360"/>
                  </a:lnTo>
                  <a:lnTo>
                    <a:pt x="18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4682600" y="679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4600075" y="731825"/>
              <a:ext cx="22525" cy="30025"/>
            </a:xfrm>
            <a:custGeom>
              <a:avLst/>
              <a:gdLst/>
              <a:ahLst/>
              <a:cxnLst/>
              <a:rect l="l" t="t" r="r" b="b"/>
              <a:pathLst>
                <a:path w="901" h="1201" extrusionOk="0">
                  <a:moveTo>
                    <a:pt x="901" y="0"/>
                  </a:moveTo>
                  <a:lnTo>
                    <a:pt x="574" y="514"/>
                  </a:lnTo>
                  <a:lnTo>
                    <a:pt x="601" y="481"/>
                  </a:lnTo>
                  <a:lnTo>
                    <a:pt x="901" y="0"/>
                  </a:lnTo>
                  <a:close/>
                  <a:moveTo>
                    <a:pt x="574" y="514"/>
                  </a:moveTo>
                  <a:lnTo>
                    <a:pt x="241" y="931"/>
                  </a:lnTo>
                  <a:lnTo>
                    <a:pt x="481" y="661"/>
                  </a:lnTo>
                  <a:lnTo>
                    <a:pt x="574" y="514"/>
                  </a:lnTo>
                  <a:close/>
                  <a:moveTo>
                    <a:pt x="241" y="931"/>
                  </a:moveTo>
                  <a:lnTo>
                    <a:pt x="1" y="1201"/>
                  </a:lnTo>
                  <a:lnTo>
                    <a:pt x="121" y="1081"/>
                  </a:lnTo>
                  <a:lnTo>
                    <a:pt x="241" y="93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4607575" y="547250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" y="0"/>
                  </a:moveTo>
                  <a:lnTo>
                    <a:pt x="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4612075" y="5292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4598575" y="529250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241" y="0"/>
                  </a:moveTo>
                  <a:lnTo>
                    <a:pt x="1" y="300"/>
                  </a:lnTo>
                  <a:lnTo>
                    <a:pt x="181" y="240"/>
                  </a:lnTo>
                  <a:lnTo>
                    <a:pt x="18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4532550" y="665800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6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4454525" y="677800"/>
              <a:ext cx="39025" cy="15025"/>
            </a:xfrm>
            <a:custGeom>
              <a:avLst/>
              <a:gdLst/>
              <a:ahLst/>
              <a:cxnLst/>
              <a:rect l="l" t="t" r="r" b="b"/>
              <a:pathLst>
                <a:path w="1561" h="601" extrusionOk="0">
                  <a:moveTo>
                    <a:pt x="1561" y="1"/>
                  </a:moveTo>
                  <a:lnTo>
                    <a:pt x="1141" y="121"/>
                  </a:lnTo>
                  <a:lnTo>
                    <a:pt x="120" y="361"/>
                  </a:lnTo>
                  <a:lnTo>
                    <a:pt x="0" y="601"/>
                  </a:lnTo>
                  <a:lnTo>
                    <a:pt x="0" y="601"/>
                  </a:lnTo>
                  <a:lnTo>
                    <a:pt x="720" y="541"/>
                  </a:lnTo>
                  <a:lnTo>
                    <a:pt x="900" y="48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4574575" y="701800"/>
              <a:ext cx="3025" cy="7550"/>
            </a:xfrm>
            <a:custGeom>
              <a:avLst/>
              <a:gdLst/>
              <a:ahLst/>
              <a:cxnLst/>
              <a:rect l="l" t="t" r="r" b="b"/>
              <a:pathLst>
                <a:path w="121" h="302" extrusionOk="0">
                  <a:moveTo>
                    <a:pt x="0" y="1"/>
                  </a:moveTo>
                  <a:lnTo>
                    <a:pt x="60" y="241"/>
                  </a:lnTo>
                  <a:lnTo>
                    <a:pt x="120" y="301"/>
                  </a:lnTo>
                  <a:lnTo>
                    <a:pt x="120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4583575" y="715325"/>
              <a:ext cx="12025" cy="27025"/>
            </a:xfrm>
            <a:custGeom>
              <a:avLst/>
              <a:gdLst/>
              <a:ahLst/>
              <a:cxnLst/>
              <a:rect l="l" t="t" r="r" b="b"/>
              <a:pathLst>
                <a:path w="481" h="1081" extrusionOk="0">
                  <a:moveTo>
                    <a:pt x="480" y="0"/>
                  </a:moveTo>
                  <a:lnTo>
                    <a:pt x="240" y="600"/>
                  </a:lnTo>
                  <a:lnTo>
                    <a:pt x="60" y="901"/>
                  </a:lnTo>
                  <a:lnTo>
                    <a:pt x="0" y="1081"/>
                  </a:lnTo>
                  <a:lnTo>
                    <a:pt x="300" y="84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235425" y="662800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240"/>
                  </a:lnTo>
                  <a:lnTo>
                    <a:pt x="0" y="300"/>
                  </a:lnTo>
                  <a:lnTo>
                    <a:pt x="6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4070350" y="1546675"/>
              <a:ext cx="520750" cy="126075"/>
            </a:xfrm>
            <a:custGeom>
              <a:avLst/>
              <a:gdLst/>
              <a:ahLst/>
              <a:cxnLst/>
              <a:rect l="l" t="t" r="r" b="b"/>
              <a:pathLst>
                <a:path w="20830" h="5043" extrusionOk="0">
                  <a:moveTo>
                    <a:pt x="20649" y="0"/>
                  </a:moveTo>
                  <a:lnTo>
                    <a:pt x="3122" y="3062"/>
                  </a:lnTo>
                  <a:lnTo>
                    <a:pt x="0" y="3662"/>
                  </a:lnTo>
                  <a:lnTo>
                    <a:pt x="0" y="5043"/>
                  </a:lnTo>
                  <a:lnTo>
                    <a:pt x="3122" y="4442"/>
                  </a:lnTo>
                  <a:lnTo>
                    <a:pt x="20829" y="1321"/>
                  </a:lnTo>
                  <a:lnTo>
                    <a:pt x="20649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4070350" y="1498650"/>
              <a:ext cx="514750" cy="118575"/>
            </a:xfrm>
            <a:custGeom>
              <a:avLst/>
              <a:gdLst/>
              <a:ahLst/>
              <a:cxnLst/>
              <a:rect l="l" t="t" r="r" b="b"/>
              <a:pathLst>
                <a:path w="20590" h="4743" extrusionOk="0">
                  <a:moveTo>
                    <a:pt x="20469" y="1"/>
                  </a:moveTo>
                  <a:lnTo>
                    <a:pt x="3122" y="3062"/>
                  </a:lnTo>
                  <a:lnTo>
                    <a:pt x="0" y="3602"/>
                  </a:lnTo>
                  <a:lnTo>
                    <a:pt x="0" y="4743"/>
                  </a:lnTo>
                  <a:lnTo>
                    <a:pt x="3122" y="4202"/>
                  </a:lnTo>
                  <a:lnTo>
                    <a:pt x="20589" y="1081"/>
                  </a:lnTo>
                  <a:lnTo>
                    <a:pt x="2046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070350" y="1402625"/>
              <a:ext cx="502750" cy="115550"/>
            </a:xfrm>
            <a:custGeom>
              <a:avLst/>
              <a:gdLst/>
              <a:ahLst/>
              <a:cxnLst/>
              <a:rect l="l" t="t" r="r" b="b"/>
              <a:pathLst>
                <a:path w="20110" h="4622" extrusionOk="0">
                  <a:moveTo>
                    <a:pt x="19929" y="0"/>
                  </a:moveTo>
                  <a:lnTo>
                    <a:pt x="3122" y="2941"/>
                  </a:lnTo>
                  <a:lnTo>
                    <a:pt x="0" y="3482"/>
                  </a:lnTo>
                  <a:lnTo>
                    <a:pt x="0" y="4622"/>
                  </a:lnTo>
                  <a:lnTo>
                    <a:pt x="3122" y="4082"/>
                  </a:lnTo>
                  <a:lnTo>
                    <a:pt x="20109" y="1080"/>
                  </a:lnTo>
                  <a:lnTo>
                    <a:pt x="19929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4070350" y="1450625"/>
              <a:ext cx="508750" cy="117075"/>
            </a:xfrm>
            <a:custGeom>
              <a:avLst/>
              <a:gdLst/>
              <a:ahLst/>
              <a:cxnLst/>
              <a:rect l="l" t="t" r="r" b="b"/>
              <a:pathLst>
                <a:path w="20350" h="4683" extrusionOk="0">
                  <a:moveTo>
                    <a:pt x="20229" y="1"/>
                  </a:moveTo>
                  <a:lnTo>
                    <a:pt x="3122" y="3002"/>
                  </a:lnTo>
                  <a:lnTo>
                    <a:pt x="0" y="3542"/>
                  </a:lnTo>
                  <a:lnTo>
                    <a:pt x="0" y="4683"/>
                  </a:lnTo>
                  <a:lnTo>
                    <a:pt x="3122" y="4143"/>
                  </a:lnTo>
                  <a:lnTo>
                    <a:pt x="20349" y="1081"/>
                  </a:lnTo>
                  <a:lnTo>
                    <a:pt x="2022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4070350" y="832375"/>
              <a:ext cx="495225" cy="636300"/>
            </a:xfrm>
            <a:custGeom>
              <a:avLst/>
              <a:gdLst/>
              <a:ahLst/>
              <a:cxnLst/>
              <a:rect l="l" t="t" r="r" b="b"/>
              <a:pathLst>
                <a:path w="19809" h="25452" extrusionOk="0">
                  <a:moveTo>
                    <a:pt x="10085" y="1201"/>
                  </a:moveTo>
                  <a:lnTo>
                    <a:pt x="10085" y="1201"/>
                  </a:lnTo>
                  <a:lnTo>
                    <a:pt x="10085" y="1201"/>
                  </a:lnTo>
                  <a:close/>
                  <a:moveTo>
                    <a:pt x="10745" y="0"/>
                  </a:moveTo>
                  <a:lnTo>
                    <a:pt x="10865" y="300"/>
                  </a:lnTo>
                  <a:lnTo>
                    <a:pt x="10985" y="600"/>
                  </a:lnTo>
                  <a:lnTo>
                    <a:pt x="11285" y="1141"/>
                  </a:lnTo>
                  <a:lnTo>
                    <a:pt x="11585" y="1621"/>
                  </a:lnTo>
                  <a:lnTo>
                    <a:pt x="11766" y="1741"/>
                  </a:lnTo>
                  <a:lnTo>
                    <a:pt x="11766" y="1801"/>
                  </a:lnTo>
                  <a:lnTo>
                    <a:pt x="11705" y="1741"/>
                  </a:lnTo>
                  <a:lnTo>
                    <a:pt x="11585" y="1681"/>
                  </a:lnTo>
                  <a:lnTo>
                    <a:pt x="11105" y="1321"/>
                  </a:lnTo>
                  <a:lnTo>
                    <a:pt x="10985" y="1201"/>
                  </a:lnTo>
                  <a:lnTo>
                    <a:pt x="11225" y="1501"/>
                  </a:lnTo>
                  <a:lnTo>
                    <a:pt x="11405" y="1621"/>
                  </a:lnTo>
                  <a:lnTo>
                    <a:pt x="11225" y="1561"/>
                  </a:lnTo>
                  <a:lnTo>
                    <a:pt x="10745" y="1261"/>
                  </a:lnTo>
                  <a:lnTo>
                    <a:pt x="10445" y="1021"/>
                  </a:lnTo>
                  <a:lnTo>
                    <a:pt x="10985" y="1621"/>
                  </a:lnTo>
                  <a:lnTo>
                    <a:pt x="11465" y="2041"/>
                  </a:lnTo>
                  <a:lnTo>
                    <a:pt x="11645" y="2221"/>
                  </a:lnTo>
                  <a:lnTo>
                    <a:pt x="11645" y="2221"/>
                  </a:lnTo>
                  <a:lnTo>
                    <a:pt x="11405" y="2161"/>
                  </a:lnTo>
                  <a:lnTo>
                    <a:pt x="10805" y="1801"/>
                  </a:lnTo>
                  <a:lnTo>
                    <a:pt x="10205" y="1321"/>
                  </a:lnTo>
                  <a:lnTo>
                    <a:pt x="10085" y="1201"/>
                  </a:lnTo>
                  <a:lnTo>
                    <a:pt x="10445" y="1741"/>
                  </a:lnTo>
                  <a:lnTo>
                    <a:pt x="10865" y="2221"/>
                  </a:lnTo>
                  <a:lnTo>
                    <a:pt x="11045" y="2341"/>
                  </a:lnTo>
                  <a:lnTo>
                    <a:pt x="11045" y="2341"/>
                  </a:lnTo>
                  <a:lnTo>
                    <a:pt x="10865" y="2281"/>
                  </a:lnTo>
                  <a:lnTo>
                    <a:pt x="10325" y="1921"/>
                  </a:lnTo>
                  <a:lnTo>
                    <a:pt x="10325" y="1981"/>
                  </a:lnTo>
                  <a:lnTo>
                    <a:pt x="10625" y="2221"/>
                  </a:lnTo>
                  <a:lnTo>
                    <a:pt x="10865" y="2401"/>
                  </a:lnTo>
                  <a:lnTo>
                    <a:pt x="11105" y="2521"/>
                  </a:lnTo>
                  <a:lnTo>
                    <a:pt x="11165" y="2581"/>
                  </a:lnTo>
                  <a:lnTo>
                    <a:pt x="11045" y="2581"/>
                  </a:lnTo>
                  <a:lnTo>
                    <a:pt x="10865" y="2461"/>
                  </a:lnTo>
                  <a:lnTo>
                    <a:pt x="10565" y="2341"/>
                  </a:lnTo>
                  <a:lnTo>
                    <a:pt x="10205" y="2161"/>
                  </a:lnTo>
                  <a:lnTo>
                    <a:pt x="9665" y="1741"/>
                  </a:lnTo>
                  <a:lnTo>
                    <a:pt x="9785" y="1981"/>
                  </a:lnTo>
                  <a:lnTo>
                    <a:pt x="10025" y="2221"/>
                  </a:lnTo>
                  <a:lnTo>
                    <a:pt x="10205" y="2461"/>
                  </a:lnTo>
                  <a:lnTo>
                    <a:pt x="10325" y="2581"/>
                  </a:lnTo>
                  <a:lnTo>
                    <a:pt x="10385" y="2641"/>
                  </a:lnTo>
                  <a:lnTo>
                    <a:pt x="10325" y="2641"/>
                  </a:lnTo>
                  <a:lnTo>
                    <a:pt x="10145" y="2521"/>
                  </a:lnTo>
                  <a:lnTo>
                    <a:pt x="9905" y="2341"/>
                  </a:lnTo>
                  <a:lnTo>
                    <a:pt x="9605" y="2101"/>
                  </a:lnTo>
                  <a:lnTo>
                    <a:pt x="9184" y="1621"/>
                  </a:lnTo>
                  <a:lnTo>
                    <a:pt x="8884" y="1261"/>
                  </a:lnTo>
                  <a:lnTo>
                    <a:pt x="8824" y="1021"/>
                  </a:lnTo>
                  <a:lnTo>
                    <a:pt x="8704" y="1081"/>
                  </a:lnTo>
                  <a:lnTo>
                    <a:pt x="8764" y="1261"/>
                  </a:lnTo>
                  <a:lnTo>
                    <a:pt x="8824" y="1621"/>
                  </a:lnTo>
                  <a:lnTo>
                    <a:pt x="9064" y="2161"/>
                  </a:lnTo>
                  <a:lnTo>
                    <a:pt x="9425" y="2641"/>
                  </a:lnTo>
                  <a:lnTo>
                    <a:pt x="9545" y="2821"/>
                  </a:lnTo>
                  <a:lnTo>
                    <a:pt x="9364" y="2701"/>
                  </a:lnTo>
                  <a:lnTo>
                    <a:pt x="9124" y="2521"/>
                  </a:lnTo>
                  <a:lnTo>
                    <a:pt x="8884" y="2281"/>
                  </a:lnTo>
                  <a:lnTo>
                    <a:pt x="8644" y="2041"/>
                  </a:lnTo>
                  <a:lnTo>
                    <a:pt x="8464" y="1741"/>
                  </a:lnTo>
                  <a:lnTo>
                    <a:pt x="8344" y="1501"/>
                  </a:lnTo>
                  <a:lnTo>
                    <a:pt x="8404" y="1681"/>
                  </a:lnTo>
                  <a:lnTo>
                    <a:pt x="8464" y="1801"/>
                  </a:lnTo>
                  <a:lnTo>
                    <a:pt x="8524" y="2041"/>
                  </a:lnTo>
                  <a:lnTo>
                    <a:pt x="8644" y="2341"/>
                  </a:lnTo>
                  <a:lnTo>
                    <a:pt x="8764" y="2641"/>
                  </a:lnTo>
                  <a:lnTo>
                    <a:pt x="8944" y="2881"/>
                  </a:lnTo>
                  <a:lnTo>
                    <a:pt x="9184" y="3122"/>
                  </a:lnTo>
                  <a:lnTo>
                    <a:pt x="9304" y="3242"/>
                  </a:lnTo>
                  <a:lnTo>
                    <a:pt x="9364" y="3302"/>
                  </a:lnTo>
                  <a:lnTo>
                    <a:pt x="9304" y="3302"/>
                  </a:lnTo>
                  <a:lnTo>
                    <a:pt x="9124" y="3182"/>
                  </a:lnTo>
                  <a:lnTo>
                    <a:pt x="8884" y="3002"/>
                  </a:lnTo>
                  <a:lnTo>
                    <a:pt x="8584" y="2761"/>
                  </a:lnTo>
                  <a:lnTo>
                    <a:pt x="8344" y="2521"/>
                  </a:lnTo>
                  <a:lnTo>
                    <a:pt x="8164" y="2221"/>
                  </a:lnTo>
                  <a:lnTo>
                    <a:pt x="8044" y="1981"/>
                  </a:lnTo>
                  <a:lnTo>
                    <a:pt x="7984" y="1801"/>
                  </a:lnTo>
                  <a:lnTo>
                    <a:pt x="7924" y="1921"/>
                  </a:lnTo>
                  <a:lnTo>
                    <a:pt x="8164" y="2281"/>
                  </a:lnTo>
                  <a:lnTo>
                    <a:pt x="8224" y="2461"/>
                  </a:lnTo>
                  <a:lnTo>
                    <a:pt x="8344" y="2581"/>
                  </a:lnTo>
                  <a:lnTo>
                    <a:pt x="8404" y="2701"/>
                  </a:lnTo>
                  <a:lnTo>
                    <a:pt x="8704" y="3002"/>
                  </a:lnTo>
                  <a:lnTo>
                    <a:pt x="9004" y="3302"/>
                  </a:lnTo>
                  <a:lnTo>
                    <a:pt x="9364" y="3602"/>
                  </a:lnTo>
                  <a:lnTo>
                    <a:pt x="9725" y="3782"/>
                  </a:lnTo>
                  <a:lnTo>
                    <a:pt x="9965" y="3842"/>
                  </a:lnTo>
                  <a:lnTo>
                    <a:pt x="10025" y="3902"/>
                  </a:lnTo>
                  <a:lnTo>
                    <a:pt x="9965" y="3902"/>
                  </a:lnTo>
                  <a:lnTo>
                    <a:pt x="9665" y="3842"/>
                  </a:lnTo>
                  <a:lnTo>
                    <a:pt x="9124" y="3662"/>
                  </a:lnTo>
                  <a:lnTo>
                    <a:pt x="8884" y="3602"/>
                  </a:lnTo>
                  <a:lnTo>
                    <a:pt x="8824" y="3602"/>
                  </a:lnTo>
                  <a:lnTo>
                    <a:pt x="8644" y="3722"/>
                  </a:lnTo>
                  <a:lnTo>
                    <a:pt x="9304" y="3842"/>
                  </a:lnTo>
                  <a:lnTo>
                    <a:pt x="9545" y="3902"/>
                  </a:lnTo>
                  <a:lnTo>
                    <a:pt x="9304" y="3902"/>
                  </a:lnTo>
                  <a:lnTo>
                    <a:pt x="8764" y="3962"/>
                  </a:lnTo>
                  <a:lnTo>
                    <a:pt x="9124" y="4022"/>
                  </a:lnTo>
                  <a:lnTo>
                    <a:pt x="8524" y="4022"/>
                  </a:lnTo>
                  <a:lnTo>
                    <a:pt x="8464" y="4082"/>
                  </a:lnTo>
                  <a:lnTo>
                    <a:pt x="8224" y="4202"/>
                  </a:lnTo>
                  <a:lnTo>
                    <a:pt x="8104" y="4262"/>
                  </a:lnTo>
                  <a:lnTo>
                    <a:pt x="8884" y="4322"/>
                  </a:lnTo>
                  <a:lnTo>
                    <a:pt x="9725" y="4382"/>
                  </a:lnTo>
                  <a:lnTo>
                    <a:pt x="10085" y="4382"/>
                  </a:lnTo>
                  <a:lnTo>
                    <a:pt x="9725" y="4442"/>
                  </a:lnTo>
                  <a:lnTo>
                    <a:pt x="9304" y="4502"/>
                  </a:lnTo>
                  <a:lnTo>
                    <a:pt x="9064" y="4622"/>
                  </a:lnTo>
                  <a:lnTo>
                    <a:pt x="8344" y="4862"/>
                  </a:lnTo>
                  <a:lnTo>
                    <a:pt x="8584" y="4862"/>
                  </a:lnTo>
                  <a:lnTo>
                    <a:pt x="9485" y="4802"/>
                  </a:lnTo>
                  <a:lnTo>
                    <a:pt x="9785" y="4682"/>
                  </a:lnTo>
                  <a:lnTo>
                    <a:pt x="9845" y="4682"/>
                  </a:lnTo>
                  <a:lnTo>
                    <a:pt x="9785" y="4742"/>
                  </a:lnTo>
                  <a:lnTo>
                    <a:pt x="9545" y="4862"/>
                  </a:lnTo>
                  <a:lnTo>
                    <a:pt x="8644" y="5102"/>
                  </a:lnTo>
                  <a:lnTo>
                    <a:pt x="7864" y="5222"/>
                  </a:lnTo>
                  <a:lnTo>
                    <a:pt x="8524" y="5222"/>
                  </a:lnTo>
                  <a:lnTo>
                    <a:pt x="7744" y="5403"/>
                  </a:lnTo>
                  <a:lnTo>
                    <a:pt x="8224" y="5463"/>
                  </a:lnTo>
                  <a:lnTo>
                    <a:pt x="8644" y="5523"/>
                  </a:lnTo>
                  <a:lnTo>
                    <a:pt x="9004" y="5523"/>
                  </a:lnTo>
                  <a:lnTo>
                    <a:pt x="9244" y="5463"/>
                  </a:lnTo>
                  <a:lnTo>
                    <a:pt x="9304" y="5463"/>
                  </a:lnTo>
                  <a:lnTo>
                    <a:pt x="9244" y="5523"/>
                  </a:lnTo>
                  <a:lnTo>
                    <a:pt x="9004" y="5583"/>
                  </a:lnTo>
                  <a:lnTo>
                    <a:pt x="8644" y="5703"/>
                  </a:lnTo>
                  <a:lnTo>
                    <a:pt x="7084" y="5703"/>
                  </a:lnTo>
                  <a:lnTo>
                    <a:pt x="7804" y="5943"/>
                  </a:lnTo>
                  <a:lnTo>
                    <a:pt x="8164" y="6063"/>
                  </a:lnTo>
                  <a:lnTo>
                    <a:pt x="8764" y="6063"/>
                  </a:lnTo>
                  <a:lnTo>
                    <a:pt x="8524" y="6123"/>
                  </a:lnTo>
                  <a:lnTo>
                    <a:pt x="8164" y="6183"/>
                  </a:lnTo>
                  <a:lnTo>
                    <a:pt x="7744" y="6183"/>
                  </a:lnTo>
                  <a:lnTo>
                    <a:pt x="7324" y="6123"/>
                  </a:lnTo>
                  <a:lnTo>
                    <a:pt x="6963" y="6063"/>
                  </a:lnTo>
                  <a:lnTo>
                    <a:pt x="6483" y="5943"/>
                  </a:lnTo>
                  <a:lnTo>
                    <a:pt x="6243" y="5883"/>
                  </a:lnTo>
                  <a:lnTo>
                    <a:pt x="6423" y="6003"/>
                  </a:lnTo>
                  <a:lnTo>
                    <a:pt x="6783" y="6243"/>
                  </a:lnTo>
                  <a:lnTo>
                    <a:pt x="7084" y="6483"/>
                  </a:lnTo>
                  <a:lnTo>
                    <a:pt x="7384" y="6663"/>
                  </a:lnTo>
                  <a:lnTo>
                    <a:pt x="8104" y="6903"/>
                  </a:lnTo>
                  <a:lnTo>
                    <a:pt x="8344" y="6963"/>
                  </a:lnTo>
                  <a:lnTo>
                    <a:pt x="8104" y="6963"/>
                  </a:lnTo>
                  <a:lnTo>
                    <a:pt x="7744" y="6903"/>
                  </a:lnTo>
                  <a:lnTo>
                    <a:pt x="7324" y="6843"/>
                  </a:lnTo>
                  <a:lnTo>
                    <a:pt x="6963" y="6783"/>
                  </a:lnTo>
                  <a:lnTo>
                    <a:pt x="6663" y="6663"/>
                  </a:lnTo>
                  <a:lnTo>
                    <a:pt x="7084" y="6843"/>
                  </a:lnTo>
                  <a:lnTo>
                    <a:pt x="7624" y="7083"/>
                  </a:lnTo>
                  <a:lnTo>
                    <a:pt x="8044" y="7143"/>
                  </a:lnTo>
                  <a:lnTo>
                    <a:pt x="8404" y="7083"/>
                  </a:lnTo>
                  <a:lnTo>
                    <a:pt x="8704" y="7083"/>
                  </a:lnTo>
                  <a:lnTo>
                    <a:pt x="8404" y="7203"/>
                  </a:lnTo>
                  <a:lnTo>
                    <a:pt x="8044" y="7263"/>
                  </a:lnTo>
                  <a:lnTo>
                    <a:pt x="7564" y="7263"/>
                  </a:lnTo>
                  <a:lnTo>
                    <a:pt x="7084" y="7203"/>
                  </a:lnTo>
                  <a:lnTo>
                    <a:pt x="6663" y="7083"/>
                  </a:lnTo>
                  <a:lnTo>
                    <a:pt x="6483" y="7023"/>
                  </a:lnTo>
                  <a:lnTo>
                    <a:pt x="6483" y="7023"/>
                  </a:lnTo>
                  <a:lnTo>
                    <a:pt x="6603" y="7143"/>
                  </a:lnTo>
                  <a:lnTo>
                    <a:pt x="6663" y="7203"/>
                  </a:lnTo>
                  <a:lnTo>
                    <a:pt x="6843" y="7263"/>
                  </a:lnTo>
                  <a:lnTo>
                    <a:pt x="7144" y="7503"/>
                  </a:lnTo>
                  <a:lnTo>
                    <a:pt x="7564" y="7623"/>
                  </a:lnTo>
                  <a:lnTo>
                    <a:pt x="7984" y="7744"/>
                  </a:lnTo>
                  <a:lnTo>
                    <a:pt x="8344" y="7804"/>
                  </a:lnTo>
                  <a:lnTo>
                    <a:pt x="8584" y="7804"/>
                  </a:lnTo>
                  <a:lnTo>
                    <a:pt x="8344" y="7864"/>
                  </a:lnTo>
                  <a:lnTo>
                    <a:pt x="7504" y="7864"/>
                  </a:lnTo>
                  <a:lnTo>
                    <a:pt x="7084" y="7804"/>
                  </a:lnTo>
                  <a:lnTo>
                    <a:pt x="6663" y="7623"/>
                  </a:lnTo>
                  <a:lnTo>
                    <a:pt x="6483" y="7563"/>
                  </a:lnTo>
                  <a:lnTo>
                    <a:pt x="6363" y="7503"/>
                  </a:lnTo>
                  <a:lnTo>
                    <a:pt x="6843" y="7864"/>
                  </a:lnTo>
                  <a:lnTo>
                    <a:pt x="7384" y="8104"/>
                  </a:lnTo>
                  <a:lnTo>
                    <a:pt x="7624" y="8224"/>
                  </a:lnTo>
                  <a:lnTo>
                    <a:pt x="7384" y="8224"/>
                  </a:lnTo>
                  <a:lnTo>
                    <a:pt x="6783" y="8044"/>
                  </a:lnTo>
                  <a:lnTo>
                    <a:pt x="6123" y="7864"/>
                  </a:lnTo>
                  <a:lnTo>
                    <a:pt x="6243" y="7984"/>
                  </a:lnTo>
                  <a:lnTo>
                    <a:pt x="6663" y="8404"/>
                  </a:lnTo>
                  <a:lnTo>
                    <a:pt x="7084" y="8764"/>
                  </a:lnTo>
                  <a:lnTo>
                    <a:pt x="7204" y="8824"/>
                  </a:lnTo>
                  <a:lnTo>
                    <a:pt x="7264" y="8884"/>
                  </a:lnTo>
                  <a:lnTo>
                    <a:pt x="7204" y="8884"/>
                  </a:lnTo>
                  <a:lnTo>
                    <a:pt x="7023" y="8824"/>
                  </a:lnTo>
                  <a:lnTo>
                    <a:pt x="6483" y="8584"/>
                  </a:lnTo>
                  <a:lnTo>
                    <a:pt x="6363" y="8524"/>
                  </a:lnTo>
                  <a:lnTo>
                    <a:pt x="6543" y="8764"/>
                  </a:lnTo>
                  <a:lnTo>
                    <a:pt x="6723" y="9004"/>
                  </a:lnTo>
                  <a:lnTo>
                    <a:pt x="7023" y="9304"/>
                  </a:lnTo>
                  <a:lnTo>
                    <a:pt x="7324" y="9544"/>
                  </a:lnTo>
                  <a:lnTo>
                    <a:pt x="7564" y="9724"/>
                  </a:lnTo>
                  <a:lnTo>
                    <a:pt x="7804" y="9844"/>
                  </a:lnTo>
                  <a:lnTo>
                    <a:pt x="7564" y="9784"/>
                  </a:lnTo>
                  <a:lnTo>
                    <a:pt x="7264" y="9664"/>
                  </a:lnTo>
                  <a:lnTo>
                    <a:pt x="6903" y="9484"/>
                  </a:lnTo>
                  <a:lnTo>
                    <a:pt x="6543" y="9244"/>
                  </a:lnTo>
                  <a:lnTo>
                    <a:pt x="6243" y="9004"/>
                  </a:lnTo>
                  <a:lnTo>
                    <a:pt x="6003" y="8764"/>
                  </a:lnTo>
                  <a:lnTo>
                    <a:pt x="5883" y="8644"/>
                  </a:lnTo>
                  <a:lnTo>
                    <a:pt x="5763" y="8404"/>
                  </a:lnTo>
                  <a:lnTo>
                    <a:pt x="5703" y="8704"/>
                  </a:lnTo>
                  <a:lnTo>
                    <a:pt x="5763" y="9364"/>
                  </a:lnTo>
                  <a:lnTo>
                    <a:pt x="5943" y="10025"/>
                  </a:lnTo>
                  <a:lnTo>
                    <a:pt x="6063" y="10205"/>
                  </a:lnTo>
                  <a:lnTo>
                    <a:pt x="6063" y="10325"/>
                  </a:lnTo>
                  <a:lnTo>
                    <a:pt x="6003" y="10265"/>
                  </a:lnTo>
                  <a:lnTo>
                    <a:pt x="5883" y="10085"/>
                  </a:lnTo>
                  <a:lnTo>
                    <a:pt x="5703" y="9784"/>
                  </a:lnTo>
                  <a:lnTo>
                    <a:pt x="5583" y="9484"/>
                  </a:lnTo>
                  <a:lnTo>
                    <a:pt x="5403" y="9064"/>
                  </a:lnTo>
                  <a:lnTo>
                    <a:pt x="5343" y="8764"/>
                  </a:lnTo>
                  <a:lnTo>
                    <a:pt x="5283" y="8644"/>
                  </a:lnTo>
                  <a:lnTo>
                    <a:pt x="5223" y="8884"/>
                  </a:lnTo>
                  <a:lnTo>
                    <a:pt x="5223" y="9124"/>
                  </a:lnTo>
                  <a:lnTo>
                    <a:pt x="5223" y="9244"/>
                  </a:lnTo>
                  <a:lnTo>
                    <a:pt x="5223" y="9304"/>
                  </a:lnTo>
                  <a:lnTo>
                    <a:pt x="5103" y="9124"/>
                  </a:lnTo>
                  <a:lnTo>
                    <a:pt x="5103" y="8884"/>
                  </a:lnTo>
                  <a:lnTo>
                    <a:pt x="5043" y="8584"/>
                  </a:lnTo>
                  <a:lnTo>
                    <a:pt x="5103" y="8044"/>
                  </a:lnTo>
                  <a:lnTo>
                    <a:pt x="5163" y="7684"/>
                  </a:lnTo>
                  <a:lnTo>
                    <a:pt x="5223" y="7623"/>
                  </a:lnTo>
                  <a:lnTo>
                    <a:pt x="5163" y="7623"/>
                  </a:lnTo>
                  <a:lnTo>
                    <a:pt x="5103" y="7744"/>
                  </a:lnTo>
                  <a:lnTo>
                    <a:pt x="4923" y="8164"/>
                  </a:lnTo>
                  <a:lnTo>
                    <a:pt x="4803" y="8524"/>
                  </a:lnTo>
                  <a:lnTo>
                    <a:pt x="4803" y="8644"/>
                  </a:lnTo>
                  <a:lnTo>
                    <a:pt x="4803" y="8704"/>
                  </a:lnTo>
                  <a:lnTo>
                    <a:pt x="4743" y="8644"/>
                  </a:lnTo>
                  <a:lnTo>
                    <a:pt x="4682" y="8524"/>
                  </a:lnTo>
                  <a:lnTo>
                    <a:pt x="4682" y="8344"/>
                  </a:lnTo>
                  <a:lnTo>
                    <a:pt x="4682" y="8104"/>
                  </a:lnTo>
                  <a:lnTo>
                    <a:pt x="4743" y="7623"/>
                  </a:lnTo>
                  <a:lnTo>
                    <a:pt x="4803" y="7323"/>
                  </a:lnTo>
                  <a:lnTo>
                    <a:pt x="4863" y="7263"/>
                  </a:lnTo>
                  <a:lnTo>
                    <a:pt x="4863" y="7263"/>
                  </a:lnTo>
                  <a:lnTo>
                    <a:pt x="4562" y="7503"/>
                  </a:lnTo>
                  <a:lnTo>
                    <a:pt x="4442" y="7623"/>
                  </a:lnTo>
                  <a:lnTo>
                    <a:pt x="4322" y="7804"/>
                  </a:lnTo>
                  <a:lnTo>
                    <a:pt x="4262" y="7924"/>
                  </a:lnTo>
                  <a:lnTo>
                    <a:pt x="4262" y="7804"/>
                  </a:lnTo>
                  <a:lnTo>
                    <a:pt x="4262" y="7563"/>
                  </a:lnTo>
                  <a:lnTo>
                    <a:pt x="4382" y="7323"/>
                  </a:lnTo>
                  <a:lnTo>
                    <a:pt x="4442" y="7203"/>
                  </a:lnTo>
                  <a:lnTo>
                    <a:pt x="4442" y="7203"/>
                  </a:lnTo>
                  <a:lnTo>
                    <a:pt x="4202" y="7503"/>
                  </a:lnTo>
                  <a:lnTo>
                    <a:pt x="3902" y="7984"/>
                  </a:lnTo>
                  <a:lnTo>
                    <a:pt x="3782" y="8104"/>
                  </a:lnTo>
                  <a:lnTo>
                    <a:pt x="3842" y="7924"/>
                  </a:lnTo>
                  <a:lnTo>
                    <a:pt x="4022" y="7383"/>
                  </a:lnTo>
                  <a:lnTo>
                    <a:pt x="4262" y="6903"/>
                  </a:lnTo>
                  <a:lnTo>
                    <a:pt x="4502" y="6603"/>
                  </a:lnTo>
                  <a:lnTo>
                    <a:pt x="4322" y="6663"/>
                  </a:lnTo>
                  <a:lnTo>
                    <a:pt x="3782" y="7023"/>
                  </a:lnTo>
                  <a:lnTo>
                    <a:pt x="3782" y="7023"/>
                  </a:lnTo>
                  <a:lnTo>
                    <a:pt x="4142" y="6543"/>
                  </a:lnTo>
                  <a:lnTo>
                    <a:pt x="4442" y="6183"/>
                  </a:lnTo>
                  <a:lnTo>
                    <a:pt x="4682" y="5943"/>
                  </a:lnTo>
                  <a:lnTo>
                    <a:pt x="4682" y="5883"/>
                  </a:lnTo>
                  <a:lnTo>
                    <a:pt x="4562" y="5943"/>
                  </a:lnTo>
                  <a:lnTo>
                    <a:pt x="4322" y="6123"/>
                  </a:lnTo>
                  <a:lnTo>
                    <a:pt x="4082" y="6303"/>
                  </a:lnTo>
                  <a:lnTo>
                    <a:pt x="3722" y="6723"/>
                  </a:lnTo>
                  <a:lnTo>
                    <a:pt x="3602" y="6903"/>
                  </a:lnTo>
                  <a:lnTo>
                    <a:pt x="3662" y="6663"/>
                  </a:lnTo>
                  <a:lnTo>
                    <a:pt x="3902" y="6183"/>
                  </a:lnTo>
                  <a:lnTo>
                    <a:pt x="4082" y="5883"/>
                  </a:lnTo>
                  <a:lnTo>
                    <a:pt x="4322" y="5643"/>
                  </a:lnTo>
                  <a:lnTo>
                    <a:pt x="4442" y="5523"/>
                  </a:lnTo>
                  <a:lnTo>
                    <a:pt x="4382" y="5463"/>
                  </a:lnTo>
                  <a:lnTo>
                    <a:pt x="4262" y="5523"/>
                  </a:lnTo>
                  <a:lnTo>
                    <a:pt x="3842" y="5763"/>
                  </a:lnTo>
                  <a:lnTo>
                    <a:pt x="3542" y="5943"/>
                  </a:lnTo>
                  <a:lnTo>
                    <a:pt x="3782" y="5643"/>
                  </a:lnTo>
                  <a:lnTo>
                    <a:pt x="4082" y="5282"/>
                  </a:lnTo>
                  <a:lnTo>
                    <a:pt x="4382" y="5042"/>
                  </a:lnTo>
                  <a:lnTo>
                    <a:pt x="4142" y="5102"/>
                  </a:lnTo>
                  <a:lnTo>
                    <a:pt x="4022" y="5162"/>
                  </a:lnTo>
                  <a:lnTo>
                    <a:pt x="4142" y="5042"/>
                  </a:lnTo>
                  <a:lnTo>
                    <a:pt x="4322" y="4802"/>
                  </a:lnTo>
                  <a:lnTo>
                    <a:pt x="4382" y="4742"/>
                  </a:lnTo>
                  <a:lnTo>
                    <a:pt x="4442" y="4442"/>
                  </a:lnTo>
                  <a:lnTo>
                    <a:pt x="4562" y="4022"/>
                  </a:lnTo>
                  <a:lnTo>
                    <a:pt x="4202" y="4502"/>
                  </a:lnTo>
                  <a:lnTo>
                    <a:pt x="4022" y="4742"/>
                  </a:lnTo>
                  <a:lnTo>
                    <a:pt x="4142" y="4502"/>
                  </a:lnTo>
                  <a:lnTo>
                    <a:pt x="4262" y="4142"/>
                  </a:lnTo>
                  <a:lnTo>
                    <a:pt x="4562" y="3722"/>
                  </a:lnTo>
                  <a:lnTo>
                    <a:pt x="5043" y="3122"/>
                  </a:lnTo>
                  <a:lnTo>
                    <a:pt x="4983" y="3002"/>
                  </a:lnTo>
                  <a:lnTo>
                    <a:pt x="4682" y="3182"/>
                  </a:lnTo>
                  <a:lnTo>
                    <a:pt x="4082" y="3722"/>
                  </a:lnTo>
                  <a:lnTo>
                    <a:pt x="3902" y="3902"/>
                  </a:lnTo>
                  <a:lnTo>
                    <a:pt x="3842" y="3962"/>
                  </a:lnTo>
                  <a:lnTo>
                    <a:pt x="3902" y="3842"/>
                  </a:lnTo>
                  <a:lnTo>
                    <a:pt x="4022" y="3662"/>
                  </a:lnTo>
                  <a:lnTo>
                    <a:pt x="4562" y="3002"/>
                  </a:lnTo>
                  <a:lnTo>
                    <a:pt x="4923" y="2641"/>
                  </a:lnTo>
                  <a:lnTo>
                    <a:pt x="4863" y="2281"/>
                  </a:lnTo>
                  <a:lnTo>
                    <a:pt x="4682" y="1381"/>
                  </a:lnTo>
                  <a:lnTo>
                    <a:pt x="4682" y="2101"/>
                  </a:lnTo>
                  <a:lnTo>
                    <a:pt x="4622" y="1801"/>
                  </a:lnTo>
                  <a:lnTo>
                    <a:pt x="4382" y="1081"/>
                  </a:lnTo>
                  <a:lnTo>
                    <a:pt x="4262" y="540"/>
                  </a:lnTo>
                  <a:lnTo>
                    <a:pt x="4262" y="1081"/>
                  </a:lnTo>
                  <a:lnTo>
                    <a:pt x="4262" y="1621"/>
                  </a:lnTo>
                  <a:lnTo>
                    <a:pt x="4322" y="2161"/>
                  </a:lnTo>
                  <a:lnTo>
                    <a:pt x="4382" y="2581"/>
                  </a:lnTo>
                  <a:lnTo>
                    <a:pt x="4442" y="2821"/>
                  </a:lnTo>
                  <a:lnTo>
                    <a:pt x="4502" y="2941"/>
                  </a:lnTo>
                  <a:lnTo>
                    <a:pt x="4442" y="2881"/>
                  </a:lnTo>
                  <a:lnTo>
                    <a:pt x="4262" y="2581"/>
                  </a:lnTo>
                  <a:lnTo>
                    <a:pt x="4082" y="2161"/>
                  </a:lnTo>
                  <a:lnTo>
                    <a:pt x="3962" y="1681"/>
                  </a:lnTo>
                  <a:lnTo>
                    <a:pt x="3782" y="660"/>
                  </a:lnTo>
                  <a:lnTo>
                    <a:pt x="3722" y="420"/>
                  </a:lnTo>
                  <a:lnTo>
                    <a:pt x="3662" y="781"/>
                  </a:lnTo>
                  <a:lnTo>
                    <a:pt x="3662" y="1681"/>
                  </a:lnTo>
                  <a:lnTo>
                    <a:pt x="3722" y="2521"/>
                  </a:lnTo>
                  <a:lnTo>
                    <a:pt x="3782" y="2821"/>
                  </a:lnTo>
                  <a:lnTo>
                    <a:pt x="3662" y="2581"/>
                  </a:lnTo>
                  <a:lnTo>
                    <a:pt x="3482" y="2101"/>
                  </a:lnTo>
                  <a:lnTo>
                    <a:pt x="3182" y="1501"/>
                  </a:lnTo>
                  <a:lnTo>
                    <a:pt x="3302" y="2821"/>
                  </a:lnTo>
                  <a:lnTo>
                    <a:pt x="3422" y="3422"/>
                  </a:lnTo>
                  <a:lnTo>
                    <a:pt x="3602" y="3902"/>
                  </a:lnTo>
                  <a:lnTo>
                    <a:pt x="3722" y="4202"/>
                  </a:lnTo>
                  <a:lnTo>
                    <a:pt x="3482" y="3962"/>
                  </a:lnTo>
                  <a:lnTo>
                    <a:pt x="3302" y="3602"/>
                  </a:lnTo>
                  <a:lnTo>
                    <a:pt x="3122" y="3182"/>
                  </a:lnTo>
                  <a:lnTo>
                    <a:pt x="3002" y="2881"/>
                  </a:lnTo>
                  <a:lnTo>
                    <a:pt x="2762" y="2101"/>
                  </a:lnTo>
                  <a:lnTo>
                    <a:pt x="2642" y="1441"/>
                  </a:lnTo>
                  <a:lnTo>
                    <a:pt x="2582" y="2221"/>
                  </a:lnTo>
                  <a:lnTo>
                    <a:pt x="2642" y="2641"/>
                  </a:lnTo>
                  <a:lnTo>
                    <a:pt x="2702" y="3062"/>
                  </a:lnTo>
                  <a:lnTo>
                    <a:pt x="2762" y="3302"/>
                  </a:lnTo>
                  <a:lnTo>
                    <a:pt x="2582" y="3062"/>
                  </a:lnTo>
                  <a:lnTo>
                    <a:pt x="2462" y="2701"/>
                  </a:lnTo>
                  <a:lnTo>
                    <a:pt x="2281" y="2221"/>
                  </a:lnTo>
                  <a:lnTo>
                    <a:pt x="2161" y="1801"/>
                  </a:lnTo>
                  <a:lnTo>
                    <a:pt x="2101" y="1381"/>
                  </a:lnTo>
                  <a:lnTo>
                    <a:pt x="2101" y="1441"/>
                  </a:lnTo>
                  <a:lnTo>
                    <a:pt x="1921" y="2041"/>
                  </a:lnTo>
                  <a:lnTo>
                    <a:pt x="1801" y="2641"/>
                  </a:lnTo>
                  <a:lnTo>
                    <a:pt x="1801" y="3302"/>
                  </a:lnTo>
                  <a:lnTo>
                    <a:pt x="1801" y="3842"/>
                  </a:lnTo>
                  <a:lnTo>
                    <a:pt x="1861" y="4202"/>
                  </a:lnTo>
                  <a:lnTo>
                    <a:pt x="1681" y="3842"/>
                  </a:lnTo>
                  <a:lnTo>
                    <a:pt x="1561" y="3302"/>
                  </a:lnTo>
                  <a:lnTo>
                    <a:pt x="1501" y="2641"/>
                  </a:lnTo>
                  <a:lnTo>
                    <a:pt x="1501" y="1981"/>
                  </a:lnTo>
                  <a:lnTo>
                    <a:pt x="1441" y="2161"/>
                  </a:lnTo>
                  <a:lnTo>
                    <a:pt x="1021" y="3122"/>
                  </a:lnTo>
                  <a:lnTo>
                    <a:pt x="841" y="3662"/>
                  </a:lnTo>
                  <a:lnTo>
                    <a:pt x="721" y="4082"/>
                  </a:lnTo>
                  <a:lnTo>
                    <a:pt x="661" y="4442"/>
                  </a:lnTo>
                  <a:lnTo>
                    <a:pt x="601" y="4082"/>
                  </a:lnTo>
                  <a:lnTo>
                    <a:pt x="601" y="3602"/>
                  </a:lnTo>
                  <a:lnTo>
                    <a:pt x="721" y="3062"/>
                  </a:lnTo>
                  <a:lnTo>
                    <a:pt x="781" y="2581"/>
                  </a:lnTo>
                  <a:lnTo>
                    <a:pt x="721" y="3002"/>
                  </a:lnTo>
                  <a:lnTo>
                    <a:pt x="601" y="3482"/>
                  </a:lnTo>
                  <a:lnTo>
                    <a:pt x="541" y="4142"/>
                  </a:lnTo>
                  <a:lnTo>
                    <a:pt x="541" y="4682"/>
                  </a:lnTo>
                  <a:lnTo>
                    <a:pt x="601" y="4922"/>
                  </a:lnTo>
                  <a:lnTo>
                    <a:pt x="601" y="5102"/>
                  </a:lnTo>
                  <a:lnTo>
                    <a:pt x="541" y="4922"/>
                  </a:lnTo>
                  <a:lnTo>
                    <a:pt x="481" y="4682"/>
                  </a:lnTo>
                  <a:lnTo>
                    <a:pt x="361" y="4142"/>
                  </a:lnTo>
                  <a:lnTo>
                    <a:pt x="301" y="3482"/>
                  </a:lnTo>
                  <a:lnTo>
                    <a:pt x="301" y="2761"/>
                  </a:lnTo>
                  <a:lnTo>
                    <a:pt x="421" y="2101"/>
                  </a:lnTo>
                  <a:lnTo>
                    <a:pt x="361" y="2281"/>
                  </a:lnTo>
                  <a:lnTo>
                    <a:pt x="241" y="2521"/>
                  </a:lnTo>
                  <a:lnTo>
                    <a:pt x="181" y="2761"/>
                  </a:lnTo>
                  <a:lnTo>
                    <a:pt x="60" y="2941"/>
                  </a:lnTo>
                  <a:lnTo>
                    <a:pt x="0" y="3302"/>
                  </a:lnTo>
                  <a:lnTo>
                    <a:pt x="0" y="25451"/>
                  </a:lnTo>
                  <a:lnTo>
                    <a:pt x="3122" y="24911"/>
                  </a:lnTo>
                  <a:lnTo>
                    <a:pt x="19809" y="21970"/>
                  </a:lnTo>
                  <a:lnTo>
                    <a:pt x="19749" y="21730"/>
                  </a:lnTo>
                  <a:lnTo>
                    <a:pt x="19029" y="17588"/>
                  </a:lnTo>
                  <a:lnTo>
                    <a:pt x="18248" y="13926"/>
                  </a:lnTo>
                  <a:lnTo>
                    <a:pt x="17468" y="10745"/>
                  </a:lnTo>
                  <a:lnTo>
                    <a:pt x="16688" y="7924"/>
                  </a:lnTo>
                  <a:lnTo>
                    <a:pt x="15907" y="5523"/>
                  </a:lnTo>
                  <a:lnTo>
                    <a:pt x="15127" y="3482"/>
                  </a:lnTo>
                  <a:lnTo>
                    <a:pt x="14467" y="1801"/>
                  </a:lnTo>
                  <a:lnTo>
                    <a:pt x="13866" y="480"/>
                  </a:lnTo>
                  <a:lnTo>
                    <a:pt x="13746" y="480"/>
                  </a:lnTo>
                  <a:lnTo>
                    <a:pt x="13326" y="300"/>
                  </a:lnTo>
                  <a:lnTo>
                    <a:pt x="13206" y="240"/>
                  </a:lnTo>
                  <a:lnTo>
                    <a:pt x="13146" y="420"/>
                  </a:lnTo>
                  <a:lnTo>
                    <a:pt x="13386" y="660"/>
                  </a:lnTo>
                  <a:lnTo>
                    <a:pt x="13506" y="781"/>
                  </a:lnTo>
                  <a:lnTo>
                    <a:pt x="13506" y="781"/>
                  </a:lnTo>
                  <a:lnTo>
                    <a:pt x="13326" y="721"/>
                  </a:lnTo>
                  <a:lnTo>
                    <a:pt x="13026" y="600"/>
                  </a:lnTo>
                  <a:lnTo>
                    <a:pt x="12906" y="540"/>
                  </a:lnTo>
                  <a:lnTo>
                    <a:pt x="12546" y="360"/>
                  </a:lnTo>
                  <a:lnTo>
                    <a:pt x="12306" y="180"/>
                  </a:lnTo>
                  <a:lnTo>
                    <a:pt x="12546" y="420"/>
                  </a:lnTo>
                  <a:lnTo>
                    <a:pt x="12906" y="721"/>
                  </a:lnTo>
                  <a:lnTo>
                    <a:pt x="13446" y="1141"/>
                  </a:lnTo>
                  <a:lnTo>
                    <a:pt x="13626" y="1261"/>
                  </a:lnTo>
                  <a:lnTo>
                    <a:pt x="13566" y="1261"/>
                  </a:lnTo>
                  <a:lnTo>
                    <a:pt x="13386" y="1201"/>
                  </a:lnTo>
                  <a:lnTo>
                    <a:pt x="12786" y="961"/>
                  </a:lnTo>
                  <a:lnTo>
                    <a:pt x="12306" y="660"/>
                  </a:lnTo>
                  <a:lnTo>
                    <a:pt x="11946" y="360"/>
                  </a:lnTo>
                  <a:lnTo>
                    <a:pt x="12306" y="781"/>
                  </a:lnTo>
                  <a:lnTo>
                    <a:pt x="12726" y="1201"/>
                  </a:lnTo>
                  <a:lnTo>
                    <a:pt x="12966" y="1381"/>
                  </a:lnTo>
                  <a:lnTo>
                    <a:pt x="12666" y="1261"/>
                  </a:lnTo>
                  <a:lnTo>
                    <a:pt x="12126" y="961"/>
                  </a:lnTo>
                  <a:lnTo>
                    <a:pt x="11705" y="660"/>
                  </a:lnTo>
                  <a:lnTo>
                    <a:pt x="11826" y="841"/>
                  </a:lnTo>
                  <a:lnTo>
                    <a:pt x="12306" y="1501"/>
                  </a:lnTo>
                  <a:lnTo>
                    <a:pt x="12606" y="1741"/>
                  </a:lnTo>
                  <a:lnTo>
                    <a:pt x="12906" y="1921"/>
                  </a:lnTo>
                  <a:lnTo>
                    <a:pt x="13146" y="2041"/>
                  </a:lnTo>
                  <a:lnTo>
                    <a:pt x="12906" y="2041"/>
                  </a:lnTo>
                  <a:lnTo>
                    <a:pt x="12546" y="1861"/>
                  </a:lnTo>
                  <a:lnTo>
                    <a:pt x="12186" y="1681"/>
                  </a:lnTo>
                  <a:lnTo>
                    <a:pt x="11826" y="1381"/>
                  </a:lnTo>
                  <a:lnTo>
                    <a:pt x="11525" y="1081"/>
                  </a:lnTo>
                  <a:lnTo>
                    <a:pt x="11165" y="721"/>
                  </a:lnTo>
                  <a:lnTo>
                    <a:pt x="10925" y="300"/>
                  </a:lnTo>
                  <a:lnTo>
                    <a:pt x="10805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4178400" y="772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4070350" y="1614200"/>
              <a:ext cx="526750" cy="130575"/>
            </a:xfrm>
            <a:custGeom>
              <a:avLst/>
              <a:gdLst/>
              <a:ahLst/>
              <a:cxnLst/>
              <a:rect l="l" t="t" r="r" b="b"/>
              <a:pathLst>
                <a:path w="21070" h="5223" extrusionOk="0">
                  <a:moveTo>
                    <a:pt x="20949" y="1"/>
                  </a:moveTo>
                  <a:lnTo>
                    <a:pt x="3122" y="3122"/>
                  </a:lnTo>
                  <a:lnTo>
                    <a:pt x="0" y="3662"/>
                  </a:lnTo>
                  <a:lnTo>
                    <a:pt x="0" y="5223"/>
                  </a:lnTo>
                  <a:lnTo>
                    <a:pt x="3122" y="4683"/>
                  </a:lnTo>
                  <a:lnTo>
                    <a:pt x="21070" y="1501"/>
                  </a:lnTo>
                  <a:lnTo>
                    <a:pt x="2094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4181400" y="67930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0" y="1"/>
                  </a:moveTo>
                  <a:lnTo>
                    <a:pt x="60" y="121"/>
                  </a:lnTo>
                  <a:lnTo>
                    <a:pt x="240" y="3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4666100" y="1906825"/>
              <a:ext cx="157600" cy="67550"/>
            </a:xfrm>
            <a:custGeom>
              <a:avLst/>
              <a:gdLst/>
              <a:ahLst/>
              <a:cxnLst/>
              <a:rect l="l" t="t" r="r" b="b"/>
              <a:pathLst>
                <a:path w="6304" h="2702" extrusionOk="0">
                  <a:moveTo>
                    <a:pt x="6303" y="1"/>
                  </a:moveTo>
                  <a:lnTo>
                    <a:pt x="1" y="1141"/>
                  </a:lnTo>
                  <a:lnTo>
                    <a:pt x="121" y="2702"/>
                  </a:lnTo>
                  <a:lnTo>
                    <a:pt x="6243" y="1621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4070350" y="1944350"/>
              <a:ext cx="540250" cy="135075"/>
            </a:xfrm>
            <a:custGeom>
              <a:avLst/>
              <a:gdLst/>
              <a:ahLst/>
              <a:cxnLst/>
              <a:rect l="l" t="t" r="r" b="b"/>
              <a:pathLst>
                <a:path w="21610" h="5403" extrusionOk="0">
                  <a:moveTo>
                    <a:pt x="21550" y="0"/>
                  </a:moveTo>
                  <a:lnTo>
                    <a:pt x="3122" y="3302"/>
                  </a:lnTo>
                  <a:lnTo>
                    <a:pt x="0" y="3842"/>
                  </a:lnTo>
                  <a:lnTo>
                    <a:pt x="0" y="5403"/>
                  </a:lnTo>
                  <a:lnTo>
                    <a:pt x="3122" y="4862"/>
                  </a:lnTo>
                  <a:lnTo>
                    <a:pt x="21610" y="1621"/>
                  </a:lnTo>
                  <a:lnTo>
                    <a:pt x="2155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4070350" y="1684725"/>
              <a:ext cx="532750" cy="141100"/>
            </a:xfrm>
            <a:custGeom>
              <a:avLst/>
              <a:gdLst/>
              <a:ahLst/>
              <a:cxnLst/>
              <a:rect l="l" t="t" r="r" b="b"/>
              <a:pathLst>
                <a:path w="21310" h="5644" extrusionOk="0">
                  <a:moveTo>
                    <a:pt x="21190" y="1"/>
                  </a:moveTo>
                  <a:lnTo>
                    <a:pt x="3122" y="3182"/>
                  </a:lnTo>
                  <a:lnTo>
                    <a:pt x="0" y="3782"/>
                  </a:lnTo>
                  <a:lnTo>
                    <a:pt x="0" y="5643"/>
                  </a:lnTo>
                  <a:lnTo>
                    <a:pt x="3122" y="5103"/>
                  </a:lnTo>
                  <a:lnTo>
                    <a:pt x="21310" y="1862"/>
                  </a:lnTo>
                  <a:lnTo>
                    <a:pt x="21250" y="601"/>
                  </a:lnTo>
                  <a:lnTo>
                    <a:pt x="2119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4414000" y="674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4070350" y="1849800"/>
              <a:ext cx="538750" cy="135100"/>
            </a:xfrm>
            <a:custGeom>
              <a:avLst/>
              <a:gdLst/>
              <a:ahLst/>
              <a:cxnLst/>
              <a:rect l="l" t="t" r="r" b="b"/>
              <a:pathLst>
                <a:path w="21550" h="5404" extrusionOk="0">
                  <a:moveTo>
                    <a:pt x="21490" y="1"/>
                  </a:moveTo>
                  <a:lnTo>
                    <a:pt x="3122" y="3242"/>
                  </a:lnTo>
                  <a:lnTo>
                    <a:pt x="0" y="3782"/>
                  </a:lnTo>
                  <a:lnTo>
                    <a:pt x="0" y="5403"/>
                  </a:lnTo>
                  <a:lnTo>
                    <a:pt x="3122" y="4863"/>
                  </a:lnTo>
                  <a:lnTo>
                    <a:pt x="21550" y="1621"/>
                  </a:lnTo>
                  <a:lnTo>
                    <a:pt x="2149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4070350" y="1765775"/>
              <a:ext cx="535750" cy="130575"/>
            </a:xfrm>
            <a:custGeom>
              <a:avLst/>
              <a:gdLst/>
              <a:ahLst/>
              <a:cxnLst/>
              <a:rect l="l" t="t" r="r" b="b"/>
              <a:pathLst>
                <a:path w="21430" h="5223" extrusionOk="0">
                  <a:moveTo>
                    <a:pt x="21370" y="0"/>
                  </a:moveTo>
                  <a:lnTo>
                    <a:pt x="3122" y="3242"/>
                  </a:lnTo>
                  <a:lnTo>
                    <a:pt x="0" y="3782"/>
                  </a:lnTo>
                  <a:lnTo>
                    <a:pt x="0" y="5222"/>
                  </a:lnTo>
                  <a:lnTo>
                    <a:pt x="3122" y="4682"/>
                  </a:lnTo>
                  <a:lnTo>
                    <a:pt x="21430" y="1441"/>
                  </a:lnTo>
                  <a:lnTo>
                    <a:pt x="2137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352475" y="7153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30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361475" y="7258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0"/>
                  </a:moveTo>
                  <a:lnTo>
                    <a:pt x="0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344975" y="7063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0" y="0"/>
                  </a:moveTo>
                  <a:lnTo>
                    <a:pt x="0" y="18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320950" y="688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405000" y="7243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4397500" y="737825"/>
              <a:ext cx="1525" cy="9025"/>
            </a:xfrm>
            <a:custGeom>
              <a:avLst/>
              <a:gdLst/>
              <a:ahLst/>
              <a:cxnLst/>
              <a:rect l="l" t="t" r="r" b="b"/>
              <a:pathLst>
                <a:path w="61" h="361" extrusionOk="0">
                  <a:moveTo>
                    <a:pt x="0" y="1"/>
                  </a:moveTo>
                  <a:lnTo>
                    <a:pt x="0" y="361"/>
                  </a:lnTo>
                  <a:lnTo>
                    <a:pt x="60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4274425" y="626775"/>
              <a:ext cx="6050" cy="3025"/>
            </a:xfrm>
            <a:custGeom>
              <a:avLst/>
              <a:gdLst/>
              <a:ahLst/>
              <a:cxnLst/>
              <a:rect l="l" t="t" r="r" b="b"/>
              <a:pathLst>
                <a:path w="242" h="121" extrusionOk="0">
                  <a:moveTo>
                    <a:pt x="1" y="1"/>
                  </a:moveTo>
                  <a:lnTo>
                    <a:pt x="241" y="121"/>
                  </a:lnTo>
                  <a:lnTo>
                    <a:pt x="18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4214400" y="6658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4217400" y="676300"/>
              <a:ext cx="12050" cy="27025"/>
            </a:xfrm>
            <a:custGeom>
              <a:avLst/>
              <a:gdLst/>
              <a:ahLst/>
              <a:cxnLst/>
              <a:rect l="l" t="t" r="r" b="b"/>
              <a:pathLst>
                <a:path w="482" h="1081" extrusionOk="0">
                  <a:moveTo>
                    <a:pt x="1" y="1"/>
                  </a:moveTo>
                  <a:lnTo>
                    <a:pt x="181" y="841"/>
                  </a:lnTo>
                  <a:lnTo>
                    <a:pt x="481" y="1081"/>
                  </a:lnTo>
                  <a:lnTo>
                    <a:pt x="421" y="901"/>
                  </a:lnTo>
                  <a:lnTo>
                    <a:pt x="241" y="6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4203900" y="689800"/>
              <a:ext cx="7525" cy="10525"/>
            </a:xfrm>
            <a:custGeom>
              <a:avLst/>
              <a:gdLst/>
              <a:ahLst/>
              <a:cxnLst/>
              <a:rect l="l" t="t" r="r" b="b"/>
              <a:pathLst>
                <a:path w="301" h="421" extrusionOk="0">
                  <a:moveTo>
                    <a:pt x="1" y="1"/>
                  </a:moveTo>
                  <a:lnTo>
                    <a:pt x="61" y="121"/>
                  </a:lnTo>
                  <a:lnTo>
                    <a:pt x="30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466525" y="7453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1"/>
                  </a:moveTo>
                  <a:lnTo>
                    <a:pt x="0" y="61"/>
                  </a:lnTo>
                  <a:lnTo>
                    <a:pt x="60" y="18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4221925" y="6643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0"/>
                  </a:moveTo>
                  <a:lnTo>
                    <a:pt x="60" y="60"/>
                  </a:lnTo>
                  <a:lnTo>
                    <a:pt x="60" y="421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4190400" y="692800"/>
              <a:ext cx="24025" cy="33050"/>
            </a:xfrm>
            <a:custGeom>
              <a:avLst/>
              <a:gdLst/>
              <a:ahLst/>
              <a:cxnLst/>
              <a:rect l="l" t="t" r="r" b="b"/>
              <a:pathLst>
                <a:path w="961" h="1322" extrusionOk="0">
                  <a:moveTo>
                    <a:pt x="1" y="1"/>
                  </a:moveTo>
                  <a:lnTo>
                    <a:pt x="301" y="481"/>
                  </a:lnTo>
                  <a:lnTo>
                    <a:pt x="327" y="514"/>
                  </a:lnTo>
                  <a:lnTo>
                    <a:pt x="327" y="514"/>
                  </a:lnTo>
                  <a:lnTo>
                    <a:pt x="1" y="1"/>
                  </a:lnTo>
                  <a:close/>
                  <a:moveTo>
                    <a:pt x="327" y="514"/>
                  </a:moveTo>
                  <a:lnTo>
                    <a:pt x="421" y="661"/>
                  </a:lnTo>
                  <a:lnTo>
                    <a:pt x="661" y="931"/>
                  </a:lnTo>
                  <a:lnTo>
                    <a:pt x="327" y="514"/>
                  </a:lnTo>
                  <a:close/>
                  <a:moveTo>
                    <a:pt x="661" y="931"/>
                  </a:moveTo>
                  <a:lnTo>
                    <a:pt x="781" y="1081"/>
                  </a:lnTo>
                  <a:lnTo>
                    <a:pt x="961" y="1321"/>
                  </a:lnTo>
                  <a:lnTo>
                    <a:pt x="901" y="1201"/>
                  </a:lnTo>
                  <a:lnTo>
                    <a:pt x="661" y="93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4310450" y="6823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4202400" y="9014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4396000" y="821875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0" y="0"/>
                  </a:moveTo>
                  <a:lnTo>
                    <a:pt x="60" y="60"/>
                  </a:lnTo>
                  <a:lnTo>
                    <a:pt x="240" y="300"/>
                  </a:lnTo>
                  <a:lnTo>
                    <a:pt x="30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4468025" y="832375"/>
              <a:ext cx="16525" cy="16525"/>
            </a:xfrm>
            <a:custGeom>
              <a:avLst/>
              <a:gdLst/>
              <a:ahLst/>
              <a:cxnLst/>
              <a:rect l="l" t="t" r="r" b="b"/>
              <a:pathLst>
                <a:path w="661" h="661" extrusionOk="0">
                  <a:moveTo>
                    <a:pt x="661" y="0"/>
                  </a:moveTo>
                  <a:lnTo>
                    <a:pt x="0" y="360"/>
                  </a:lnTo>
                  <a:lnTo>
                    <a:pt x="120" y="660"/>
                  </a:lnTo>
                  <a:lnTo>
                    <a:pt x="300" y="48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4386975" y="829375"/>
              <a:ext cx="12050" cy="13525"/>
            </a:xfrm>
            <a:custGeom>
              <a:avLst/>
              <a:gdLst/>
              <a:ahLst/>
              <a:cxnLst/>
              <a:rect l="l" t="t" r="r" b="b"/>
              <a:pathLst>
                <a:path w="482" h="541" extrusionOk="0">
                  <a:moveTo>
                    <a:pt x="1" y="0"/>
                  </a:moveTo>
                  <a:lnTo>
                    <a:pt x="361" y="480"/>
                  </a:lnTo>
                  <a:lnTo>
                    <a:pt x="421" y="540"/>
                  </a:lnTo>
                  <a:lnTo>
                    <a:pt x="481" y="3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4472525" y="821875"/>
              <a:ext cx="43550" cy="48025"/>
            </a:xfrm>
            <a:custGeom>
              <a:avLst/>
              <a:gdLst/>
              <a:ahLst/>
              <a:cxnLst/>
              <a:rect l="l" t="t" r="r" b="b"/>
              <a:pathLst>
                <a:path w="1742" h="1921" extrusionOk="0">
                  <a:moveTo>
                    <a:pt x="1621" y="0"/>
                  </a:moveTo>
                  <a:lnTo>
                    <a:pt x="1501" y="240"/>
                  </a:lnTo>
                  <a:lnTo>
                    <a:pt x="1321" y="420"/>
                  </a:lnTo>
                  <a:lnTo>
                    <a:pt x="961" y="720"/>
                  </a:lnTo>
                  <a:lnTo>
                    <a:pt x="300" y="1141"/>
                  </a:lnTo>
                  <a:lnTo>
                    <a:pt x="0" y="1321"/>
                  </a:lnTo>
                  <a:lnTo>
                    <a:pt x="180" y="1921"/>
                  </a:lnTo>
                  <a:lnTo>
                    <a:pt x="421" y="1681"/>
                  </a:lnTo>
                  <a:lnTo>
                    <a:pt x="961" y="960"/>
                  </a:lnTo>
                  <a:lnTo>
                    <a:pt x="1321" y="480"/>
                  </a:lnTo>
                  <a:lnTo>
                    <a:pt x="1621" y="120"/>
                  </a:lnTo>
                  <a:lnTo>
                    <a:pt x="1741" y="60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483025" y="7633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504025" y="755825"/>
              <a:ext cx="1525" cy="7550"/>
            </a:xfrm>
            <a:custGeom>
              <a:avLst/>
              <a:gdLst/>
              <a:ahLst/>
              <a:cxnLst/>
              <a:rect l="l" t="t" r="r" b="b"/>
              <a:pathLst>
                <a:path w="61" h="302" extrusionOk="0">
                  <a:moveTo>
                    <a:pt x="1" y="1"/>
                  </a:moveTo>
                  <a:lnTo>
                    <a:pt x="1" y="121"/>
                  </a:lnTo>
                  <a:lnTo>
                    <a:pt x="61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4463525" y="8293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472525" y="76335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60" y="180"/>
                  </a:moveTo>
                  <a:lnTo>
                    <a:pt x="60" y="180"/>
                  </a:lnTo>
                  <a:lnTo>
                    <a:pt x="60" y="180"/>
                  </a:lnTo>
                  <a:lnTo>
                    <a:pt x="60" y="18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505525" y="764850"/>
              <a:ext cx="9050" cy="12025"/>
            </a:xfrm>
            <a:custGeom>
              <a:avLst/>
              <a:gdLst/>
              <a:ahLst/>
              <a:cxnLst/>
              <a:rect l="l" t="t" r="r" b="b"/>
              <a:pathLst>
                <a:path w="362" h="481" extrusionOk="0">
                  <a:moveTo>
                    <a:pt x="301" y="0"/>
                  </a:moveTo>
                  <a:lnTo>
                    <a:pt x="61" y="60"/>
                  </a:lnTo>
                  <a:lnTo>
                    <a:pt x="61" y="120"/>
                  </a:lnTo>
                  <a:lnTo>
                    <a:pt x="1" y="120"/>
                  </a:lnTo>
                  <a:lnTo>
                    <a:pt x="1" y="360"/>
                  </a:lnTo>
                  <a:lnTo>
                    <a:pt x="1" y="480"/>
                  </a:lnTo>
                  <a:lnTo>
                    <a:pt x="361" y="48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516050" y="752825"/>
              <a:ext cx="13525" cy="25550"/>
            </a:xfrm>
            <a:custGeom>
              <a:avLst/>
              <a:gdLst/>
              <a:ahLst/>
              <a:cxnLst/>
              <a:rect l="l" t="t" r="r" b="b"/>
              <a:pathLst>
                <a:path w="541" h="1022" extrusionOk="0">
                  <a:moveTo>
                    <a:pt x="480" y="1"/>
                  </a:moveTo>
                  <a:lnTo>
                    <a:pt x="420" y="601"/>
                  </a:lnTo>
                  <a:lnTo>
                    <a:pt x="420" y="781"/>
                  </a:lnTo>
                  <a:lnTo>
                    <a:pt x="360" y="601"/>
                  </a:lnTo>
                  <a:lnTo>
                    <a:pt x="300" y="241"/>
                  </a:lnTo>
                  <a:lnTo>
                    <a:pt x="300" y="301"/>
                  </a:lnTo>
                  <a:lnTo>
                    <a:pt x="60" y="421"/>
                  </a:lnTo>
                  <a:lnTo>
                    <a:pt x="0" y="961"/>
                  </a:lnTo>
                  <a:lnTo>
                    <a:pt x="540" y="1021"/>
                  </a:lnTo>
                  <a:lnTo>
                    <a:pt x="540" y="961"/>
                  </a:lnTo>
                  <a:lnTo>
                    <a:pt x="540" y="721"/>
                  </a:lnTo>
                  <a:lnTo>
                    <a:pt x="540" y="36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377975" y="785850"/>
              <a:ext cx="12025" cy="7525"/>
            </a:xfrm>
            <a:custGeom>
              <a:avLst/>
              <a:gdLst/>
              <a:ahLst/>
              <a:cxnLst/>
              <a:rect l="l" t="t" r="r" b="b"/>
              <a:pathLst>
                <a:path w="481" h="301" extrusionOk="0">
                  <a:moveTo>
                    <a:pt x="1" y="0"/>
                  </a:moveTo>
                  <a:lnTo>
                    <a:pt x="1" y="60"/>
                  </a:lnTo>
                  <a:lnTo>
                    <a:pt x="61" y="180"/>
                  </a:lnTo>
                  <a:lnTo>
                    <a:pt x="301" y="241"/>
                  </a:lnTo>
                  <a:lnTo>
                    <a:pt x="481" y="301"/>
                  </a:lnTo>
                  <a:lnTo>
                    <a:pt x="481" y="241"/>
                  </a:lnTo>
                  <a:lnTo>
                    <a:pt x="4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495025" y="769350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241" y="0"/>
                  </a:moveTo>
                  <a:lnTo>
                    <a:pt x="61" y="60"/>
                  </a:lnTo>
                  <a:lnTo>
                    <a:pt x="1" y="60"/>
                  </a:lnTo>
                  <a:lnTo>
                    <a:pt x="1" y="300"/>
                  </a:lnTo>
                  <a:lnTo>
                    <a:pt x="361" y="300"/>
                  </a:lnTo>
                  <a:lnTo>
                    <a:pt x="30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483025" y="772350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21" y="0"/>
                  </a:moveTo>
                  <a:lnTo>
                    <a:pt x="1" y="60"/>
                  </a:lnTo>
                  <a:lnTo>
                    <a:pt x="1" y="180"/>
                  </a:lnTo>
                  <a:lnTo>
                    <a:pt x="18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4405000" y="827875"/>
              <a:ext cx="10525" cy="15025"/>
            </a:xfrm>
            <a:custGeom>
              <a:avLst/>
              <a:gdLst/>
              <a:ahLst/>
              <a:cxnLst/>
              <a:rect l="l" t="t" r="r" b="b"/>
              <a:pathLst>
                <a:path w="421" h="601" extrusionOk="0">
                  <a:moveTo>
                    <a:pt x="60" y="0"/>
                  </a:moveTo>
                  <a:lnTo>
                    <a:pt x="0" y="180"/>
                  </a:lnTo>
                  <a:lnTo>
                    <a:pt x="120" y="300"/>
                  </a:lnTo>
                  <a:lnTo>
                    <a:pt x="360" y="600"/>
                  </a:lnTo>
                  <a:lnTo>
                    <a:pt x="420" y="600"/>
                  </a:lnTo>
                  <a:lnTo>
                    <a:pt x="18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474025" y="7753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457525" y="695800"/>
              <a:ext cx="13525" cy="6025"/>
            </a:xfrm>
            <a:custGeom>
              <a:avLst/>
              <a:gdLst/>
              <a:ahLst/>
              <a:cxnLst/>
              <a:rect l="l" t="t" r="r" b="b"/>
              <a:pathLst>
                <a:path w="541" h="241" extrusionOk="0">
                  <a:moveTo>
                    <a:pt x="540" y="1"/>
                  </a:moveTo>
                  <a:lnTo>
                    <a:pt x="0" y="121"/>
                  </a:lnTo>
                  <a:lnTo>
                    <a:pt x="60" y="121"/>
                  </a:lnTo>
                  <a:lnTo>
                    <a:pt x="300" y="24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346475" y="74382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0" y="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12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358475" y="7333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0" y="1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368975" y="736325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121" y="1"/>
                  </a:moveTo>
                  <a:lnTo>
                    <a:pt x="121" y="61"/>
                  </a:lnTo>
                  <a:lnTo>
                    <a:pt x="1" y="301"/>
                  </a:lnTo>
                  <a:lnTo>
                    <a:pt x="181" y="361"/>
                  </a:lnTo>
                  <a:lnTo>
                    <a:pt x="24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4308950" y="727325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121" y="0"/>
                  </a:moveTo>
                  <a:lnTo>
                    <a:pt x="61" y="301"/>
                  </a:lnTo>
                  <a:lnTo>
                    <a:pt x="1" y="361"/>
                  </a:lnTo>
                  <a:lnTo>
                    <a:pt x="181" y="421"/>
                  </a:lnTo>
                  <a:lnTo>
                    <a:pt x="361" y="421"/>
                  </a:lnTo>
                  <a:lnTo>
                    <a:pt x="36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335975" y="73932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4424500" y="7393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21"/>
                  </a:moveTo>
                  <a:lnTo>
                    <a:pt x="1" y="12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4325450" y="733325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61" y="1"/>
                  </a:moveTo>
                  <a:lnTo>
                    <a:pt x="1" y="241"/>
                  </a:lnTo>
                  <a:lnTo>
                    <a:pt x="241" y="301"/>
                  </a:lnTo>
                  <a:lnTo>
                    <a:pt x="181" y="181"/>
                  </a:lnTo>
                  <a:lnTo>
                    <a:pt x="18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4463525" y="7678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0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4448500" y="713825"/>
              <a:ext cx="7550" cy="12025"/>
            </a:xfrm>
            <a:custGeom>
              <a:avLst/>
              <a:gdLst/>
              <a:ahLst/>
              <a:cxnLst/>
              <a:rect l="l" t="t" r="r" b="b"/>
              <a:pathLst>
                <a:path w="302" h="481" extrusionOk="0">
                  <a:moveTo>
                    <a:pt x="301" y="0"/>
                  </a:moveTo>
                  <a:lnTo>
                    <a:pt x="121" y="60"/>
                  </a:lnTo>
                  <a:lnTo>
                    <a:pt x="61" y="60"/>
                  </a:lnTo>
                  <a:lnTo>
                    <a:pt x="61" y="240"/>
                  </a:lnTo>
                  <a:lnTo>
                    <a:pt x="1" y="480"/>
                  </a:lnTo>
                  <a:lnTo>
                    <a:pt x="121" y="240"/>
                  </a:lnTo>
                  <a:lnTo>
                    <a:pt x="24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4438000" y="716825"/>
              <a:ext cx="6025" cy="12025"/>
            </a:xfrm>
            <a:custGeom>
              <a:avLst/>
              <a:gdLst/>
              <a:ahLst/>
              <a:cxnLst/>
              <a:rect l="l" t="t" r="r" b="b"/>
              <a:pathLst>
                <a:path w="241" h="481" extrusionOk="0">
                  <a:moveTo>
                    <a:pt x="121" y="0"/>
                  </a:moveTo>
                  <a:lnTo>
                    <a:pt x="1" y="4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4501025" y="7198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4478525" y="691300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361" y="1"/>
                  </a:moveTo>
                  <a:lnTo>
                    <a:pt x="181" y="61"/>
                  </a:lnTo>
                  <a:lnTo>
                    <a:pt x="121" y="121"/>
                  </a:lnTo>
                  <a:lnTo>
                    <a:pt x="0" y="301"/>
                  </a:lnTo>
                  <a:lnTo>
                    <a:pt x="301" y="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4453025" y="7063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517550" y="736325"/>
              <a:ext cx="6025" cy="25525"/>
            </a:xfrm>
            <a:custGeom>
              <a:avLst/>
              <a:gdLst/>
              <a:ahLst/>
              <a:cxnLst/>
              <a:rect l="l" t="t" r="r" b="b"/>
              <a:pathLst>
                <a:path w="241" h="1021" extrusionOk="0">
                  <a:moveTo>
                    <a:pt x="0" y="1"/>
                  </a:moveTo>
                  <a:lnTo>
                    <a:pt x="0" y="181"/>
                  </a:lnTo>
                  <a:lnTo>
                    <a:pt x="0" y="961"/>
                  </a:lnTo>
                  <a:lnTo>
                    <a:pt x="0" y="1021"/>
                  </a:lnTo>
                  <a:lnTo>
                    <a:pt x="180" y="961"/>
                  </a:lnTo>
                  <a:lnTo>
                    <a:pt x="240" y="901"/>
                  </a:lnTo>
                  <a:lnTo>
                    <a:pt x="180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4442500" y="704825"/>
              <a:ext cx="9025" cy="4525"/>
            </a:xfrm>
            <a:custGeom>
              <a:avLst/>
              <a:gdLst/>
              <a:ahLst/>
              <a:cxnLst/>
              <a:rect l="l" t="t" r="r" b="b"/>
              <a:pathLst>
                <a:path w="361" h="181" extrusionOk="0">
                  <a:moveTo>
                    <a:pt x="181" y="0"/>
                  </a:moveTo>
                  <a:lnTo>
                    <a:pt x="1" y="180"/>
                  </a:lnTo>
                  <a:lnTo>
                    <a:pt x="241" y="120"/>
                  </a:lnTo>
                  <a:lnTo>
                    <a:pt x="301" y="1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4480025" y="733325"/>
              <a:ext cx="21025" cy="31550"/>
            </a:xfrm>
            <a:custGeom>
              <a:avLst/>
              <a:gdLst/>
              <a:ahLst/>
              <a:cxnLst/>
              <a:rect l="l" t="t" r="r" b="b"/>
              <a:pathLst>
                <a:path w="841" h="1262" extrusionOk="0">
                  <a:moveTo>
                    <a:pt x="121" y="1"/>
                  </a:moveTo>
                  <a:lnTo>
                    <a:pt x="0" y="61"/>
                  </a:lnTo>
                  <a:lnTo>
                    <a:pt x="61" y="61"/>
                  </a:lnTo>
                  <a:lnTo>
                    <a:pt x="241" y="361"/>
                  </a:lnTo>
                  <a:lnTo>
                    <a:pt x="421" y="781"/>
                  </a:lnTo>
                  <a:lnTo>
                    <a:pt x="541" y="1261"/>
                  </a:lnTo>
                  <a:lnTo>
                    <a:pt x="841" y="1261"/>
                  </a:lnTo>
                  <a:lnTo>
                    <a:pt x="721" y="1081"/>
                  </a:lnTo>
                  <a:lnTo>
                    <a:pt x="481" y="541"/>
                  </a:lnTo>
                  <a:lnTo>
                    <a:pt x="241" y="24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4253425" y="902900"/>
              <a:ext cx="9025" cy="6025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361" y="241"/>
                  </a:lnTo>
                  <a:lnTo>
                    <a:pt x="361" y="241"/>
                  </a:lnTo>
                  <a:lnTo>
                    <a:pt x="12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4272925" y="946425"/>
              <a:ext cx="24050" cy="1525"/>
            </a:xfrm>
            <a:custGeom>
              <a:avLst/>
              <a:gdLst/>
              <a:ahLst/>
              <a:cxnLst/>
              <a:rect l="l" t="t" r="r" b="b"/>
              <a:pathLst>
                <a:path w="962" h="61" extrusionOk="0">
                  <a:moveTo>
                    <a:pt x="781" y="0"/>
                  </a:moveTo>
                  <a:lnTo>
                    <a:pt x="1" y="60"/>
                  </a:lnTo>
                  <a:lnTo>
                    <a:pt x="181" y="6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4262425" y="932900"/>
              <a:ext cx="13525" cy="1525"/>
            </a:xfrm>
            <a:custGeom>
              <a:avLst/>
              <a:gdLst/>
              <a:ahLst/>
              <a:cxnLst/>
              <a:rect l="l" t="t" r="r" b="b"/>
              <a:pathLst>
                <a:path w="541" h="61" extrusionOk="0">
                  <a:moveTo>
                    <a:pt x="181" y="1"/>
                  </a:moveTo>
                  <a:lnTo>
                    <a:pt x="1" y="61"/>
                  </a:lnTo>
                  <a:lnTo>
                    <a:pt x="54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4259425" y="89090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61" y="0"/>
                  </a:moveTo>
                  <a:lnTo>
                    <a:pt x="1" y="60"/>
                  </a:lnTo>
                  <a:lnTo>
                    <a:pt x="181" y="240"/>
                  </a:lnTo>
                  <a:lnTo>
                    <a:pt x="241" y="240"/>
                  </a:lnTo>
                  <a:lnTo>
                    <a:pt x="18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4259425" y="916400"/>
              <a:ext cx="28550" cy="7525"/>
            </a:xfrm>
            <a:custGeom>
              <a:avLst/>
              <a:gdLst/>
              <a:ahLst/>
              <a:cxnLst/>
              <a:rect l="l" t="t" r="r" b="b"/>
              <a:pathLst>
                <a:path w="1142" h="301" extrusionOk="0">
                  <a:moveTo>
                    <a:pt x="1" y="1"/>
                  </a:moveTo>
                  <a:lnTo>
                    <a:pt x="841" y="301"/>
                  </a:lnTo>
                  <a:lnTo>
                    <a:pt x="1141" y="181"/>
                  </a:lnTo>
                  <a:lnTo>
                    <a:pt x="961" y="121"/>
                  </a:lnTo>
                  <a:lnTo>
                    <a:pt x="6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181400" y="9674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4244425" y="946425"/>
              <a:ext cx="9025" cy="1525"/>
            </a:xfrm>
            <a:custGeom>
              <a:avLst/>
              <a:gdLst/>
              <a:ahLst/>
              <a:cxnLst/>
              <a:rect l="l" t="t" r="r" b="b"/>
              <a:pathLst>
                <a:path w="361" h="61" extrusionOk="0">
                  <a:moveTo>
                    <a:pt x="0" y="0"/>
                  </a:moveTo>
                  <a:lnTo>
                    <a:pt x="361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250425" y="9119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631600" y="83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4328450" y="83687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382475" y="8233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" y="0"/>
                  </a:move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448500" y="763350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61" y="0"/>
                  </a:moveTo>
                  <a:lnTo>
                    <a:pt x="1" y="60"/>
                  </a:lnTo>
                  <a:lnTo>
                    <a:pt x="12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368975" y="824875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1" y="0"/>
                  </a:moveTo>
                  <a:lnTo>
                    <a:pt x="18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316450" y="84137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356975" y="826375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60" y="0"/>
                  </a:moveTo>
                  <a:lnTo>
                    <a:pt x="0" y="60"/>
                  </a:lnTo>
                  <a:lnTo>
                    <a:pt x="12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341975" y="7978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0" y="1"/>
                  </a:moveTo>
                  <a:lnTo>
                    <a:pt x="60" y="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293950" y="811350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0" y="1"/>
                  </a:moveTo>
                  <a:lnTo>
                    <a:pt x="60" y="121"/>
                  </a:lnTo>
                  <a:lnTo>
                    <a:pt x="180" y="12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75925" y="814350"/>
              <a:ext cx="7550" cy="755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181" y="1"/>
                  </a:moveTo>
                  <a:lnTo>
                    <a:pt x="1" y="61"/>
                  </a:lnTo>
                  <a:lnTo>
                    <a:pt x="61" y="301"/>
                  </a:lnTo>
                  <a:lnTo>
                    <a:pt x="30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263925" y="82787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18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260925" y="815850"/>
              <a:ext cx="6025" cy="12050"/>
            </a:xfrm>
            <a:custGeom>
              <a:avLst/>
              <a:gdLst/>
              <a:ahLst/>
              <a:cxnLst/>
              <a:rect l="l" t="t" r="r" b="b"/>
              <a:pathLst>
                <a:path w="241" h="482" extrusionOk="0">
                  <a:moveTo>
                    <a:pt x="1" y="1"/>
                  </a:moveTo>
                  <a:lnTo>
                    <a:pt x="121" y="481"/>
                  </a:lnTo>
                  <a:lnTo>
                    <a:pt x="181" y="481"/>
                  </a:lnTo>
                  <a:lnTo>
                    <a:pt x="241" y="4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165825" y="998950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60" y="0"/>
                  </a:moveTo>
                  <a:lnTo>
                    <a:pt x="0" y="180"/>
                  </a:lnTo>
                  <a:lnTo>
                    <a:pt x="60" y="30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507025" y="740825"/>
              <a:ext cx="6050" cy="22550"/>
            </a:xfrm>
            <a:custGeom>
              <a:avLst/>
              <a:gdLst/>
              <a:ahLst/>
              <a:cxnLst/>
              <a:rect l="l" t="t" r="r" b="b"/>
              <a:pathLst>
                <a:path w="242" h="902" extrusionOk="0">
                  <a:moveTo>
                    <a:pt x="1" y="1"/>
                  </a:moveTo>
                  <a:lnTo>
                    <a:pt x="61" y="421"/>
                  </a:lnTo>
                  <a:lnTo>
                    <a:pt x="61" y="901"/>
                  </a:lnTo>
                  <a:lnTo>
                    <a:pt x="181" y="901"/>
                  </a:lnTo>
                  <a:lnTo>
                    <a:pt x="241" y="841"/>
                  </a:lnTo>
                  <a:lnTo>
                    <a:pt x="181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310450" y="8098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1"/>
                  </a:move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4199400" y="9029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4200900" y="8894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203900" y="88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254925" y="836875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61" y="0"/>
                  </a:moveTo>
                  <a:lnTo>
                    <a:pt x="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298450" y="719825"/>
              <a:ext cx="10525" cy="16525"/>
            </a:xfrm>
            <a:custGeom>
              <a:avLst/>
              <a:gdLst/>
              <a:ahLst/>
              <a:cxnLst/>
              <a:rect l="l" t="t" r="r" b="b"/>
              <a:pathLst>
                <a:path w="421" h="661" extrusionOk="0">
                  <a:moveTo>
                    <a:pt x="120" y="0"/>
                  </a:moveTo>
                  <a:lnTo>
                    <a:pt x="120" y="60"/>
                  </a:lnTo>
                  <a:lnTo>
                    <a:pt x="0" y="601"/>
                  </a:lnTo>
                  <a:lnTo>
                    <a:pt x="240" y="661"/>
                  </a:lnTo>
                  <a:lnTo>
                    <a:pt x="361" y="661"/>
                  </a:lnTo>
                  <a:lnTo>
                    <a:pt x="361" y="601"/>
                  </a:lnTo>
                  <a:lnTo>
                    <a:pt x="421" y="180"/>
                  </a:lnTo>
                  <a:lnTo>
                    <a:pt x="361" y="180"/>
                  </a:lnTo>
                  <a:lnTo>
                    <a:pt x="361" y="240"/>
                  </a:lnTo>
                  <a:lnTo>
                    <a:pt x="301" y="420"/>
                  </a:lnTo>
                  <a:lnTo>
                    <a:pt x="240" y="240"/>
                  </a:lnTo>
                  <a:lnTo>
                    <a:pt x="24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242925" y="84437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0" y="0"/>
                  </a:moveTo>
                  <a:lnTo>
                    <a:pt x="0" y="120"/>
                  </a:lnTo>
                  <a:lnTo>
                    <a:pt x="120" y="60"/>
                  </a:lnTo>
                  <a:lnTo>
                    <a:pt x="18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224925" y="827875"/>
              <a:ext cx="12025" cy="36025"/>
            </a:xfrm>
            <a:custGeom>
              <a:avLst/>
              <a:gdLst/>
              <a:ahLst/>
              <a:cxnLst/>
              <a:rect l="l" t="t" r="r" b="b"/>
              <a:pathLst>
                <a:path w="481" h="1441" extrusionOk="0">
                  <a:moveTo>
                    <a:pt x="240" y="0"/>
                  </a:moveTo>
                  <a:lnTo>
                    <a:pt x="120" y="540"/>
                  </a:lnTo>
                  <a:lnTo>
                    <a:pt x="60" y="1141"/>
                  </a:lnTo>
                  <a:lnTo>
                    <a:pt x="0" y="1441"/>
                  </a:lnTo>
                  <a:lnTo>
                    <a:pt x="240" y="1321"/>
                  </a:lnTo>
                  <a:lnTo>
                    <a:pt x="480" y="1081"/>
                  </a:lnTo>
                  <a:lnTo>
                    <a:pt x="480" y="961"/>
                  </a:lnTo>
                  <a:lnTo>
                    <a:pt x="360" y="1021"/>
                  </a:lnTo>
                  <a:lnTo>
                    <a:pt x="300" y="1021"/>
                  </a:lnTo>
                  <a:lnTo>
                    <a:pt x="360" y="961"/>
                  </a:lnTo>
                  <a:lnTo>
                    <a:pt x="420" y="901"/>
                  </a:lnTo>
                  <a:lnTo>
                    <a:pt x="360" y="7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200900" y="832375"/>
              <a:ext cx="19550" cy="54050"/>
            </a:xfrm>
            <a:custGeom>
              <a:avLst/>
              <a:gdLst/>
              <a:ahLst/>
              <a:cxnLst/>
              <a:rect l="l" t="t" r="r" b="b"/>
              <a:pathLst>
                <a:path w="782" h="2162" extrusionOk="0">
                  <a:moveTo>
                    <a:pt x="361" y="0"/>
                  </a:moveTo>
                  <a:lnTo>
                    <a:pt x="361" y="60"/>
                  </a:lnTo>
                  <a:lnTo>
                    <a:pt x="181" y="660"/>
                  </a:lnTo>
                  <a:lnTo>
                    <a:pt x="61" y="1321"/>
                  </a:lnTo>
                  <a:lnTo>
                    <a:pt x="61" y="1681"/>
                  </a:lnTo>
                  <a:lnTo>
                    <a:pt x="1" y="1921"/>
                  </a:lnTo>
                  <a:lnTo>
                    <a:pt x="61" y="2161"/>
                  </a:lnTo>
                  <a:lnTo>
                    <a:pt x="361" y="1861"/>
                  </a:lnTo>
                  <a:lnTo>
                    <a:pt x="241" y="1921"/>
                  </a:lnTo>
                  <a:lnTo>
                    <a:pt x="181" y="1921"/>
                  </a:lnTo>
                  <a:lnTo>
                    <a:pt x="241" y="1861"/>
                  </a:lnTo>
                  <a:lnTo>
                    <a:pt x="361" y="1801"/>
                  </a:lnTo>
                  <a:lnTo>
                    <a:pt x="661" y="1501"/>
                  </a:lnTo>
                  <a:lnTo>
                    <a:pt x="781" y="1441"/>
                  </a:lnTo>
                  <a:lnTo>
                    <a:pt x="721" y="1141"/>
                  </a:lnTo>
                  <a:lnTo>
                    <a:pt x="601" y="961"/>
                  </a:lnTo>
                  <a:lnTo>
                    <a:pt x="541" y="660"/>
                  </a:lnTo>
                  <a:lnTo>
                    <a:pt x="421" y="30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489025" y="589275"/>
              <a:ext cx="4525" cy="10525"/>
            </a:xfrm>
            <a:custGeom>
              <a:avLst/>
              <a:gdLst/>
              <a:ahLst/>
              <a:cxnLst/>
              <a:rect l="l" t="t" r="r" b="b"/>
              <a:pathLst>
                <a:path w="181" h="421" extrusionOk="0">
                  <a:moveTo>
                    <a:pt x="121" y="0"/>
                  </a:moveTo>
                  <a:lnTo>
                    <a:pt x="61" y="180"/>
                  </a:lnTo>
                  <a:lnTo>
                    <a:pt x="1" y="420"/>
                  </a:lnTo>
                  <a:lnTo>
                    <a:pt x="1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236350" y="1168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5282875" y="12120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426925" y="1219525"/>
              <a:ext cx="15025" cy="9050"/>
            </a:xfrm>
            <a:custGeom>
              <a:avLst/>
              <a:gdLst/>
              <a:ahLst/>
              <a:cxnLst/>
              <a:rect l="l" t="t" r="r" b="b"/>
              <a:pathLst>
                <a:path w="601" h="362" extrusionOk="0">
                  <a:moveTo>
                    <a:pt x="1" y="1"/>
                  </a:moveTo>
                  <a:lnTo>
                    <a:pt x="61" y="61"/>
                  </a:lnTo>
                  <a:lnTo>
                    <a:pt x="421" y="361"/>
                  </a:lnTo>
                  <a:lnTo>
                    <a:pt x="601" y="301"/>
                  </a:lnTo>
                  <a:lnTo>
                    <a:pt x="541" y="301"/>
                  </a:lnTo>
                  <a:lnTo>
                    <a:pt x="421" y="181"/>
                  </a:lnTo>
                  <a:lnTo>
                    <a:pt x="24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245350" y="1129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179325" y="10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5234850" y="1257050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1"/>
                  </a:moveTo>
                  <a:lnTo>
                    <a:pt x="301" y="121"/>
                  </a:lnTo>
                  <a:lnTo>
                    <a:pt x="361" y="121"/>
                  </a:lnTo>
                  <a:lnTo>
                    <a:pt x="421" y="61"/>
                  </a:lnTo>
                  <a:lnTo>
                    <a:pt x="301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305375" y="1215025"/>
              <a:ext cx="30050" cy="36050"/>
            </a:xfrm>
            <a:custGeom>
              <a:avLst/>
              <a:gdLst/>
              <a:ahLst/>
              <a:cxnLst/>
              <a:rect l="l" t="t" r="r" b="b"/>
              <a:pathLst>
                <a:path w="1202" h="1442" extrusionOk="0">
                  <a:moveTo>
                    <a:pt x="1201" y="1"/>
                  </a:moveTo>
                  <a:lnTo>
                    <a:pt x="961" y="421"/>
                  </a:lnTo>
                  <a:lnTo>
                    <a:pt x="481" y="901"/>
                  </a:lnTo>
                  <a:lnTo>
                    <a:pt x="301" y="1141"/>
                  </a:lnTo>
                  <a:lnTo>
                    <a:pt x="601" y="541"/>
                  </a:lnTo>
                  <a:lnTo>
                    <a:pt x="121" y="1261"/>
                  </a:lnTo>
                  <a:lnTo>
                    <a:pt x="1" y="1441"/>
                  </a:lnTo>
                  <a:lnTo>
                    <a:pt x="1" y="1441"/>
                  </a:lnTo>
                  <a:lnTo>
                    <a:pt x="601" y="1321"/>
                  </a:lnTo>
                  <a:lnTo>
                    <a:pt x="841" y="90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180825" y="1234550"/>
              <a:ext cx="28525" cy="34525"/>
            </a:xfrm>
            <a:custGeom>
              <a:avLst/>
              <a:gdLst/>
              <a:ahLst/>
              <a:cxnLst/>
              <a:rect l="l" t="t" r="r" b="b"/>
              <a:pathLst>
                <a:path w="1141" h="1381" extrusionOk="0">
                  <a:moveTo>
                    <a:pt x="181" y="0"/>
                  </a:moveTo>
                  <a:lnTo>
                    <a:pt x="61" y="300"/>
                  </a:lnTo>
                  <a:lnTo>
                    <a:pt x="1" y="480"/>
                  </a:lnTo>
                  <a:lnTo>
                    <a:pt x="61" y="480"/>
                  </a:lnTo>
                  <a:lnTo>
                    <a:pt x="601" y="1021"/>
                  </a:lnTo>
                  <a:lnTo>
                    <a:pt x="1081" y="1381"/>
                  </a:lnTo>
                  <a:lnTo>
                    <a:pt x="1141" y="1321"/>
                  </a:lnTo>
                  <a:lnTo>
                    <a:pt x="1021" y="1081"/>
                  </a:lnTo>
                  <a:lnTo>
                    <a:pt x="1021" y="1021"/>
                  </a:lnTo>
                  <a:lnTo>
                    <a:pt x="781" y="780"/>
                  </a:lnTo>
                  <a:lnTo>
                    <a:pt x="661" y="600"/>
                  </a:lnTo>
                  <a:lnTo>
                    <a:pt x="901" y="780"/>
                  </a:lnTo>
                  <a:lnTo>
                    <a:pt x="601" y="480"/>
                  </a:lnTo>
                  <a:lnTo>
                    <a:pt x="421" y="300"/>
                  </a:lnTo>
                  <a:lnTo>
                    <a:pt x="601" y="420"/>
                  </a:lnTo>
                  <a:lnTo>
                    <a:pt x="1141" y="720"/>
                  </a:lnTo>
                  <a:lnTo>
                    <a:pt x="1081" y="540"/>
                  </a:lnTo>
                  <a:lnTo>
                    <a:pt x="1021" y="480"/>
                  </a:lnTo>
                  <a:lnTo>
                    <a:pt x="901" y="420"/>
                  </a:lnTo>
                  <a:lnTo>
                    <a:pt x="841" y="360"/>
                  </a:lnTo>
                  <a:lnTo>
                    <a:pt x="361" y="180"/>
                  </a:lnTo>
                  <a:lnTo>
                    <a:pt x="301" y="120"/>
                  </a:lnTo>
                  <a:lnTo>
                    <a:pt x="241" y="120"/>
                  </a:lnTo>
                  <a:lnTo>
                    <a:pt x="241" y="6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210850" y="1249550"/>
              <a:ext cx="22525" cy="13525"/>
            </a:xfrm>
            <a:custGeom>
              <a:avLst/>
              <a:gdLst/>
              <a:ahLst/>
              <a:cxnLst/>
              <a:rect l="l" t="t" r="r" b="b"/>
              <a:pathLst>
                <a:path w="901" h="541" extrusionOk="0">
                  <a:moveTo>
                    <a:pt x="0" y="0"/>
                  </a:moveTo>
                  <a:lnTo>
                    <a:pt x="180" y="240"/>
                  </a:lnTo>
                  <a:lnTo>
                    <a:pt x="756" y="481"/>
                  </a:lnTo>
                  <a:lnTo>
                    <a:pt x="756" y="481"/>
                  </a:lnTo>
                  <a:lnTo>
                    <a:pt x="420" y="240"/>
                  </a:lnTo>
                  <a:lnTo>
                    <a:pt x="120" y="60"/>
                  </a:lnTo>
                  <a:lnTo>
                    <a:pt x="0" y="0"/>
                  </a:lnTo>
                  <a:close/>
                  <a:moveTo>
                    <a:pt x="756" y="481"/>
                  </a:moveTo>
                  <a:lnTo>
                    <a:pt x="840" y="541"/>
                  </a:lnTo>
                  <a:lnTo>
                    <a:pt x="900" y="541"/>
                  </a:lnTo>
                  <a:lnTo>
                    <a:pt x="756" y="4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296375" y="1248050"/>
              <a:ext cx="3025" cy="4525"/>
            </a:xfrm>
            <a:custGeom>
              <a:avLst/>
              <a:gdLst/>
              <a:ahLst/>
              <a:cxnLst/>
              <a:rect l="l" t="t" r="r" b="b"/>
              <a:pathLst>
                <a:path w="121" h="181" extrusionOk="0">
                  <a:moveTo>
                    <a:pt x="121" y="0"/>
                  </a:moveTo>
                  <a:lnTo>
                    <a:pt x="91" y="90"/>
                  </a:lnTo>
                  <a:lnTo>
                    <a:pt x="121" y="60"/>
                  </a:lnTo>
                  <a:lnTo>
                    <a:pt x="121" y="0"/>
                  </a:lnTo>
                  <a:close/>
                  <a:moveTo>
                    <a:pt x="91" y="90"/>
                  </a:moveTo>
                  <a:lnTo>
                    <a:pt x="0" y="180"/>
                  </a:lnTo>
                  <a:lnTo>
                    <a:pt x="61" y="180"/>
                  </a:lnTo>
                  <a:lnTo>
                    <a:pt x="91" y="9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5243850" y="1067975"/>
              <a:ext cx="7525" cy="4525"/>
            </a:xfrm>
            <a:custGeom>
              <a:avLst/>
              <a:gdLst/>
              <a:ahLst/>
              <a:cxnLst/>
              <a:rect l="l" t="t" r="r" b="b"/>
              <a:pathLst>
                <a:path w="301" h="181" extrusionOk="0">
                  <a:moveTo>
                    <a:pt x="1" y="0"/>
                  </a:moveTo>
                  <a:lnTo>
                    <a:pt x="1" y="120"/>
                  </a:lnTo>
                  <a:lnTo>
                    <a:pt x="301" y="18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327900" y="1218025"/>
              <a:ext cx="21025" cy="30050"/>
            </a:xfrm>
            <a:custGeom>
              <a:avLst/>
              <a:gdLst/>
              <a:ahLst/>
              <a:cxnLst/>
              <a:rect l="l" t="t" r="r" b="b"/>
              <a:pathLst>
                <a:path w="841" h="1202" extrusionOk="0">
                  <a:moveTo>
                    <a:pt x="840" y="1"/>
                  </a:moveTo>
                  <a:lnTo>
                    <a:pt x="720" y="181"/>
                  </a:lnTo>
                  <a:lnTo>
                    <a:pt x="180" y="961"/>
                  </a:lnTo>
                  <a:lnTo>
                    <a:pt x="0" y="1201"/>
                  </a:lnTo>
                  <a:lnTo>
                    <a:pt x="420" y="1081"/>
                  </a:lnTo>
                  <a:lnTo>
                    <a:pt x="720" y="301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251350" y="11235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153825" y="1234550"/>
              <a:ext cx="31525" cy="43525"/>
            </a:xfrm>
            <a:custGeom>
              <a:avLst/>
              <a:gdLst/>
              <a:ahLst/>
              <a:cxnLst/>
              <a:rect l="l" t="t" r="r" b="b"/>
              <a:pathLst>
                <a:path w="1261" h="1741" extrusionOk="0">
                  <a:moveTo>
                    <a:pt x="900" y="0"/>
                  </a:moveTo>
                  <a:lnTo>
                    <a:pt x="840" y="60"/>
                  </a:lnTo>
                  <a:lnTo>
                    <a:pt x="720" y="420"/>
                  </a:lnTo>
                  <a:lnTo>
                    <a:pt x="600" y="540"/>
                  </a:lnTo>
                  <a:lnTo>
                    <a:pt x="360" y="1081"/>
                  </a:lnTo>
                  <a:lnTo>
                    <a:pt x="120" y="1501"/>
                  </a:lnTo>
                  <a:lnTo>
                    <a:pt x="60" y="1621"/>
                  </a:lnTo>
                  <a:lnTo>
                    <a:pt x="0" y="1741"/>
                  </a:lnTo>
                  <a:lnTo>
                    <a:pt x="720" y="1621"/>
                  </a:lnTo>
                  <a:lnTo>
                    <a:pt x="720" y="1561"/>
                  </a:lnTo>
                  <a:lnTo>
                    <a:pt x="780" y="1621"/>
                  </a:lnTo>
                  <a:lnTo>
                    <a:pt x="1261" y="1501"/>
                  </a:lnTo>
                  <a:lnTo>
                    <a:pt x="900" y="961"/>
                  </a:lnTo>
                  <a:lnTo>
                    <a:pt x="900" y="901"/>
                  </a:lnTo>
                  <a:lnTo>
                    <a:pt x="780" y="1021"/>
                  </a:lnTo>
                  <a:lnTo>
                    <a:pt x="840" y="720"/>
                  </a:lnTo>
                  <a:lnTo>
                    <a:pt x="840" y="600"/>
                  </a:lnTo>
                  <a:lnTo>
                    <a:pt x="900" y="30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447950" y="1263050"/>
              <a:ext cx="13525" cy="10525"/>
            </a:xfrm>
            <a:custGeom>
              <a:avLst/>
              <a:gdLst/>
              <a:ahLst/>
              <a:cxnLst/>
              <a:rect l="l" t="t" r="r" b="b"/>
              <a:pathLst>
                <a:path w="541" h="421" extrusionOk="0">
                  <a:moveTo>
                    <a:pt x="0" y="1"/>
                  </a:moveTo>
                  <a:lnTo>
                    <a:pt x="240" y="421"/>
                  </a:lnTo>
                  <a:lnTo>
                    <a:pt x="540" y="42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5450950" y="12735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285875" y="1192525"/>
              <a:ext cx="28525" cy="61550"/>
            </a:xfrm>
            <a:custGeom>
              <a:avLst/>
              <a:gdLst/>
              <a:ahLst/>
              <a:cxnLst/>
              <a:rect l="l" t="t" r="r" b="b"/>
              <a:pathLst>
                <a:path w="1141" h="2462" extrusionOk="0">
                  <a:moveTo>
                    <a:pt x="1141" y="0"/>
                  </a:moveTo>
                  <a:lnTo>
                    <a:pt x="961" y="241"/>
                  </a:lnTo>
                  <a:lnTo>
                    <a:pt x="541" y="661"/>
                  </a:lnTo>
                  <a:lnTo>
                    <a:pt x="420" y="781"/>
                  </a:lnTo>
                  <a:lnTo>
                    <a:pt x="120" y="1261"/>
                  </a:lnTo>
                  <a:lnTo>
                    <a:pt x="180" y="1441"/>
                  </a:lnTo>
                  <a:lnTo>
                    <a:pt x="60" y="1321"/>
                  </a:lnTo>
                  <a:lnTo>
                    <a:pt x="0" y="1381"/>
                  </a:lnTo>
                  <a:lnTo>
                    <a:pt x="120" y="1681"/>
                  </a:lnTo>
                  <a:lnTo>
                    <a:pt x="120" y="1801"/>
                  </a:lnTo>
                  <a:lnTo>
                    <a:pt x="60" y="1741"/>
                  </a:lnTo>
                  <a:lnTo>
                    <a:pt x="0" y="1681"/>
                  </a:lnTo>
                  <a:lnTo>
                    <a:pt x="0" y="2041"/>
                  </a:lnTo>
                  <a:lnTo>
                    <a:pt x="120" y="2461"/>
                  </a:lnTo>
                  <a:lnTo>
                    <a:pt x="360" y="2401"/>
                  </a:lnTo>
                  <a:lnTo>
                    <a:pt x="481" y="2221"/>
                  </a:lnTo>
                  <a:lnTo>
                    <a:pt x="601" y="1981"/>
                  </a:lnTo>
                  <a:lnTo>
                    <a:pt x="420" y="2041"/>
                  </a:lnTo>
                  <a:lnTo>
                    <a:pt x="300" y="2101"/>
                  </a:lnTo>
                  <a:lnTo>
                    <a:pt x="300" y="2101"/>
                  </a:lnTo>
                  <a:lnTo>
                    <a:pt x="360" y="2041"/>
                  </a:lnTo>
                  <a:lnTo>
                    <a:pt x="541" y="1861"/>
                  </a:lnTo>
                  <a:lnTo>
                    <a:pt x="721" y="1741"/>
                  </a:lnTo>
                  <a:lnTo>
                    <a:pt x="781" y="1501"/>
                  </a:lnTo>
                  <a:lnTo>
                    <a:pt x="901" y="1201"/>
                  </a:lnTo>
                  <a:lnTo>
                    <a:pt x="1021" y="601"/>
                  </a:lnTo>
                  <a:lnTo>
                    <a:pt x="1141" y="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278375" y="1183525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180" y="0"/>
                  </a:moveTo>
                  <a:lnTo>
                    <a:pt x="60" y="120"/>
                  </a:lnTo>
                  <a:lnTo>
                    <a:pt x="0" y="120"/>
                  </a:lnTo>
                  <a:lnTo>
                    <a:pt x="120" y="360"/>
                  </a:lnTo>
                  <a:lnTo>
                    <a:pt x="180" y="240"/>
                  </a:lnTo>
                  <a:lnTo>
                    <a:pt x="24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440425" y="12750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267875" y="1165500"/>
              <a:ext cx="3025" cy="4550"/>
            </a:xfrm>
            <a:custGeom>
              <a:avLst/>
              <a:gdLst/>
              <a:ahLst/>
              <a:cxnLst/>
              <a:rect l="l" t="t" r="r" b="b"/>
              <a:pathLst>
                <a:path w="121" h="182" extrusionOk="0">
                  <a:moveTo>
                    <a:pt x="0" y="1"/>
                  </a:moveTo>
                  <a:lnTo>
                    <a:pt x="60" y="61"/>
                  </a:lnTo>
                  <a:lnTo>
                    <a:pt x="60" y="121"/>
                  </a:lnTo>
                  <a:lnTo>
                    <a:pt x="60" y="181"/>
                  </a:lnTo>
                  <a:lnTo>
                    <a:pt x="120" y="181"/>
                  </a:lnTo>
                  <a:lnTo>
                    <a:pt x="120" y="12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273875" y="1174525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60" y="0"/>
                  </a:moveTo>
                  <a:lnTo>
                    <a:pt x="0" y="60"/>
                  </a:lnTo>
                  <a:lnTo>
                    <a:pt x="60" y="240"/>
                  </a:lnTo>
                  <a:lnTo>
                    <a:pt x="18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39350" y="11775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281375" y="1180525"/>
              <a:ext cx="16525" cy="39025"/>
            </a:xfrm>
            <a:custGeom>
              <a:avLst/>
              <a:gdLst/>
              <a:ahLst/>
              <a:cxnLst/>
              <a:rect l="l" t="t" r="r" b="b"/>
              <a:pathLst>
                <a:path w="661" h="1561" extrusionOk="0">
                  <a:moveTo>
                    <a:pt x="661" y="0"/>
                  </a:moveTo>
                  <a:lnTo>
                    <a:pt x="300" y="540"/>
                  </a:lnTo>
                  <a:lnTo>
                    <a:pt x="120" y="781"/>
                  </a:lnTo>
                  <a:lnTo>
                    <a:pt x="120" y="841"/>
                  </a:lnTo>
                  <a:lnTo>
                    <a:pt x="60" y="841"/>
                  </a:lnTo>
                  <a:lnTo>
                    <a:pt x="0" y="901"/>
                  </a:lnTo>
                  <a:lnTo>
                    <a:pt x="120" y="1021"/>
                  </a:lnTo>
                  <a:lnTo>
                    <a:pt x="180" y="1381"/>
                  </a:lnTo>
                  <a:lnTo>
                    <a:pt x="240" y="1561"/>
                  </a:lnTo>
                  <a:lnTo>
                    <a:pt x="420" y="1021"/>
                  </a:lnTo>
                  <a:lnTo>
                    <a:pt x="540" y="480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276875" y="11910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0" y="0"/>
                  </a:moveTo>
                  <a:lnTo>
                    <a:pt x="60" y="240"/>
                  </a:lnTo>
                  <a:lnTo>
                    <a:pt x="120" y="240"/>
                  </a:lnTo>
                  <a:lnTo>
                    <a:pt x="12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242350" y="1245050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1" y="0"/>
                  </a:moveTo>
                  <a:lnTo>
                    <a:pt x="1" y="12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174825" y="11475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278375" y="1290075"/>
              <a:ext cx="4525" cy="15025"/>
            </a:xfrm>
            <a:custGeom>
              <a:avLst/>
              <a:gdLst/>
              <a:ahLst/>
              <a:cxnLst/>
              <a:rect l="l" t="t" r="r" b="b"/>
              <a:pathLst>
                <a:path w="181" h="601" extrusionOk="0">
                  <a:moveTo>
                    <a:pt x="60" y="0"/>
                  </a:moveTo>
                  <a:lnTo>
                    <a:pt x="0" y="600"/>
                  </a:lnTo>
                  <a:lnTo>
                    <a:pt x="180" y="6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5080275" y="1119000"/>
              <a:ext cx="24050" cy="43525"/>
            </a:xfrm>
            <a:custGeom>
              <a:avLst/>
              <a:gdLst/>
              <a:ahLst/>
              <a:cxnLst/>
              <a:rect l="l" t="t" r="r" b="b"/>
              <a:pathLst>
                <a:path w="962" h="1741" extrusionOk="0">
                  <a:moveTo>
                    <a:pt x="481" y="480"/>
                  </a:moveTo>
                  <a:lnTo>
                    <a:pt x="541" y="660"/>
                  </a:lnTo>
                  <a:lnTo>
                    <a:pt x="571" y="720"/>
                  </a:lnTo>
                  <a:lnTo>
                    <a:pt x="481" y="480"/>
                  </a:lnTo>
                  <a:close/>
                  <a:moveTo>
                    <a:pt x="1" y="0"/>
                  </a:moveTo>
                  <a:lnTo>
                    <a:pt x="301" y="901"/>
                  </a:lnTo>
                  <a:lnTo>
                    <a:pt x="601" y="1681"/>
                  </a:lnTo>
                  <a:lnTo>
                    <a:pt x="601" y="1741"/>
                  </a:lnTo>
                  <a:lnTo>
                    <a:pt x="961" y="1381"/>
                  </a:lnTo>
                  <a:lnTo>
                    <a:pt x="901" y="1261"/>
                  </a:lnTo>
                  <a:lnTo>
                    <a:pt x="721" y="1021"/>
                  </a:lnTo>
                  <a:lnTo>
                    <a:pt x="571" y="720"/>
                  </a:lnTo>
                  <a:lnTo>
                    <a:pt x="661" y="961"/>
                  </a:lnTo>
                  <a:lnTo>
                    <a:pt x="721" y="1141"/>
                  </a:lnTo>
                  <a:lnTo>
                    <a:pt x="601" y="1021"/>
                  </a:lnTo>
                  <a:lnTo>
                    <a:pt x="421" y="780"/>
                  </a:lnTo>
                  <a:lnTo>
                    <a:pt x="24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194325" y="1291575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" y="0"/>
                  </a:moveTo>
                  <a:lnTo>
                    <a:pt x="12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5176325" y="1293075"/>
              <a:ext cx="28525" cy="16525"/>
            </a:xfrm>
            <a:custGeom>
              <a:avLst/>
              <a:gdLst/>
              <a:ahLst/>
              <a:cxnLst/>
              <a:rect l="l" t="t" r="r" b="b"/>
              <a:pathLst>
                <a:path w="1141" h="661" extrusionOk="0">
                  <a:moveTo>
                    <a:pt x="361" y="0"/>
                  </a:moveTo>
                  <a:lnTo>
                    <a:pt x="0" y="60"/>
                  </a:lnTo>
                  <a:lnTo>
                    <a:pt x="241" y="240"/>
                  </a:lnTo>
                  <a:lnTo>
                    <a:pt x="481" y="420"/>
                  </a:lnTo>
                  <a:lnTo>
                    <a:pt x="1141" y="660"/>
                  </a:lnTo>
                  <a:lnTo>
                    <a:pt x="961" y="54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4883700" y="1788275"/>
              <a:ext cx="609275" cy="148600"/>
            </a:xfrm>
            <a:custGeom>
              <a:avLst/>
              <a:gdLst/>
              <a:ahLst/>
              <a:cxnLst/>
              <a:rect l="l" t="t" r="r" b="b"/>
              <a:pathLst>
                <a:path w="24371" h="5944" extrusionOk="0">
                  <a:moveTo>
                    <a:pt x="24371" y="1"/>
                  </a:moveTo>
                  <a:lnTo>
                    <a:pt x="60" y="4322"/>
                  </a:lnTo>
                  <a:lnTo>
                    <a:pt x="0" y="5943"/>
                  </a:lnTo>
                  <a:lnTo>
                    <a:pt x="0" y="5943"/>
                  </a:lnTo>
                  <a:lnTo>
                    <a:pt x="24371" y="1621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4879200" y="1099475"/>
              <a:ext cx="216125" cy="222125"/>
            </a:xfrm>
            <a:custGeom>
              <a:avLst/>
              <a:gdLst/>
              <a:ahLst/>
              <a:cxnLst/>
              <a:rect l="l" t="t" r="r" b="b"/>
              <a:pathLst>
                <a:path w="8645" h="8885" extrusionOk="0">
                  <a:moveTo>
                    <a:pt x="5643" y="4383"/>
                  </a:moveTo>
                  <a:lnTo>
                    <a:pt x="5523" y="4443"/>
                  </a:lnTo>
                  <a:lnTo>
                    <a:pt x="5403" y="4443"/>
                  </a:lnTo>
                  <a:lnTo>
                    <a:pt x="5523" y="4383"/>
                  </a:lnTo>
                  <a:close/>
                  <a:moveTo>
                    <a:pt x="6363" y="1"/>
                  </a:moveTo>
                  <a:lnTo>
                    <a:pt x="6183" y="61"/>
                  </a:lnTo>
                  <a:lnTo>
                    <a:pt x="6183" y="241"/>
                  </a:lnTo>
                  <a:lnTo>
                    <a:pt x="6063" y="661"/>
                  </a:lnTo>
                  <a:lnTo>
                    <a:pt x="6063" y="1021"/>
                  </a:lnTo>
                  <a:lnTo>
                    <a:pt x="6063" y="1381"/>
                  </a:lnTo>
                  <a:lnTo>
                    <a:pt x="6063" y="1742"/>
                  </a:lnTo>
                  <a:lnTo>
                    <a:pt x="6183" y="2042"/>
                  </a:lnTo>
                  <a:lnTo>
                    <a:pt x="6243" y="2282"/>
                  </a:lnTo>
                  <a:lnTo>
                    <a:pt x="6243" y="2342"/>
                  </a:lnTo>
                  <a:lnTo>
                    <a:pt x="6183" y="2282"/>
                  </a:lnTo>
                  <a:lnTo>
                    <a:pt x="6063" y="2102"/>
                  </a:lnTo>
                  <a:lnTo>
                    <a:pt x="5943" y="1802"/>
                  </a:lnTo>
                  <a:lnTo>
                    <a:pt x="5763" y="1441"/>
                  </a:lnTo>
                  <a:lnTo>
                    <a:pt x="5703" y="1021"/>
                  </a:lnTo>
                  <a:lnTo>
                    <a:pt x="5643" y="661"/>
                  </a:lnTo>
                  <a:lnTo>
                    <a:pt x="5643" y="361"/>
                  </a:lnTo>
                  <a:lnTo>
                    <a:pt x="5583" y="541"/>
                  </a:lnTo>
                  <a:lnTo>
                    <a:pt x="5583" y="661"/>
                  </a:lnTo>
                  <a:lnTo>
                    <a:pt x="5523" y="961"/>
                  </a:lnTo>
                  <a:lnTo>
                    <a:pt x="5523" y="1321"/>
                  </a:lnTo>
                  <a:lnTo>
                    <a:pt x="5523" y="1742"/>
                  </a:lnTo>
                  <a:lnTo>
                    <a:pt x="5583" y="2102"/>
                  </a:lnTo>
                  <a:lnTo>
                    <a:pt x="5643" y="2402"/>
                  </a:lnTo>
                  <a:lnTo>
                    <a:pt x="5763" y="2642"/>
                  </a:lnTo>
                  <a:lnTo>
                    <a:pt x="5763" y="2702"/>
                  </a:lnTo>
                  <a:lnTo>
                    <a:pt x="5703" y="2642"/>
                  </a:lnTo>
                  <a:lnTo>
                    <a:pt x="5583" y="2462"/>
                  </a:lnTo>
                  <a:lnTo>
                    <a:pt x="5403" y="2162"/>
                  </a:lnTo>
                  <a:lnTo>
                    <a:pt x="5223" y="1802"/>
                  </a:lnTo>
                  <a:lnTo>
                    <a:pt x="5103" y="1381"/>
                  </a:lnTo>
                  <a:lnTo>
                    <a:pt x="5043" y="961"/>
                  </a:lnTo>
                  <a:lnTo>
                    <a:pt x="5043" y="661"/>
                  </a:lnTo>
                  <a:lnTo>
                    <a:pt x="5043" y="481"/>
                  </a:lnTo>
                  <a:lnTo>
                    <a:pt x="4922" y="481"/>
                  </a:lnTo>
                  <a:lnTo>
                    <a:pt x="4982" y="1021"/>
                  </a:lnTo>
                  <a:lnTo>
                    <a:pt x="5043" y="1261"/>
                  </a:lnTo>
                  <a:lnTo>
                    <a:pt x="5043" y="1441"/>
                  </a:lnTo>
                  <a:lnTo>
                    <a:pt x="5103" y="1621"/>
                  </a:lnTo>
                  <a:lnTo>
                    <a:pt x="5223" y="2102"/>
                  </a:lnTo>
                  <a:lnTo>
                    <a:pt x="5403" y="2582"/>
                  </a:lnTo>
                  <a:lnTo>
                    <a:pt x="5643" y="3002"/>
                  </a:lnTo>
                  <a:lnTo>
                    <a:pt x="5943" y="3362"/>
                  </a:lnTo>
                  <a:lnTo>
                    <a:pt x="6123" y="3602"/>
                  </a:lnTo>
                  <a:lnTo>
                    <a:pt x="5883" y="3422"/>
                  </a:lnTo>
                  <a:lnTo>
                    <a:pt x="5403" y="2942"/>
                  </a:lnTo>
                  <a:lnTo>
                    <a:pt x="5403" y="3002"/>
                  </a:lnTo>
                  <a:lnTo>
                    <a:pt x="5343" y="2942"/>
                  </a:lnTo>
                  <a:lnTo>
                    <a:pt x="5163" y="2822"/>
                  </a:lnTo>
                  <a:lnTo>
                    <a:pt x="5103" y="2762"/>
                  </a:lnTo>
                  <a:lnTo>
                    <a:pt x="4802" y="2822"/>
                  </a:lnTo>
                  <a:lnTo>
                    <a:pt x="5463" y="3302"/>
                  </a:lnTo>
                  <a:lnTo>
                    <a:pt x="5703" y="3422"/>
                  </a:lnTo>
                  <a:lnTo>
                    <a:pt x="5463" y="3362"/>
                  </a:lnTo>
                  <a:lnTo>
                    <a:pt x="4862" y="3122"/>
                  </a:lnTo>
                  <a:lnTo>
                    <a:pt x="5223" y="3362"/>
                  </a:lnTo>
                  <a:lnTo>
                    <a:pt x="4922" y="3242"/>
                  </a:lnTo>
                  <a:lnTo>
                    <a:pt x="4562" y="3122"/>
                  </a:lnTo>
                  <a:lnTo>
                    <a:pt x="4142" y="3122"/>
                  </a:lnTo>
                  <a:lnTo>
                    <a:pt x="3962" y="3062"/>
                  </a:lnTo>
                  <a:lnTo>
                    <a:pt x="4742" y="3542"/>
                  </a:lnTo>
                  <a:lnTo>
                    <a:pt x="5643" y="4023"/>
                  </a:lnTo>
                  <a:lnTo>
                    <a:pt x="6063" y="4203"/>
                  </a:lnTo>
                  <a:lnTo>
                    <a:pt x="5583" y="4083"/>
                  </a:lnTo>
                  <a:lnTo>
                    <a:pt x="5163" y="3963"/>
                  </a:lnTo>
                  <a:lnTo>
                    <a:pt x="4382" y="3963"/>
                  </a:lnTo>
                  <a:lnTo>
                    <a:pt x="3902" y="3842"/>
                  </a:lnTo>
                  <a:lnTo>
                    <a:pt x="4202" y="4023"/>
                  </a:lnTo>
                  <a:lnTo>
                    <a:pt x="4742" y="4203"/>
                  </a:lnTo>
                  <a:lnTo>
                    <a:pt x="5223" y="4383"/>
                  </a:lnTo>
                  <a:lnTo>
                    <a:pt x="5403" y="4443"/>
                  </a:lnTo>
                  <a:lnTo>
                    <a:pt x="5163" y="4443"/>
                  </a:lnTo>
                  <a:lnTo>
                    <a:pt x="4682" y="4383"/>
                  </a:lnTo>
                  <a:lnTo>
                    <a:pt x="4142" y="4263"/>
                  </a:lnTo>
                  <a:lnTo>
                    <a:pt x="3242" y="4023"/>
                  </a:lnTo>
                  <a:lnTo>
                    <a:pt x="3902" y="4323"/>
                  </a:lnTo>
                  <a:lnTo>
                    <a:pt x="3062" y="4143"/>
                  </a:lnTo>
                  <a:lnTo>
                    <a:pt x="3482" y="4443"/>
                  </a:lnTo>
                  <a:lnTo>
                    <a:pt x="3902" y="4743"/>
                  </a:lnTo>
                  <a:lnTo>
                    <a:pt x="4262" y="4923"/>
                  </a:lnTo>
                  <a:lnTo>
                    <a:pt x="4562" y="4983"/>
                  </a:lnTo>
                  <a:lnTo>
                    <a:pt x="4262" y="4983"/>
                  </a:lnTo>
                  <a:lnTo>
                    <a:pt x="3842" y="4863"/>
                  </a:lnTo>
                  <a:lnTo>
                    <a:pt x="3362" y="4683"/>
                  </a:lnTo>
                  <a:lnTo>
                    <a:pt x="2461" y="4263"/>
                  </a:lnTo>
                  <a:lnTo>
                    <a:pt x="2161" y="4083"/>
                  </a:lnTo>
                  <a:lnTo>
                    <a:pt x="2461" y="4443"/>
                  </a:lnTo>
                  <a:lnTo>
                    <a:pt x="2822" y="4743"/>
                  </a:lnTo>
                  <a:lnTo>
                    <a:pt x="3182" y="5043"/>
                  </a:lnTo>
                  <a:lnTo>
                    <a:pt x="3542" y="5223"/>
                  </a:lnTo>
                  <a:lnTo>
                    <a:pt x="3782" y="5343"/>
                  </a:lnTo>
                  <a:lnTo>
                    <a:pt x="3542" y="5343"/>
                  </a:lnTo>
                  <a:lnTo>
                    <a:pt x="3122" y="5223"/>
                  </a:lnTo>
                  <a:lnTo>
                    <a:pt x="2641" y="4983"/>
                  </a:lnTo>
                  <a:lnTo>
                    <a:pt x="2221" y="4743"/>
                  </a:lnTo>
                  <a:lnTo>
                    <a:pt x="1861" y="4443"/>
                  </a:lnTo>
                  <a:lnTo>
                    <a:pt x="1381" y="4083"/>
                  </a:lnTo>
                  <a:lnTo>
                    <a:pt x="1201" y="3902"/>
                  </a:lnTo>
                  <a:lnTo>
                    <a:pt x="1321" y="4083"/>
                  </a:lnTo>
                  <a:lnTo>
                    <a:pt x="1561" y="4563"/>
                  </a:lnTo>
                  <a:lnTo>
                    <a:pt x="1801" y="4923"/>
                  </a:lnTo>
                  <a:lnTo>
                    <a:pt x="2041" y="5283"/>
                  </a:lnTo>
                  <a:lnTo>
                    <a:pt x="2401" y="5643"/>
                  </a:lnTo>
                  <a:lnTo>
                    <a:pt x="2641" y="5883"/>
                  </a:lnTo>
                  <a:lnTo>
                    <a:pt x="2882" y="6063"/>
                  </a:lnTo>
                  <a:lnTo>
                    <a:pt x="2641" y="5943"/>
                  </a:lnTo>
                  <a:lnTo>
                    <a:pt x="2281" y="5763"/>
                  </a:lnTo>
                  <a:lnTo>
                    <a:pt x="1861" y="5463"/>
                  </a:lnTo>
                  <a:lnTo>
                    <a:pt x="1561" y="5223"/>
                  </a:lnTo>
                  <a:lnTo>
                    <a:pt x="1261" y="4923"/>
                  </a:lnTo>
                  <a:lnTo>
                    <a:pt x="1621" y="5343"/>
                  </a:lnTo>
                  <a:lnTo>
                    <a:pt x="2041" y="5823"/>
                  </a:lnTo>
                  <a:lnTo>
                    <a:pt x="2461" y="6123"/>
                  </a:lnTo>
                  <a:lnTo>
                    <a:pt x="2882" y="6304"/>
                  </a:lnTo>
                  <a:lnTo>
                    <a:pt x="3182" y="6364"/>
                  </a:lnTo>
                  <a:lnTo>
                    <a:pt x="2882" y="6364"/>
                  </a:lnTo>
                  <a:lnTo>
                    <a:pt x="2401" y="6243"/>
                  </a:lnTo>
                  <a:lnTo>
                    <a:pt x="1921" y="6063"/>
                  </a:lnTo>
                  <a:lnTo>
                    <a:pt x="1441" y="5763"/>
                  </a:lnTo>
                  <a:lnTo>
                    <a:pt x="1021" y="5403"/>
                  </a:lnTo>
                  <a:lnTo>
                    <a:pt x="901" y="5223"/>
                  </a:lnTo>
                  <a:lnTo>
                    <a:pt x="961" y="5403"/>
                  </a:lnTo>
                  <a:lnTo>
                    <a:pt x="1021" y="5523"/>
                  </a:lnTo>
                  <a:lnTo>
                    <a:pt x="1141" y="5703"/>
                  </a:lnTo>
                  <a:lnTo>
                    <a:pt x="1381" y="6063"/>
                  </a:lnTo>
                  <a:lnTo>
                    <a:pt x="1741" y="6424"/>
                  </a:lnTo>
                  <a:lnTo>
                    <a:pt x="2161" y="6724"/>
                  </a:lnTo>
                  <a:lnTo>
                    <a:pt x="2521" y="6964"/>
                  </a:lnTo>
                  <a:lnTo>
                    <a:pt x="2762" y="7084"/>
                  </a:lnTo>
                  <a:lnTo>
                    <a:pt x="2461" y="7024"/>
                  </a:lnTo>
                  <a:lnTo>
                    <a:pt x="2041" y="6904"/>
                  </a:lnTo>
                  <a:lnTo>
                    <a:pt x="1561" y="6664"/>
                  </a:lnTo>
                  <a:lnTo>
                    <a:pt x="1141" y="6304"/>
                  </a:lnTo>
                  <a:lnTo>
                    <a:pt x="781" y="6003"/>
                  </a:lnTo>
                  <a:lnTo>
                    <a:pt x="601" y="5823"/>
                  </a:lnTo>
                  <a:lnTo>
                    <a:pt x="481" y="5643"/>
                  </a:lnTo>
                  <a:lnTo>
                    <a:pt x="841" y="6304"/>
                  </a:lnTo>
                  <a:lnTo>
                    <a:pt x="1321" y="6844"/>
                  </a:lnTo>
                  <a:lnTo>
                    <a:pt x="1501" y="7084"/>
                  </a:lnTo>
                  <a:lnTo>
                    <a:pt x="1261" y="6904"/>
                  </a:lnTo>
                  <a:lnTo>
                    <a:pt x="661" y="6484"/>
                  </a:lnTo>
                  <a:lnTo>
                    <a:pt x="360" y="6243"/>
                  </a:lnTo>
                  <a:lnTo>
                    <a:pt x="120" y="5943"/>
                  </a:lnTo>
                  <a:lnTo>
                    <a:pt x="180" y="6123"/>
                  </a:lnTo>
                  <a:lnTo>
                    <a:pt x="360" y="6784"/>
                  </a:lnTo>
                  <a:lnTo>
                    <a:pt x="661" y="7324"/>
                  </a:lnTo>
                  <a:lnTo>
                    <a:pt x="781" y="7504"/>
                  </a:lnTo>
                  <a:lnTo>
                    <a:pt x="841" y="7564"/>
                  </a:lnTo>
                  <a:lnTo>
                    <a:pt x="781" y="7564"/>
                  </a:lnTo>
                  <a:lnTo>
                    <a:pt x="601" y="7384"/>
                  </a:lnTo>
                  <a:lnTo>
                    <a:pt x="360" y="7204"/>
                  </a:lnTo>
                  <a:lnTo>
                    <a:pt x="120" y="6904"/>
                  </a:lnTo>
                  <a:lnTo>
                    <a:pt x="0" y="6784"/>
                  </a:lnTo>
                  <a:lnTo>
                    <a:pt x="60" y="7084"/>
                  </a:lnTo>
                  <a:lnTo>
                    <a:pt x="180" y="7444"/>
                  </a:lnTo>
                  <a:lnTo>
                    <a:pt x="360" y="7924"/>
                  </a:lnTo>
                  <a:lnTo>
                    <a:pt x="541" y="8284"/>
                  </a:lnTo>
                  <a:lnTo>
                    <a:pt x="721" y="8645"/>
                  </a:lnTo>
                  <a:lnTo>
                    <a:pt x="901" y="8885"/>
                  </a:lnTo>
                  <a:lnTo>
                    <a:pt x="961" y="8885"/>
                  </a:lnTo>
                  <a:lnTo>
                    <a:pt x="4502" y="8284"/>
                  </a:lnTo>
                  <a:lnTo>
                    <a:pt x="5463" y="6724"/>
                  </a:lnTo>
                  <a:lnTo>
                    <a:pt x="6423" y="5283"/>
                  </a:lnTo>
                  <a:lnTo>
                    <a:pt x="7504" y="3842"/>
                  </a:lnTo>
                  <a:lnTo>
                    <a:pt x="8644" y="2582"/>
                  </a:lnTo>
                  <a:lnTo>
                    <a:pt x="8584" y="2522"/>
                  </a:lnTo>
                  <a:lnTo>
                    <a:pt x="8104" y="1802"/>
                  </a:lnTo>
                  <a:lnTo>
                    <a:pt x="7684" y="1021"/>
                  </a:lnTo>
                  <a:lnTo>
                    <a:pt x="7564" y="841"/>
                  </a:lnTo>
                  <a:lnTo>
                    <a:pt x="7684" y="1561"/>
                  </a:lnTo>
                  <a:lnTo>
                    <a:pt x="7984" y="2282"/>
                  </a:lnTo>
                  <a:lnTo>
                    <a:pt x="8044" y="2522"/>
                  </a:lnTo>
                  <a:lnTo>
                    <a:pt x="7864" y="2342"/>
                  </a:lnTo>
                  <a:lnTo>
                    <a:pt x="7504" y="1742"/>
                  </a:lnTo>
                  <a:lnTo>
                    <a:pt x="7504" y="1802"/>
                  </a:lnTo>
                  <a:lnTo>
                    <a:pt x="7684" y="2162"/>
                  </a:lnTo>
                  <a:lnTo>
                    <a:pt x="7864" y="2522"/>
                  </a:lnTo>
                  <a:lnTo>
                    <a:pt x="7984" y="2762"/>
                  </a:lnTo>
                  <a:lnTo>
                    <a:pt x="7804" y="2582"/>
                  </a:lnTo>
                  <a:lnTo>
                    <a:pt x="7504" y="2282"/>
                  </a:lnTo>
                  <a:lnTo>
                    <a:pt x="7263" y="1922"/>
                  </a:lnTo>
                  <a:lnTo>
                    <a:pt x="7083" y="1561"/>
                  </a:lnTo>
                  <a:lnTo>
                    <a:pt x="6903" y="1261"/>
                  </a:lnTo>
                  <a:lnTo>
                    <a:pt x="6963" y="1501"/>
                  </a:lnTo>
                  <a:lnTo>
                    <a:pt x="7023" y="1922"/>
                  </a:lnTo>
                  <a:lnTo>
                    <a:pt x="7083" y="2222"/>
                  </a:lnTo>
                  <a:lnTo>
                    <a:pt x="7203" y="2462"/>
                  </a:lnTo>
                  <a:lnTo>
                    <a:pt x="7203" y="2522"/>
                  </a:lnTo>
                  <a:lnTo>
                    <a:pt x="7143" y="2462"/>
                  </a:lnTo>
                  <a:lnTo>
                    <a:pt x="7023" y="2282"/>
                  </a:lnTo>
                  <a:lnTo>
                    <a:pt x="6843" y="1982"/>
                  </a:lnTo>
                  <a:lnTo>
                    <a:pt x="6663" y="1561"/>
                  </a:lnTo>
                  <a:lnTo>
                    <a:pt x="6423" y="781"/>
                  </a:lnTo>
                  <a:lnTo>
                    <a:pt x="6363" y="301"/>
                  </a:lnTo>
                  <a:lnTo>
                    <a:pt x="6363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5209325" y="1179025"/>
              <a:ext cx="3050" cy="3025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1" y="0"/>
                  </a:moveTo>
                  <a:lnTo>
                    <a:pt x="1" y="120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213850" y="1158000"/>
              <a:ext cx="19525" cy="9025"/>
            </a:xfrm>
            <a:custGeom>
              <a:avLst/>
              <a:gdLst/>
              <a:ahLst/>
              <a:cxnLst/>
              <a:rect l="l" t="t" r="r" b="b"/>
              <a:pathLst>
                <a:path w="781" h="361" extrusionOk="0">
                  <a:moveTo>
                    <a:pt x="720" y="1"/>
                  </a:moveTo>
                  <a:lnTo>
                    <a:pt x="480" y="121"/>
                  </a:lnTo>
                  <a:lnTo>
                    <a:pt x="780" y="61"/>
                  </a:lnTo>
                  <a:lnTo>
                    <a:pt x="720" y="1"/>
                  </a:lnTo>
                  <a:close/>
                  <a:moveTo>
                    <a:pt x="480" y="121"/>
                  </a:moveTo>
                  <a:lnTo>
                    <a:pt x="180" y="181"/>
                  </a:lnTo>
                  <a:lnTo>
                    <a:pt x="180" y="241"/>
                  </a:lnTo>
                  <a:lnTo>
                    <a:pt x="0" y="241"/>
                  </a:lnTo>
                  <a:lnTo>
                    <a:pt x="0" y="361"/>
                  </a:lnTo>
                  <a:lnTo>
                    <a:pt x="240" y="301"/>
                  </a:lnTo>
                  <a:lnTo>
                    <a:pt x="480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119300" y="1057475"/>
              <a:ext cx="6025" cy="7525"/>
            </a:xfrm>
            <a:custGeom>
              <a:avLst/>
              <a:gdLst/>
              <a:ahLst/>
              <a:cxnLst/>
              <a:rect l="l" t="t" r="r" b="b"/>
              <a:pathLst>
                <a:path w="241" h="301" extrusionOk="0">
                  <a:moveTo>
                    <a:pt x="60" y="0"/>
                  </a:moveTo>
                  <a:lnTo>
                    <a:pt x="0" y="180"/>
                  </a:lnTo>
                  <a:lnTo>
                    <a:pt x="241" y="300"/>
                  </a:lnTo>
                  <a:lnTo>
                    <a:pt x="181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128300" y="1122000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1" y="0"/>
                  </a:moveTo>
                  <a:lnTo>
                    <a:pt x="6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099800" y="1096475"/>
              <a:ext cx="12025" cy="55550"/>
            </a:xfrm>
            <a:custGeom>
              <a:avLst/>
              <a:gdLst/>
              <a:ahLst/>
              <a:cxnLst/>
              <a:rect l="l" t="t" r="r" b="b"/>
              <a:pathLst>
                <a:path w="481" h="2222" extrusionOk="0">
                  <a:moveTo>
                    <a:pt x="60" y="1"/>
                  </a:moveTo>
                  <a:lnTo>
                    <a:pt x="60" y="361"/>
                  </a:lnTo>
                  <a:lnTo>
                    <a:pt x="0" y="781"/>
                  </a:lnTo>
                  <a:lnTo>
                    <a:pt x="60" y="1501"/>
                  </a:lnTo>
                  <a:lnTo>
                    <a:pt x="180" y="2162"/>
                  </a:lnTo>
                  <a:lnTo>
                    <a:pt x="240" y="2222"/>
                  </a:lnTo>
                  <a:lnTo>
                    <a:pt x="480" y="1922"/>
                  </a:lnTo>
                  <a:lnTo>
                    <a:pt x="360" y="1561"/>
                  </a:lnTo>
                  <a:lnTo>
                    <a:pt x="180" y="1021"/>
                  </a:lnTo>
                  <a:lnTo>
                    <a:pt x="120" y="481"/>
                  </a:lnTo>
                  <a:lnTo>
                    <a:pt x="12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5147800" y="1269050"/>
              <a:ext cx="4550" cy="10525"/>
            </a:xfrm>
            <a:custGeom>
              <a:avLst/>
              <a:gdLst/>
              <a:ahLst/>
              <a:cxnLst/>
              <a:rect l="l" t="t" r="r" b="b"/>
              <a:pathLst>
                <a:path w="182" h="421" extrusionOk="0">
                  <a:moveTo>
                    <a:pt x="181" y="1"/>
                  </a:moveTo>
                  <a:lnTo>
                    <a:pt x="121" y="181"/>
                  </a:lnTo>
                  <a:lnTo>
                    <a:pt x="181" y="61"/>
                  </a:lnTo>
                  <a:lnTo>
                    <a:pt x="181" y="1"/>
                  </a:lnTo>
                  <a:close/>
                  <a:moveTo>
                    <a:pt x="121" y="181"/>
                  </a:moveTo>
                  <a:lnTo>
                    <a:pt x="1" y="421"/>
                  </a:lnTo>
                  <a:lnTo>
                    <a:pt x="1" y="421"/>
                  </a:lnTo>
                  <a:lnTo>
                    <a:pt x="61" y="361"/>
                  </a:lnTo>
                  <a:lnTo>
                    <a:pt x="121" y="18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5158325" y="1155000"/>
              <a:ext cx="7525" cy="7525"/>
            </a:xfrm>
            <a:custGeom>
              <a:avLst/>
              <a:gdLst/>
              <a:ahLst/>
              <a:cxnLst/>
              <a:rect l="l" t="t" r="r" b="b"/>
              <a:pathLst>
                <a:path w="301" h="301" extrusionOk="0">
                  <a:moveTo>
                    <a:pt x="120" y="1"/>
                  </a:moveTo>
                  <a:lnTo>
                    <a:pt x="0" y="121"/>
                  </a:lnTo>
                  <a:lnTo>
                    <a:pt x="0" y="181"/>
                  </a:lnTo>
                  <a:lnTo>
                    <a:pt x="120" y="301"/>
                  </a:lnTo>
                  <a:lnTo>
                    <a:pt x="180" y="301"/>
                  </a:lnTo>
                  <a:lnTo>
                    <a:pt x="300" y="181"/>
                  </a:lnTo>
                  <a:lnTo>
                    <a:pt x="30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189825" y="1260050"/>
              <a:ext cx="9025" cy="10525"/>
            </a:xfrm>
            <a:custGeom>
              <a:avLst/>
              <a:gdLst/>
              <a:ahLst/>
              <a:cxnLst/>
              <a:rect l="l" t="t" r="r" b="b"/>
              <a:pathLst>
                <a:path w="361" h="421" extrusionOk="0">
                  <a:moveTo>
                    <a:pt x="1" y="1"/>
                  </a:moveTo>
                  <a:lnTo>
                    <a:pt x="301" y="421"/>
                  </a:lnTo>
                  <a:lnTo>
                    <a:pt x="36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176325" y="1248050"/>
              <a:ext cx="16525" cy="24025"/>
            </a:xfrm>
            <a:custGeom>
              <a:avLst/>
              <a:gdLst/>
              <a:ahLst/>
              <a:cxnLst/>
              <a:rect l="l" t="t" r="r" b="b"/>
              <a:pathLst>
                <a:path w="661" h="961" extrusionOk="0">
                  <a:moveTo>
                    <a:pt x="181" y="0"/>
                  </a:moveTo>
                  <a:lnTo>
                    <a:pt x="60" y="180"/>
                  </a:lnTo>
                  <a:lnTo>
                    <a:pt x="0" y="240"/>
                  </a:lnTo>
                  <a:lnTo>
                    <a:pt x="60" y="361"/>
                  </a:lnTo>
                  <a:lnTo>
                    <a:pt x="601" y="961"/>
                  </a:lnTo>
                  <a:lnTo>
                    <a:pt x="661" y="901"/>
                  </a:lnTo>
                  <a:lnTo>
                    <a:pt x="481" y="541"/>
                  </a:lnTo>
                  <a:lnTo>
                    <a:pt x="4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264850" y="1040950"/>
              <a:ext cx="6050" cy="22550"/>
            </a:xfrm>
            <a:custGeom>
              <a:avLst/>
              <a:gdLst/>
              <a:ahLst/>
              <a:cxnLst/>
              <a:rect l="l" t="t" r="r" b="b"/>
              <a:pathLst>
                <a:path w="242" h="902" extrusionOk="0">
                  <a:moveTo>
                    <a:pt x="1" y="1"/>
                  </a:moveTo>
                  <a:lnTo>
                    <a:pt x="1" y="121"/>
                  </a:lnTo>
                  <a:lnTo>
                    <a:pt x="1" y="841"/>
                  </a:lnTo>
                  <a:lnTo>
                    <a:pt x="1" y="901"/>
                  </a:lnTo>
                  <a:lnTo>
                    <a:pt x="241" y="901"/>
                  </a:lnTo>
                  <a:lnTo>
                    <a:pt x="181" y="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263350" y="1064975"/>
              <a:ext cx="12050" cy="13525"/>
            </a:xfrm>
            <a:custGeom>
              <a:avLst/>
              <a:gdLst/>
              <a:ahLst/>
              <a:cxnLst/>
              <a:rect l="l" t="t" r="r" b="b"/>
              <a:pathLst>
                <a:path w="482" h="541" extrusionOk="0">
                  <a:moveTo>
                    <a:pt x="481" y="0"/>
                  </a:moveTo>
                  <a:lnTo>
                    <a:pt x="421" y="60"/>
                  </a:lnTo>
                  <a:lnTo>
                    <a:pt x="421" y="180"/>
                  </a:lnTo>
                  <a:lnTo>
                    <a:pt x="361" y="360"/>
                  </a:lnTo>
                  <a:lnTo>
                    <a:pt x="301" y="180"/>
                  </a:lnTo>
                  <a:lnTo>
                    <a:pt x="301" y="60"/>
                  </a:lnTo>
                  <a:lnTo>
                    <a:pt x="61" y="60"/>
                  </a:lnTo>
                  <a:lnTo>
                    <a:pt x="1" y="420"/>
                  </a:lnTo>
                  <a:lnTo>
                    <a:pt x="301" y="480"/>
                  </a:lnTo>
                  <a:lnTo>
                    <a:pt x="481" y="540"/>
                  </a:lnTo>
                  <a:lnTo>
                    <a:pt x="481" y="480"/>
                  </a:lnTo>
                  <a:lnTo>
                    <a:pt x="481" y="30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252850" y="1066475"/>
              <a:ext cx="9025" cy="7525"/>
            </a:xfrm>
            <a:custGeom>
              <a:avLst/>
              <a:gdLst/>
              <a:ahLst/>
              <a:cxnLst/>
              <a:rect l="l" t="t" r="r" b="b"/>
              <a:pathLst>
                <a:path w="361" h="301" extrusionOk="0">
                  <a:moveTo>
                    <a:pt x="301" y="0"/>
                  </a:moveTo>
                  <a:lnTo>
                    <a:pt x="121" y="6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1" y="60"/>
                  </a:lnTo>
                  <a:lnTo>
                    <a:pt x="1" y="240"/>
                  </a:lnTo>
                  <a:lnTo>
                    <a:pt x="61" y="240"/>
                  </a:lnTo>
                  <a:lnTo>
                    <a:pt x="36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185325" y="1222525"/>
              <a:ext cx="1525" cy="13550"/>
            </a:xfrm>
            <a:custGeom>
              <a:avLst/>
              <a:gdLst/>
              <a:ahLst/>
              <a:cxnLst/>
              <a:rect l="l" t="t" r="r" b="b"/>
              <a:pathLst>
                <a:path w="61" h="542" extrusionOk="0">
                  <a:moveTo>
                    <a:pt x="61" y="1"/>
                  </a:moveTo>
                  <a:lnTo>
                    <a:pt x="1" y="481"/>
                  </a:lnTo>
                  <a:lnTo>
                    <a:pt x="61" y="54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221350" y="114300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6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090775" y="977925"/>
              <a:ext cx="7550" cy="4525"/>
            </a:xfrm>
            <a:custGeom>
              <a:avLst/>
              <a:gdLst/>
              <a:ahLst/>
              <a:cxnLst/>
              <a:rect l="l" t="t" r="r" b="b"/>
              <a:pathLst>
                <a:path w="302" h="181" extrusionOk="0">
                  <a:moveTo>
                    <a:pt x="1" y="1"/>
                  </a:moveTo>
                  <a:lnTo>
                    <a:pt x="61" y="121"/>
                  </a:lnTo>
                  <a:lnTo>
                    <a:pt x="301" y="181"/>
                  </a:lnTo>
                  <a:lnTo>
                    <a:pt x="30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5134300" y="127205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241" y="1"/>
                  </a:moveTo>
                  <a:lnTo>
                    <a:pt x="1" y="241"/>
                  </a:lnTo>
                  <a:lnTo>
                    <a:pt x="61" y="301"/>
                  </a:lnTo>
                  <a:lnTo>
                    <a:pt x="61" y="361"/>
                  </a:lnTo>
                  <a:lnTo>
                    <a:pt x="121" y="3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057775" y="959925"/>
              <a:ext cx="63050" cy="22525"/>
            </a:xfrm>
            <a:custGeom>
              <a:avLst/>
              <a:gdLst/>
              <a:ahLst/>
              <a:cxnLst/>
              <a:rect l="l" t="t" r="r" b="b"/>
              <a:pathLst>
                <a:path w="2522" h="901" extrusionOk="0">
                  <a:moveTo>
                    <a:pt x="0" y="0"/>
                  </a:moveTo>
                  <a:lnTo>
                    <a:pt x="481" y="421"/>
                  </a:lnTo>
                  <a:lnTo>
                    <a:pt x="481" y="361"/>
                  </a:lnTo>
                  <a:lnTo>
                    <a:pt x="661" y="421"/>
                  </a:lnTo>
                  <a:lnTo>
                    <a:pt x="1081" y="541"/>
                  </a:lnTo>
                  <a:lnTo>
                    <a:pt x="1141" y="541"/>
                  </a:lnTo>
                  <a:lnTo>
                    <a:pt x="1441" y="601"/>
                  </a:lnTo>
                  <a:lnTo>
                    <a:pt x="1441" y="541"/>
                  </a:lnTo>
                  <a:lnTo>
                    <a:pt x="1501" y="601"/>
                  </a:lnTo>
                  <a:lnTo>
                    <a:pt x="2281" y="841"/>
                  </a:lnTo>
                  <a:lnTo>
                    <a:pt x="2521" y="901"/>
                  </a:lnTo>
                  <a:lnTo>
                    <a:pt x="2461" y="781"/>
                  </a:lnTo>
                  <a:lnTo>
                    <a:pt x="2041" y="661"/>
                  </a:lnTo>
                  <a:lnTo>
                    <a:pt x="1621" y="481"/>
                  </a:lnTo>
                  <a:lnTo>
                    <a:pt x="901" y="180"/>
                  </a:lnTo>
                  <a:lnTo>
                    <a:pt x="18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051775" y="1161000"/>
              <a:ext cx="120075" cy="135100"/>
            </a:xfrm>
            <a:custGeom>
              <a:avLst/>
              <a:gdLst/>
              <a:ahLst/>
              <a:cxnLst/>
              <a:rect l="l" t="t" r="r" b="b"/>
              <a:pathLst>
                <a:path w="4803" h="5404" extrusionOk="0">
                  <a:moveTo>
                    <a:pt x="4622" y="1141"/>
                  </a:moveTo>
                  <a:lnTo>
                    <a:pt x="4412" y="1351"/>
                  </a:lnTo>
                  <a:lnTo>
                    <a:pt x="4622" y="1201"/>
                  </a:lnTo>
                  <a:lnTo>
                    <a:pt x="4622" y="1141"/>
                  </a:lnTo>
                  <a:close/>
                  <a:moveTo>
                    <a:pt x="4412" y="1351"/>
                  </a:moveTo>
                  <a:lnTo>
                    <a:pt x="4342" y="1401"/>
                  </a:lnTo>
                  <a:lnTo>
                    <a:pt x="4382" y="1381"/>
                  </a:lnTo>
                  <a:lnTo>
                    <a:pt x="4412" y="1351"/>
                  </a:lnTo>
                  <a:close/>
                  <a:moveTo>
                    <a:pt x="2641" y="4383"/>
                  </a:moveTo>
                  <a:lnTo>
                    <a:pt x="2551" y="4443"/>
                  </a:lnTo>
                  <a:lnTo>
                    <a:pt x="2641" y="4383"/>
                  </a:lnTo>
                  <a:close/>
                  <a:moveTo>
                    <a:pt x="2551" y="4443"/>
                  </a:moveTo>
                  <a:lnTo>
                    <a:pt x="2461" y="4503"/>
                  </a:lnTo>
                  <a:lnTo>
                    <a:pt x="2551" y="4443"/>
                  </a:lnTo>
                  <a:close/>
                  <a:moveTo>
                    <a:pt x="2461" y="4503"/>
                  </a:moveTo>
                  <a:lnTo>
                    <a:pt x="2371" y="4563"/>
                  </a:lnTo>
                  <a:lnTo>
                    <a:pt x="2461" y="4503"/>
                  </a:lnTo>
                  <a:close/>
                  <a:moveTo>
                    <a:pt x="2371" y="4563"/>
                  </a:moveTo>
                  <a:lnTo>
                    <a:pt x="2281" y="4623"/>
                  </a:lnTo>
                  <a:lnTo>
                    <a:pt x="2281" y="4623"/>
                  </a:lnTo>
                  <a:lnTo>
                    <a:pt x="2371" y="4563"/>
                  </a:lnTo>
                  <a:close/>
                  <a:moveTo>
                    <a:pt x="4142" y="1"/>
                  </a:moveTo>
                  <a:lnTo>
                    <a:pt x="3482" y="721"/>
                  </a:lnTo>
                  <a:lnTo>
                    <a:pt x="3542" y="781"/>
                  </a:lnTo>
                  <a:lnTo>
                    <a:pt x="3542" y="781"/>
                  </a:lnTo>
                  <a:lnTo>
                    <a:pt x="3422" y="721"/>
                  </a:lnTo>
                  <a:lnTo>
                    <a:pt x="2521" y="1802"/>
                  </a:lnTo>
                  <a:lnTo>
                    <a:pt x="1621" y="2942"/>
                  </a:lnTo>
                  <a:lnTo>
                    <a:pt x="781" y="4143"/>
                  </a:lnTo>
                  <a:lnTo>
                    <a:pt x="0" y="5403"/>
                  </a:lnTo>
                  <a:lnTo>
                    <a:pt x="0" y="5403"/>
                  </a:lnTo>
                  <a:lnTo>
                    <a:pt x="1801" y="5103"/>
                  </a:lnTo>
                  <a:lnTo>
                    <a:pt x="2161" y="4923"/>
                  </a:lnTo>
                  <a:lnTo>
                    <a:pt x="2041" y="4923"/>
                  </a:lnTo>
                  <a:lnTo>
                    <a:pt x="1681" y="5043"/>
                  </a:lnTo>
                  <a:lnTo>
                    <a:pt x="1501" y="5043"/>
                  </a:lnTo>
                  <a:lnTo>
                    <a:pt x="1681" y="4983"/>
                  </a:lnTo>
                  <a:lnTo>
                    <a:pt x="2101" y="4743"/>
                  </a:lnTo>
                  <a:lnTo>
                    <a:pt x="2281" y="4623"/>
                  </a:lnTo>
                  <a:lnTo>
                    <a:pt x="2041" y="4743"/>
                  </a:lnTo>
                  <a:lnTo>
                    <a:pt x="2041" y="4743"/>
                  </a:lnTo>
                  <a:lnTo>
                    <a:pt x="2221" y="4563"/>
                  </a:lnTo>
                  <a:lnTo>
                    <a:pt x="2641" y="4263"/>
                  </a:lnTo>
                  <a:lnTo>
                    <a:pt x="2401" y="4323"/>
                  </a:lnTo>
                  <a:lnTo>
                    <a:pt x="1861" y="4443"/>
                  </a:lnTo>
                  <a:lnTo>
                    <a:pt x="2341" y="4203"/>
                  </a:lnTo>
                  <a:lnTo>
                    <a:pt x="2822" y="3963"/>
                  </a:lnTo>
                  <a:lnTo>
                    <a:pt x="3122" y="3782"/>
                  </a:lnTo>
                  <a:lnTo>
                    <a:pt x="3182" y="3722"/>
                  </a:lnTo>
                  <a:lnTo>
                    <a:pt x="2882" y="3903"/>
                  </a:lnTo>
                  <a:lnTo>
                    <a:pt x="2581" y="3963"/>
                  </a:lnTo>
                  <a:lnTo>
                    <a:pt x="2401" y="4023"/>
                  </a:lnTo>
                  <a:lnTo>
                    <a:pt x="2281" y="4023"/>
                  </a:lnTo>
                  <a:lnTo>
                    <a:pt x="1801" y="4083"/>
                  </a:lnTo>
                  <a:lnTo>
                    <a:pt x="1801" y="4083"/>
                  </a:lnTo>
                  <a:lnTo>
                    <a:pt x="2281" y="3963"/>
                  </a:lnTo>
                  <a:lnTo>
                    <a:pt x="2341" y="3903"/>
                  </a:lnTo>
                  <a:lnTo>
                    <a:pt x="2101" y="3903"/>
                  </a:lnTo>
                  <a:lnTo>
                    <a:pt x="2341" y="3843"/>
                  </a:lnTo>
                  <a:lnTo>
                    <a:pt x="2761" y="3662"/>
                  </a:lnTo>
                  <a:lnTo>
                    <a:pt x="2942" y="3542"/>
                  </a:lnTo>
                  <a:lnTo>
                    <a:pt x="3122" y="3422"/>
                  </a:lnTo>
                  <a:lnTo>
                    <a:pt x="3182" y="3362"/>
                  </a:lnTo>
                  <a:lnTo>
                    <a:pt x="3182" y="3362"/>
                  </a:lnTo>
                  <a:lnTo>
                    <a:pt x="2942" y="3422"/>
                  </a:lnTo>
                  <a:lnTo>
                    <a:pt x="2822" y="3422"/>
                  </a:lnTo>
                  <a:lnTo>
                    <a:pt x="2221" y="3602"/>
                  </a:lnTo>
                  <a:lnTo>
                    <a:pt x="1681" y="3662"/>
                  </a:lnTo>
                  <a:lnTo>
                    <a:pt x="2221" y="3482"/>
                  </a:lnTo>
                  <a:lnTo>
                    <a:pt x="2761" y="3242"/>
                  </a:lnTo>
                  <a:lnTo>
                    <a:pt x="3062" y="3062"/>
                  </a:lnTo>
                  <a:lnTo>
                    <a:pt x="2882" y="3122"/>
                  </a:lnTo>
                  <a:lnTo>
                    <a:pt x="2521" y="3242"/>
                  </a:lnTo>
                  <a:lnTo>
                    <a:pt x="1861" y="3302"/>
                  </a:lnTo>
                  <a:lnTo>
                    <a:pt x="1621" y="3302"/>
                  </a:lnTo>
                  <a:lnTo>
                    <a:pt x="1861" y="3242"/>
                  </a:lnTo>
                  <a:lnTo>
                    <a:pt x="2461" y="3122"/>
                  </a:lnTo>
                  <a:lnTo>
                    <a:pt x="3122" y="2822"/>
                  </a:lnTo>
                  <a:lnTo>
                    <a:pt x="3302" y="2702"/>
                  </a:lnTo>
                  <a:lnTo>
                    <a:pt x="3422" y="2642"/>
                  </a:lnTo>
                  <a:lnTo>
                    <a:pt x="3962" y="2282"/>
                  </a:lnTo>
                  <a:lnTo>
                    <a:pt x="4082" y="2162"/>
                  </a:lnTo>
                  <a:lnTo>
                    <a:pt x="4202" y="2042"/>
                  </a:lnTo>
                  <a:lnTo>
                    <a:pt x="3842" y="2282"/>
                  </a:lnTo>
                  <a:lnTo>
                    <a:pt x="3242" y="2642"/>
                  </a:lnTo>
                  <a:lnTo>
                    <a:pt x="2882" y="2762"/>
                  </a:lnTo>
                  <a:lnTo>
                    <a:pt x="2641" y="2882"/>
                  </a:lnTo>
                  <a:lnTo>
                    <a:pt x="2401" y="2882"/>
                  </a:lnTo>
                  <a:lnTo>
                    <a:pt x="2581" y="2822"/>
                  </a:lnTo>
                  <a:lnTo>
                    <a:pt x="2882" y="2702"/>
                  </a:lnTo>
                  <a:lnTo>
                    <a:pt x="3182" y="2522"/>
                  </a:lnTo>
                  <a:lnTo>
                    <a:pt x="3722" y="2162"/>
                  </a:lnTo>
                  <a:lnTo>
                    <a:pt x="4022" y="1862"/>
                  </a:lnTo>
                  <a:lnTo>
                    <a:pt x="3482" y="2222"/>
                  </a:lnTo>
                  <a:lnTo>
                    <a:pt x="2942" y="2462"/>
                  </a:lnTo>
                  <a:lnTo>
                    <a:pt x="2701" y="2582"/>
                  </a:lnTo>
                  <a:lnTo>
                    <a:pt x="3422" y="2102"/>
                  </a:lnTo>
                  <a:lnTo>
                    <a:pt x="4202" y="1502"/>
                  </a:lnTo>
                  <a:lnTo>
                    <a:pt x="4342" y="1401"/>
                  </a:lnTo>
                  <a:lnTo>
                    <a:pt x="3782" y="1682"/>
                  </a:lnTo>
                  <a:lnTo>
                    <a:pt x="3242" y="1922"/>
                  </a:lnTo>
                  <a:lnTo>
                    <a:pt x="3722" y="1622"/>
                  </a:lnTo>
                  <a:lnTo>
                    <a:pt x="4262" y="1201"/>
                  </a:lnTo>
                  <a:lnTo>
                    <a:pt x="4502" y="961"/>
                  </a:lnTo>
                  <a:lnTo>
                    <a:pt x="4742" y="721"/>
                  </a:lnTo>
                  <a:lnTo>
                    <a:pt x="4802" y="661"/>
                  </a:lnTo>
                  <a:lnTo>
                    <a:pt x="4622" y="781"/>
                  </a:lnTo>
                  <a:lnTo>
                    <a:pt x="3842" y="1261"/>
                  </a:lnTo>
                  <a:lnTo>
                    <a:pt x="3362" y="1562"/>
                  </a:lnTo>
                  <a:lnTo>
                    <a:pt x="3182" y="1682"/>
                  </a:lnTo>
                  <a:lnTo>
                    <a:pt x="3362" y="1502"/>
                  </a:lnTo>
                  <a:lnTo>
                    <a:pt x="3782" y="1201"/>
                  </a:lnTo>
                  <a:lnTo>
                    <a:pt x="4142" y="901"/>
                  </a:lnTo>
                  <a:lnTo>
                    <a:pt x="3902" y="1021"/>
                  </a:lnTo>
                  <a:lnTo>
                    <a:pt x="3482" y="1321"/>
                  </a:lnTo>
                  <a:lnTo>
                    <a:pt x="3302" y="1441"/>
                  </a:lnTo>
                  <a:lnTo>
                    <a:pt x="3482" y="1261"/>
                  </a:lnTo>
                  <a:lnTo>
                    <a:pt x="3842" y="901"/>
                  </a:lnTo>
                  <a:lnTo>
                    <a:pt x="4022" y="781"/>
                  </a:lnTo>
                  <a:lnTo>
                    <a:pt x="3962" y="781"/>
                  </a:lnTo>
                  <a:lnTo>
                    <a:pt x="3482" y="1021"/>
                  </a:lnTo>
                  <a:lnTo>
                    <a:pt x="3902" y="721"/>
                  </a:lnTo>
                  <a:lnTo>
                    <a:pt x="4382" y="361"/>
                  </a:lnTo>
                  <a:lnTo>
                    <a:pt x="4682" y="61"/>
                  </a:lnTo>
                  <a:lnTo>
                    <a:pt x="4742" y="1"/>
                  </a:lnTo>
                  <a:lnTo>
                    <a:pt x="4502" y="121"/>
                  </a:lnTo>
                  <a:lnTo>
                    <a:pt x="4442" y="181"/>
                  </a:lnTo>
                  <a:lnTo>
                    <a:pt x="4442" y="241"/>
                  </a:lnTo>
                  <a:lnTo>
                    <a:pt x="4382" y="181"/>
                  </a:lnTo>
                  <a:lnTo>
                    <a:pt x="3842" y="481"/>
                  </a:lnTo>
                  <a:lnTo>
                    <a:pt x="4322" y="121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251350" y="1347100"/>
              <a:ext cx="4525" cy="12025"/>
            </a:xfrm>
            <a:custGeom>
              <a:avLst/>
              <a:gdLst/>
              <a:ahLst/>
              <a:cxnLst/>
              <a:rect l="l" t="t" r="r" b="b"/>
              <a:pathLst>
                <a:path w="181" h="481" extrusionOk="0">
                  <a:moveTo>
                    <a:pt x="61" y="0"/>
                  </a:moveTo>
                  <a:lnTo>
                    <a:pt x="1" y="60"/>
                  </a:lnTo>
                  <a:lnTo>
                    <a:pt x="1" y="240"/>
                  </a:lnTo>
                  <a:lnTo>
                    <a:pt x="1" y="480"/>
                  </a:lnTo>
                  <a:lnTo>
                    <a:pt x="181" y="420"/>
                  </a:lnTo>
                  <a:lnTo>
                    <a:pt x="12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240850" y="13501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1" y="0"/>
                  </a:moveTo>
                  <a:lnTo>
                    <a:pt x="1" y="60"/>
                  </a:lnTo>
                  <a:lnTo>
                    <a:pt x="1" y="360"/>
                  </a:lnTo>
                  <a:lnTo>
                    <a:pt x="1" y="420"/>
                  </a:lnTo>
                  <a:lnTo>
                    <a:pt x="121" y="42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200325" y="1186525"/>
              <a:ext cx="3025" cy="6025"/>
            </a:xfrm>
            <a:custGeom>
              <a:avLst/>
              <a:gdLst/>
              <a:ahLst/>
              <a:cxnLst/>
              <a:rect l="l" t="t" r="r" b="b"/>
              <a:pathLst>
                <a:path w="121" h="241" extrusionOk="0">
                  <a:moveTo>
                    <a:pt x="1" y="0"/>
                  </a:moveTo>
                  <a:lnTo>
                    <a:pt x="1" y="60"/>
                  </a:lnTo>
                  <a:lnTo>
                    <a:pt x="61" y="240"/>
                  </a:lnTo>
                  <a:lnTo>
                    <a:pt x="121" y="240"/>
                  </a:lnTo>
                  <a:lnTo>
                    <a:pt x="12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204825" y="11880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209325" y="1174525"/>
              <a:ext cx="1550" cy="25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203325" y="1197025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" y="0"/>
                  </a:moveTo>
                  <a:lnTo>
                    <a:pt x="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201825" y="1195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5195825" y="1165500"/>
              <a:ext cx="3025" cy="6050"/>
            </a:xfrm>
            <a:custGeom>
              <a:avLst/>
              <a:gdLst/>
              <a:ahLst/>
              <a:cxnLst/>
              <a:rect l="l" t="t" r="r" b="b"/>
              <a:pathLst>
                <a:path w="121" h="242" extrusionOk="0">
                  <a:moveTo>
                    <a:pt x="61" y="1"/>
                  </a:moveTo>
                  <a:lnTo>
                    <a:pt x="1" y="121"/>
                  </a:lnTo>
                  <a:lnTo>
                    <a:pt x="121" y="241"/>
                  </a:lnTo>
                  <a:lnTo>
                    <a:pt x="121" y="181"/>
                  </a:lnTo>
                  <a:lnTo>
                    <a:pt x="12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197325" y="11940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5164325" y="1344100"/>
              <a:ext cx="24025" cy="7525"/>
            </a:xfrm>
            <a:custGeom>
              <a:avLst/>
              <a:gdLst/>
              <a:ahLst/>
              <a:cxnLst/>
              <a:rect l="l" t="t" r="r" b="b"/>
              <a:pathLst>
                <a:path w="961" h="301" extrusionOk="0">
                  <a:moveTo>
                    <a:pt x="360" y="0"/>
                  </a:moveTo>
                  <a:lnTo>
                    <a:pt x="0" y="60"/>
                  </a:lnTo>
                  <a:lnTo>
                    <a:pt x="420" y="180"/>
                  </a:lnTo>
                  <a:lnTo>
                    <a:pt x="961" y="300"/>
                  </a:lnTo>
                  <a:lnTo>
                    <a:pt x="961" y="300"/>
                  </a:lnTo>
                  <a:lnTo>
                    <a:pt x="841" y="240"/>
                  </a:lnTo>
                  <a:lnTo>
                    <a:pt x="661" y="18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194325" y="1185025"/>
              <a:ext cx="3025" cy="7525"/>
            </a:xfrm>
            <a:custGeom>
              <a:avLst/>
              <a:gdLst/>
              <a:ahLst/>
              <a:cxnLst/>
              <a:rect l="l" t="t" r="r" b="b"/>
              <a:pathLst>
                <a:path w="121" h="301" extrusionOk="0">
                  <a:moveTo>
                    <a:pt x="1" y="0"/>
                  </a:moveTo>
                  <a:lnTo>
                    <a:pt x="1" y="180"/>
                  </a:lnTo>
                  <a:lnTo>
                    <a:pt x="61" y="300"/>
                  </a:lnTo>
                  <a:lnTo>
                    <a:pt x="121" y="300"/>
                  </a:lnTo>
                  <a:lnTo>
                    <a:pt x="12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994750" y="1347100"/>
              <a:ext cx="192100" cy="57050"/>
            </a:xfrm>
            <a:custGeom>
              <a:avLst/>
              <a:gdLst/>
              <a:ahLst/>
              <a:cxnLst/>
              <a:rect l="l" t="t" r="r" b="b"/>
              <a:pathLst>
                <a:path w="7684" h="2282" extrusionOk="0">
                  <a:moveTo>
                    <a:pt x="6663" y="0"/>
                  </a:moveTo>
                  <a:lnTo>
                    <a:pt x="601" y="1081"/>
                  </a:lnTo>
                  <a:lnTo>
                    <a:pt x="0" y="2281"/>
                  </a:lnTo>
                  <a:lnTo>
                    <a:pt x="6363" y="1201"/>
                  </a:lnTo>
                  <a:lnTo>
                    <a:pt x="6183" y="1141"/>
                  </a:lnTo>
                  <a:lnTo>
                    <a:pt x="5823" y="1020"/>
                  </a:lnTo>
                  <a:lnTo>
                    <a:pt x="5523" y="900"/>
                  </a:lnTo>
                  <a:lnTo>
                    <a:pt x="5343" y="840"/>
                  </a:lnTo>
                  <a:lnTo>
                    <a:pt x="5283" y="780"/>
                  </a:lnTo>
                  <a:lnTo>
                    <a:pt x="5343" y="780"/>
                  </a:lnTo>
                  <a:lnTo>
                    <a:pt x="5583" y="840"/>
                  </a:lnTo>
                  <a:lnTo>
                    <a:pt x="5823" y="900"/>
                  </a:lnTo>
                  <a:lnTo>
                    <a:pt x="6843" y="900"/>
                  </a:lnTo>
                  <a:lnTo>
                    <a:pt x="7083" y="840"/>
                  </a:lnTo>
                  <a:lnTo>
                    <a:pt x="6963" y="780"/>
                  </a:lnTo>
                  <a:lnTo>
                    <a:pt x="6483" y="600"/>
                  </a:lnTo>
                  <a:lnTo>
                    <a:pt x="6303" y="480"/>
                  </a:lnTo>
                  <a:lnTo>
                    <a:pt x="6363" y="480"/>
                  </a:lnTo>
                  <a:lnTo>
                    <a:pt x="6483" y="540"/>
                  </a:lnTo>
                  <a:lnTo>
                    <a:pt x="7023" y="600"/>
                  </a:lnTo>
                  <a:lnTo>
                    <a:pt x="7504" y="540"/>
                  </a:lnTo>
                  <a:lnTo>
                    <a:pt x="7684" y="480"/>
                  </a:lnTo>
                  <a:lnTo>
                    <a:pt x="7143" y="300"/>
                  </a:lnTo>
                  <a:lnTo>
                    <a:pt x="6663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251350" y="1345600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207825" y="116550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1" y="1"/>
                  </a:moveTo>
                  <a:lnTo>
                    <a:pt x="1" y="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61" y="1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200325" y="114600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258850" y="1306575"/>
              <a:ext cx="127600" cy="51050"/>
            </a:xfrm>
            <a:custGeom>
              <a:avLst/>
              <a:gdLst/>
              <a:ahLst/>
              <a:cxnLst/>
              <a:rect l="l" t="t" r="r" b="b"/>
              <a:pathLst>
                <a:path w="5104" h="2042" extrusionOk="0">
                  <a:moveTo>
                    <a:pt x="5043" y="0"/>
                  </a:moveTo>
                  <a:lnTo>
                    <a:pt x="4803" y="661"/>
                  </a:lnTo>
                  <a:lnTo>
                    <a:pt x="4683" y="901"/>
                  </a:lnTo>
                  <a:lnTo>
                    <a:pt x="4623" y="1021"/>
                  </a:lnTo>
                  <a:lnTo>
                    <a:pt x="4623" y="901"/>
                  </a:lnTo>
                  <a:lnTo>
                    <a:pt x="4743" y="601"/>
                  </a:lnTo>
                  <a:lnTo>
                    <a:pt x="4803" y="60"/>
                  </a:lnTo>
                  <a:lnTo>
                    <a:pt x="3782" y="240"/>
                  </a:lnTo>
                  <a:lnTo>
                    <a:pt x="3782" y="300"/>
                  </a:lnTo>
                  <a:lnTo>
                    <a:pt x="3662" y="361"/>
                  </a:lnTo>
                  <a:lnTo>
                    <a:pt x="3782" y="240"/>
                  </a:lnTo>
                  <a:lnTo>
                    <a:pt x="1081" y="721"/>
                  </a:lnTo>
                  <a:lnTo>
                    <a:pt x="1081" y="901"/>
                  </a:lnTo>
                  <a:lnTo>
                    <a:pt x="1021" y="961"/>
                  </a:lnTo>
                  <a:lnTo>
                    <a:pt x="1021" y="901"/>
                  </a:lnTo>
                  <a:lnTo>
                    <a:pt x="1021" y="721"/>
                  </a:lnTo>
                  <a:lnTo>
                    <a:pt x="661" y="781"/>
                  </a:lnTo>
                  <a:lnTo>
                    <a:pt x="541" y="1141"/>
                  </a:lnTo>
                  <a:lnTo>
                    <a:pt x="421" y="1381"/>
                  </a:lnTo>
                  <a:lnTo>
                    <a:pt x="481" y="1141"/>
                  </a:lnTo>
                  <a:lnTo>
                    <a:pt x="541" y="841"/>
                  </a:lnTo>
                  <a:lnTo>
                    <a:pt x="421" y="841"/>
                  </a:lnTo>
                  <a:lnTo>
                    <a:pt x="181" y="1201"/>
                  </a:lnTo>
                  <a:lnTo>
                    <a:pt x="181" y="1261"/>
                  </a:lnTo>
                  <a:lnTo>
                    <a:pt x="181" y="1561"/>
                  </a:lnTo>
                  <a:lnTo>
                    <a:pt x="181" y="1681"/>
                  </a:lnTo>
                  <a:lnTo>
                    <a:pt x="121" y="1561"/>
                  </a:lnTo>
                  <a:lnTo>
                    <a:pt x="1" y="1381"/>
                  </a:lnTo>
                  <a:lnTo>
                    <a:pt x="61" y="1741"/>
                  </a:lnTo>
                  <a:lnTo>
                    <a:pt x="61" y="2041"/>
                  </a:lnTo>
                  <a:lnTo>
                    <a:pt x="4623" y="1261"/>
                  </a:lnTo>
                  <a:lnTo>
                    <a:pt x="4683" y="1141"/>
                  </a:lnTo>
                  <a:lnTo>
                    <a:pt x="4863" y="661"/>
                  </a:lnTo>
                  <a:lnTo>
                    <a:pt x="5043" y="120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200325" y="1177525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16850" y="1288575"/>
              <a:ext cx="9025" cy="6025"/>
            </a:xfrm>
            <a:custGeom>
              <a:avLst/>
              <a:gdLst/>
              <a:ahLst/>
              <a:cxnLst/>
              <a:rect l="l" t="t" r="r" b="b"/>
              <a:pathLst>
                <a:path w="361" h="241" extrusionOk="0">
                  <a:moveTo>
                    <a:pt x="0" y="0"/>
                  </a:moveTo>
                  <a:lnTo>
                    <a:pt x="240" y="180"/>
                  </a:lnTo>
                  <a:lnTo>
                    <a:pt x="360" y="240"/>
                  </a:lnTo>
                  <a:lnTo>
                    <a:pt x="30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87375" y="1260050"/>
              <a:ext cx="85550" cy="43550"/>
            </a:xfrm>
            <a:custGeom>
              <a:avLst/>
              <a:gdLst/>
              <a:ahLst/>
              <a:cxnLst/>
              <a:rect l="l" t="t" r="r" b="b"/>
              <a:pathLst>
                <a:path w="3422" h="1742" extrusionOk="0">
                  <a:moveTo>
                    <a:pt x="3422" y="1"/>
                  </a:moveTo>
                  <a:lnTo>
                    <a:pt x="3242" y="61"/>
                  </a:lnTo>
                  <a:lnTo>
                    <a:pt x="3002" y="361"/>
                  </a:lnTo>
                  <a:lnTo>
                    <a:pt x="2701" y="661"/>
                  </a:lnTo>
                  <a:lnTo>
                    <a:pt x="2401" y="901"/>
                  </a:lnTo>
                  <a:lnTo>
                    <a:pt x="2221" y="1081"/>
                  </a:lnTo>
                  <a:lnTo>
                    <a:pt x="2341" y="841"/>
                  </a:lnTo>
                  <a:lnTo>
                    <a:pt x="2581" y="541"/>
                  </a:lnTo>
                  <a:lnTo>
                    <a:pt x="2762" y="181"/>
                  </a:lnTo>
                  <a:lnTo>
                    <a:pt x="2762" y="121"/>
                  </a:lnTo>
                  <a:lnTo>
                    <a:pt x="2521" y="181"/>
                  </a:lnTo>
                  <a:lnTo>
                    <a:pt x="2161" y="601"/>
                  </a:lnTo>
                  <a:lnTo>
                    <a:pt x="1741" y="1021"/>
                  </a:lnTo>
                  <a:lnTo>
                    <a:pt x="1381" y="1321"/>
                  </a:lnTo>
                  <a:lnTo>
                    <a:pt x="1081" y="1441"/>
                  </a:lnTo>
                  <a:lnTo>
                    <a:pt x="961" y="1501"/>
                  </a:lnTo>
                  <a:lnTo>
                    <a:pt x="961" y="1501"/>
                  </a:lnTo>
                  <a:lnTo>
                    <a:pt x="1021" y="1441"/>
                  </a:lnTo>
                  <a:lnTo>
                    <a:pt x="1321" y="1261"/>
                  </a:lnTo>
                  <a:lnTo>
                    <a:pt x="1621" y="901"/>
                  </a:lnTo>
                  <a:lnTo>
                    <a:pt x="1921" y="421"/>
                  </a:lnTo>
                  <a:lnTo>
                    <a:pt x="2041" y="241"/>
                  </a:lnTo>
                  <a:lnTo>
                    <a:pt x="60" y="601"/>
                  </a:lnTo>
                  <a:lnTo>
                    <a:pt x="60" y="841"/>
                  </a:lnTo>
                  <a:lnTo>
                    <a:pt x="120" y="1021"/>
                  </a:lnTo>
                  <a:lnTo>
                    <a:pt x="0" y="841"/>
                  </a:lnTo>
                  <a:lnTo>
                    <a:pt x="0" y="1741"/>
                  </a:lnTo>
                  <a:lnTo>
                    <a:pt x="3122" y="1201"/>
                  </a:lnTo>
                  <a:lnTo>
                    <a:pt x="3242" y="901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75900" y="1305075"/>
              <a:ext cx="25550" cy="31525"/>
            </a:xfrm>
            <a:custGeom>
              <a:avLst/>
              <a:gdLst/>
              <a:ahLst/>
              <a:cxnLst/>
              <a:rect l="l" t="t" r="r" b="b"/>
              <a:pathLst>
                <a:path w="1022" h="1261" extrusionOk="0">
                  <a:moveTo>
                    <a:pt x="781" y="0"/>
                  </a:moveTo>
                  <a:lnTo>
                    <a:pt x="661" y="300"/>
                  </a:lnTo>
                  <a:lnTo>
                    <a:pt x="361" y="841"/>
                  </a:lnTo>
                  <a:lnTo>
                    <a:pt x="68" y="1250"/>
                  </a:lnTo>
                  <a:lnTo>
                    <a:pt x="68" y="1250"/>
                  </a:lnTo>
                  <a:lnTo>
                    <a:pt x="781" y="1141"/>
                  </a:lnTo>
                  <a:lnTo>
                    <a:pt x="841" y="1021"/>
                  </a:lnTo>
                  <a:lnTo>
                    <a:pt x="961" y="481"/>
                  </a:lnTo>
                  <a:lnTo>
                    <a:pt x="1021" y="0"/>
                  </a:lnTo>
                  <a:close/>
                  <a:moveTo>
                    <a:pt x="68" y="1250"/>
                  </a:moveTo>
                  <a:lnTo>
                    <a:pt x="1" y="1261"/>
                  </a:lnTo>
                  <a:lnTo>
                    <a:pt x="61" y="1261"/>
                  </a:lnTo>
                  <a:lnTo>
                    <a:pt x="68" y="125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402925" y="1311075"/>
              <a:ext cx="9025" cy="21025"/>
            </a:xfrm>
            <a:custGeom>
              <a:avLst/>
              <a:gdLst/>
              <a:ahLst/>
              <a:cxnLst/>
              <a:rect l="l" t="t" r="r" b="b"/>
              <a:pathLst>
                <a:path w="361" h="841" extrusionOk="0">
                  <a:moveTo>
                    <a:pt x="300" y="0"/>
                  </a:moveTo>
                  <a:lnTo>
                    <a:pt x="0" y="841"/>
                  </a:lnTo>
                  <a:lnTo>
                    <a:pt x="360" y="78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420925" y="1300575"/>
              <a:ext cx="10525" cy="28525"/>
            </a:xfrm>
            <a:custGeom>
              <a:avLst/>
              <a:gdLst/>
              <a:ahLst/>
              <a:cxnLst/>
              <a:rect l="l" t="t" r="r" b="b"/>
              <a:pathLst>
                <a:path w="421" h="1141" extrusionOk="0">
                  <a:moveTo>
                    <a:pt x="61" y="0"/>
                  </a:moveTo>
                  <a:lnTo>
                    <a:pt x="61" y="180"/>
                  </a:lnTo>
                  <a:lnTo>
                    <a:pt x="1" y="1141"/>
                  </a:lnTo>
                  <a:lnTo>
                    <a:pt x="421" y="1081"/>
                  </a:lnTo>
                  <a:lnTo>
                    <a:pt x="361" y="661"/>
                  </a:lnTo>
                  <a:lnTo>
                    <a:pt x="18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200325" y="11745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5431425" y="1297575"/>
              <a:ext cx="22550" cy="30025"/>
            </a:xfrm>
            <a:custGeom>
              <a:avLst/>
              <a:gdLst/>
              <a:ahLst/>
              <a:cxnLst/>
              <a:rect l="l" t="t" r="r" b="b"/>
              <a:pathLst>
                <a:path w="902" h="1201" extrusionOk="0">
                  <a:moveTo>
                    <a:pt x="301" y="0"/>
                  </a:moveTo>
                  <a:lnTo>
                    <a:pt x="1" y="60"/>
                  </a:lnTo>
                  <a:lnTo>
                    <a:pt x="61" y="240"/>
                  </a:lnTo>
                  <a:lnTo>
                    <a:pt x="121" y="721"/>
                  </a:lnTo>
                  <a:lnTo>
                    <a:pt x="121" y="1201"/>
                  </a:lnTo>
                  <a:lnTo>
                    <a:pt x="901" y="1021"/>
                  </a:lnTo>
                  <a:lnTo>
                    <a:pt x="721" y="72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5024750" y="1330575"/>
              <a:ext cx="37550" cy="13525"/>
            </a:xfrm>
            <a:custGeom>
              <a:avLst/>
              <a:gdLst/>
              <a:ahLst/>
              <a:cxnLst/>
              <a:rect l="l" t="t" r="r" b="b"/>
              <a:pathLst>
                <a:path w="1502" h="541" extrusionOk="0">
                  <a:moveTo>
                    <a:pt x="301" y="1"/>
                  </a:moveTo>
                  <a:lnTo>
                    <a:pt x="1" y="541"/>
                  </a:lnTo>
                  <a:lnTo>
                    <a:pt x="361" y="481"/>
                  </a:lnTo>
                  <a:lnTo>
                    <a:pt x="781" y="361"/>
                  </a:lnTo>
                  <a:lnTo>
                    <a:pt x="1081" y="241"/>
                  </a:lnTo>
                  <a:lnTo>
                    <a:pt x="1441" y="121"/>
                  </a:lnTo>
                  <a:lnTo>
                    <a:pt x="1501" y="61"/>
                  </a:lnTo>
                  <a:lnTo>
                    <a:pt x="96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661600" y="1810800"/>
              <a:ext cx="171100" cy="69050"/>
            </a:xfrm>
            <a:custGeom>
              <a:avLst/>
              <a:gdLst/>
              <a:ahLst/>
              <a:cxnLst/>
              <a:rect l="l" t="t" r="r" b="b"/>
              <a:pathLst>
                <a:path w="6844" h="2762" extrusionOk="0">
                  <a:moveTo>
                    <a:pt x="6844" y="0"/>
                  </a:moveTo>
                  <a:lnTo>
                    <a:pt x="1" y="1201"/>
                  </a:lnTo>
                  <a:lnTo>
                    <a:pt x="61" y="2761"/>
                  </a:lnTo>
                  <a:lnTo>
                    <a:pt x="6663" y="1621"/>
                  </a:lnTo>
                  <a:lnTo>
                    <a:pt x="6844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074275" y="1315575"/>
              <a:ext cx="19550" cy="25525"/>
            </a:xfrm>
            <a:custGeom>
              <a:avLst/>
              <a:gdLst/>
              <a:ahLst/>
              <a:cxnLst/>
              <a:rect l="l" t="t" r="r" b="b"/>
              <a:pathLst>
                <a:path w="782" h="1021" extrusionOk="0">
                  <a:moveTo>
                    <a:pt x="781" y="1"/>
                  </a:moveTo>
                  <a:lnTo>
                    <a:pt x="421" y="241"/>
                  </a:lnTo>
                  <a:lnTo>
                    <a:pt x="361" y="421"/>
                  </a:lnTo>
                  <a:lnTo>
                    <a:pt x="301" y="661"/>
                  </a:lnTo>
                  <a:lnTo>
                    <a:pt x="121" y="841"/>
                  </a:lnTo>
                  <a:lnTo>
                    <a:pt x="1" y="1021"/>
                  </a:lnTo>
                  <a:lnTo>
                    <a:pt x="241" y="961"/>
                  </a:lnTo>
                  <a:lnTo>
                    <a:pt x="361" y="781"/>
                  </a:lnTo>
                  <a:lnTo>
                    <a:pt x="601" y="361"/>
                  </a:lnTo>
                  <a:lnTo>
                    <a:pt x="721" y="12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5060775" y="1330575"/>
              <a:ext cx="15025" cy="13525"/>
            </a:xfrm>
            <a:custGeom>
              <a:avLst/>
              <a:gdLst/>
              <a:ahLst/>
              <a:cxnLst/>
              <a:rect l="l" t="t" r="r" b="b"/>
              <a:pathLst>
                <a:path w="601" h="541" extrusionOk="0">
                  <a:moveTo>
                    <a:pt x="601" y="1"/>
                  </a:moveTo>
                  <a:lnTo>
                    <a:pt x="481" y="181"/>
                  </a:lnTo>
                  <a:lnTo>
                    <a:pt x="301" y="301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301" y="481"/>
                  </a:lnTo>
                  <a:lnTo>
                    <a:pt x="541" y="18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5426925" y="12780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1"/>
                  </a:move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646600" y="1639725"/>
              <a:ext cx="214625" cy="84050"/>
            </a:xfrm>
            <a:custGeom>
              <a:avLst/>
              <a:gdLst/>
              <a:ahLst/>
              <a:cxnLst/>
              <a:rect l="l" t="t" r="r" b="b"/>
              <a:pathLst>
                <a:path w="8585" h="3362" extrusionOk="0">
                  <a:moveTo>
                    <a:pt x="8584" y="0"/>
                  </a:moveTo>
                  <a:lnTo>
                    <a:pt x="0" y="1501"/>
                  </a:lnTo>
                  <a:lnTo>
                    <a:pt x="180" y="3362"/>
                  </a:lnTo>
                  <a:lnTo>
                    <a:pt x="8164" y="1921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654100" y="1723750"/>
              <a:ext cx="190600" cy="69050"/>
            </a:xfrm>
            <a:custGeom>
              <a:avLst/>
              <a:gdLst/>
              <a:ahLst/>
              <a:cxnLst/>
              <a:rect l="l" t="t" r="r" b="b"/>
              <a:pathLst>
                <a:path w="7624" h="2762" extrusionOk="0">
                  <a:moveTo>
                    <a:pt x="7624" y="1"/>
                  </a:moveTo>
                  <a:lnTo>
                    <a:pt x="0" y="1321"/>
                  </a:lnTo>
                  <a:lnTo>
                    <a:pt x="121" y="2762"/>
                  </a:lnTo>
                  <a:lnTo>
                    <a:pt x="7384" y="1501"/>
                  </a:lnTo>
                  <a:lnTo>
                    <a:pt x="7624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5039775" y="1312575"/>
              <a:ext cx="48025" cy="7525"/>
            </a:xfrm>
            <a:custGeom>
              <a:avLst/>
              <a:gdLst/>
              <a:ahLst/>
              <a:cxnLst/>
              <a:rect l="l" t="t" r="r" b="b"/>
              <a:pathLst>
                <a:path w="1921" h="301" extrusionOk="0">
                  <a:moveTo>
                    <a:pt x="1921" y="0"/>
                  </a:moveTo>
                  <a:lnTo>
                    <a:pt x="1381" y="60"/>
                  </a:lnTo>
                  <a:lnTo>
                    <a:pt x="1021" y="60"/>
                  </a:lnTo>
                  <a:lnTo>
                    <a:pt x="0" y="241"/>
                  </a:lnTo>
                  <a:lnTo>
                    <a:pt x="60" y="241"/>
                  </a:lnTo>
                  <a:lnTo>
                    <a:pt x="480" y="301"/>
                  </a:lnTo>
                  <a:lnTo>
                    <a:pt x="1201" y="181"/>
                  </a:lnTo>
                  <a:lnTo>
                    <a:pt x="1561" y="121"/>
                  </a:lnTo>
                  <a:lnTo>
                    <a:pt x="1801" y="121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5209325" y="1188025"/>
              <a:ext cx="15050" cy="4525"/>
            </a:xfrm>
            <a:custGeom>
              <a:avLst/>
              <a:gdLst/>
              <a:ahLst/>
              <a:cxnLst/>
              <a:rect l="l" t="t" r="r" b="b"/>
              <a:pathLst>
                <a:path w="602" h="181" extrusionOk="0">
                  <a:moveTo>
                    <a:pt x="1" y="0"/>
                  </a:moveTo>
                  <a:lnTo>
                    <a:pt x="1" y="180"/>
                  </a:lnTo>
                  <a:lnTo>
                    <a:pt x="61" y="180"/>
                  </a:lnTo>
                  <a:lnTo>
                    <a:pt x="601" y="60"/>
                  </a:lnTo>
                  <a:lnTo>
                    <a:pt x="48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5371400" y="1270550"/>
              <a:ext cx="9025" cy="18050"/>
            </a:xfrm>
            <a:custGeom>
              <a:avLst/>
              <a:gdLst/>
              <a:ahLst/>
              <a:cxnLst/>
              <a:rect l="l" t="t" r="r" b="b"/>
              <a:pathLst>
                <a:path w="361" h="722" extrusionOk="0">
                  <a:moveTo>
                    <a:pt x="361" y="1"/>
                  </a:moveTo>
                  <a:lnTo>
                    <a:pt x="121" y="54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361" y="661"/>
                  </a:lnTo>
                  <a:lnTo>
                    <a:pt x="361" y="12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207825" y="11970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5288875" y="1254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210850" y="1264550"/>
              <a:ext cx="3025" cy="3025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120" y="121"/>
                  </a:moveTo>
                  <a:lnTo>
                    <a:pt x="120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0" y="121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615075" y="1383100"/>
              <a:ext cx="336175" cy="87075"/>
            </a:xfrm>
            <a:custGeom>
              <a:avLst/>
              <a:gdLst/>
              <a:ahLst/>
              <a:cxnLst/>
              <a:rect l="l" t="t" r="r" b="b"/>
              <a:pathLst>
                <a:path w="13447" h="3483" extrusionOk="0">
                  <a:moveTo>
                    <a:pt x="13447" y="1"/>
                  </a:moveTo>
                  <a:lnTo>
                    <a:pt x="1" y="2402"/>
                  </a:lnTo>
                  <a:lnTo>
                    <a:pt x="181" y="3482"/>
                  </a:lnTo>
                  <a:lnTo>
                    <a:pt x="12906" y="1261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186825" y="119252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5032250" y="1318575"/>
              <a:ext cx="48050" cy="12025"/>
            </a:xfrm>
            <a:custGeom>
              <a:avLst/>
              <a:gdLst/>
              <a:ahLst/>
              <a:cxnLst/>
              <a:rect l="l" t="t" r="r" b="b"/>
              <a:pathLst>
                <a:path w="1922" h="481" extrusionOk="0">
                  <a:moveTo>
                    <a:pt x="241" y="1"/>
                  </a:moveTo>
                  <a:lnTo>
                    <a:pt x="1" y="481"/>
                  </a:lnTo>
                  <a:lnTo>
                    <a:pt x="121" y="481"/>
                  </a:lnTo>
                  <a:lnTo>
                    <a:pt x="661" y="421"/>
                  </a:lnTo>
                  <a:lnTo>
                    <a:pt x="1141" y="301"/>
                  </a:lnTo>
                  <a:lnTo>
                    <a:pt x="1442" y="241"/>
                  </a:lnTo>
                  <a:lnTo>
                    <a:pt x="1802" y="121"/>
                  </a:lnTo>
                  <a:lnTo>
                    <a:pt x="1922" y="61"/>
                  </a:lnTo>
                  <a:lnTo>
                    <a:pt x="1922" y="61"/>
                  </a:lnTo>
                  <a:lnTo>
                    <a:pt x="1502" y="121"/>
                  </a:lnTo>
                  <a:lnTo>
                    <a:pt x="1262" y="181"/>
                  </a:lnTo>
                  <a:lnTo>
                    <a:pt x="781" y="121"/>
                  </a:lnTo>
                  <a:lnTo>
                    <a:pt x="301" y="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637600" y="1563175"/>
              <a:ext cx="244625" cy="81075"/>
            </a:xfrm>
            <a:custGeom>
              <a:avLst/>
              <a:gdLst/>
              <a:ahLst/>
              <a:cxnLst/>
              <a:rect l="l" t="t" r="r" b="b"/>
              <a:pathLst>
                <a:path w="9785" h="3243" extrusionOk="0">
                  <a:moveTo>
                    <a:pt x="9784" y="1"/>
                  </a:moveTo>
                  <a:lnTo>
                    <a:pt x="0" y="1742"/>
                  </a:lnTo>
                  <a:lnTo>
                    <a:pt x="180" y="3242"/>
                  </a:lnTo>
                  <a:lnTo>
                    <a:pt x="9304" y="1621"/>
                  </a:lnTo>
                  <a:lnTo>
                    <a:pt x="9784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186825" y="11955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1" y="0"/>
                  </a:moveTo>
                  <a:lnTo>
                    <a:pt x="1" y="60"/>
                  </a:lnTo>
                  <a:lnTo>
                    <a:pt x="1" y="181"/>
                  </a:lnTo>
                  <a:lnTo>
                    <a:pt x="61" y="24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212350" y="1179025"/>
              <a:ext cx="10525" cy="3025"/>
            </a:xfrm>
            <a:custGeom>
              <a:avLst/>
              <a:gdLst/>
              <a:ahLst/>
              <a:cxnLst/>
              <a:rect l="l" t="t" r="r" b="b"/>
              <a:pathLst>
                <a:path w="421" h="121" extrusionOk="0">
                  <a:moveTo>
                    <a:pt x="0" y="0"/>
                  </a:moveTo>
                  <a:lnTo>
                    <a:pt x="0" y="120"/>
                  </a:lnTo>
                  <a:lnTo>
                    <a:pt x="42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177825" y="11460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622575" y="1437125"/>
              <a:ext cx="304675" cy="81050"/>
            </a:xfrm>
            <a:custGeom>
              <a:avLst/>
              <a:gdLst/>
              <a:ahLst/>
              <a:cxnLst/>
              <a:rect l="l" t="t" r="r" b="b"/>
              <a:pathLst>
                <a:path w="12187" h="3242" extrusionOk="0">
                  <a:moveTo>
                    <a:pt x="12186" y="1"/>
                  </a:moveTo>
                  <a:lnTo>
                    <a:pt x="1" y="2162"/>
                  </a:lnTo>
                  <a:lnTo>
                    <a:pt x="181" y="3242"/>
                  </a:lnTo>
                  <a:lnTo>
                    <a:pt x="11706" y="1201"/>
                  </a:lnTo>
                  <a:lnTo>
                    <a:pt x="12186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630100" y="1489650"/>
              <a:ext cx="276125" cy="82550"/>
            </a:xfrm>
            <a:custGeom>
              <a:avLst/>
              <a:gdLst/>
              <a:ahLst/>
              <a:cxnLst/>
              <a:rect l="l" t="t" r="r" b="b"/>
              <a:pathLst>
                <a:path w="11045" h="3302" extrusionOk="0">
                  <a:moveTo>
                    <a:pt x="11045" y="1"/>
                  </a:moveTo>
                  <a:lnTo>
                    <a:pt x="0" y="1981"/>
                  </a:lnTo>
                  <a:lnTo>
                    <a:pt x="120" y="3302"/>
                  </a:lnTo>
                  <a:lnTo>
                    <a:pt x="10565" y="1501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021750" y="1341075"/>
              <a:ext cx="34550" cy="9050"/>
            </a:xfrm>
            <a:custGeom>
              <a:avLst/>
              <a:gdLst/>
              <a:ahLst/>
              <a:cxnLst/>
              <a:rect l="l" t="t" r="r" b="b"/>
              <a:pathLst>
                <a:path w="1382" h="362" extrusionOk="0">
                  <a:moveTo>
                    <a:pt x="1381" y="1"/>
                  </a:moveTo>
                  <a:lnTo>
                    <a:pt x="1261" y="61"/>
                  </a:lnTo>
                  <a:lnTo>
                    <a:pt x="961" y="121"/>
                  </a:lnTo>
                  <a:lnTo>
                    <a:pt x="841" y="181"/>
                  </a:lnTo>
                  <a:lnTo>
                    <a:pt x="61" y="181"/>
                  </a:lnTo>
                  <a:lnTo>
                    <a:pt x="1" y="361"/>
                  </a:lnTo>
                  <a:lnTo>
                    <a:pt x="1201" y="181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206325" y="1180525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0"/>
                  </a:move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083275" y="1294575"/>
              <a:ext cx="118575" cy="45025"/>
            </a:xfrm>
            <a:custGeom>
              <a:avLst/>
              <a:gdLst/>
              <a:ahLst/>
              <a:cxnLst/>
              <a:rect l="l" t="t" r="r" b="b"/>
              <a:pathLst>
                <a:path w="4743" h="1801" extrusionOk="0">
                  <a:moveTo>
                    <a:pt x="3662" y="0"/>
                  </a:moveTo>
                  <a:lnTo>
                    <a:pt x="1862" y="360"/>
                  </a:lnTo>
                  <a:lnTo>
                    <a:pt x="1682" y="660"/>
                  </a:lnTo>
                  <a:lnTo>
                    <a:pt x="1321" y="1021"/>
                  </a:lnTo>
                  <a:lnTo>
                    <a:pt x="1261" y="1081"/>
                  </a:lnTo>
                  <a:lnTo>
                    <a:pt x="1201" y="1201"/>
                  </a:lnTo>
                  <a:lnTo>
                    <a:pt x="1081" y="1261"/>
                  </a:lnTo>
                  <a:lnTo>
                    <a:pt x="1141" y="1141"/>
                  </a:lnTo>
                  <a:lnTo>
                    <a:pt x="1321" y="780"/>
                  </a:lnTo>
                  <a:lnTo>
                    <a:pt x="1441" y="420"/>
                  </a:lnTo>
                  <a:lnTo>
                    <a:pt x="1381" y="540"/>
                  </a:lnTo>
                  <a:lnTo>
                    <a:pt x="1081" y="901"/>
                  </a:lnTo>
                  <a:lnTo>
                    <a:pt x="781" y="1201"/>
                  </a:lnTo>
                  <a:lnTo>
                    <a:pt x="541" y="1501"/>
                  </a:lnTo>
                  <a:lnTo>
                    <a:pt x="781" y="1021"/>
                  </a:lnTo>
                  <a:lnTo>
                    <a:pt x="961" y="480"/>
                  </a:lnTo>
                  <a:lnTo>
                    <a:pt x="841" y="540"/>
                  </a:lnTo>
                  <a:lnTo>
                    <a:pt x="781" y="841"/>
                  </a:lnTo>
                  <a:lnTo>
                    <a:pt x="721" y="1021"/>
                  </a:lnTo>
                  <a:lnTo>
                    <a:pt x="601" y="1321"/>
                  </a:lnTo>
                  <a:lnTo>
                    <a:pt x="421" y="1561"/>
                  </a:lnTo>
                  <a:lnTo>
                    <a:pt x="361" y="1621"/>
                  </a:lnTo>
                  <a:lnTo>
                    <a:pt x="301" y="1681"/>
                  </a:lnTo>
                  <a:lnTo>
                    <a:pt x="301" y="1621"/>
                  </a:lnTo>
                  <a:lnTo>
                    <a:pt x="361" y="1561"/>
                  </a:lnTo>
                  <a:lnTo>
                    <a:pt x="481" y="1261"/>
                  </a:lnTo>
                  <a:lnTo>
                    <a:pt x="481" y="1141"/>
                  </a:lnTo>
                  <a:lnTo>
                    <a:pt x="301" y="1441"/>
                  </a:lnTo>
                  <a:lnTo>
                    <a:pt x="121" y="1681"/>
                  </a:lnTo>
                  <a:lnTo>
                    <a:pt x="1" y="1801"/>
                  </a:lnTo>
                  <a:lnTo>
                    <a:pt x="2762" y="1321"/>
                  </a:lnTo>
                  <a:lnTo>
                    <a:pt x="2642" y="1261"/>
                  </a:lnTo>
                  <a:lnTo>
                    <a:pt x="2522" y="1021"/>
                  </a:lnTo>
                  <a:lnTo>
                    <a:pt x="2522" y="1021"/>
                  </a:lnTo>
                  <a:lnTo>
                    <a:pt x="2702" y="1201"/>
                  </a:lnTo>
                  <a:lnTo>
                    <a:pt x="2822" y="1321"/>
                  </a:lnTo>
                  <a:lnTo>
                    <a:pt x="3362" y="1201"/>
                  </a:lnTo>
                  <a:lnTo>
                    <a:pt x="3182" y="961"/>
                  </a:lnTo>
                  <a:lnTo>
                    <a:pt x="3062" y="780"/>
                  </a:lnTo>
                  <a:lnTo>
                    <a:pt x="2942" y="540"/>
                  </a:lnTo>
                  <a:lnTo>
                    <a:pt x="2942" y="540"/>
                  </a:lnTo>
                  <a:lnTo>
                    <a:pt x="3062" y="720"/>
                  </a:lnTo>
                  <a:lnTo>
                    <a:pt x="3302" y="961"/>
                  </a:lnTo>
                  <a:lnTo>
                    <a:pt x="3602" y="1141"/>
                  </a:lnTo>
                  <a:lnTo>
                    <a:pt x="3782" y="1141"/>
                  </a:lnTo>
                  <a:lnTo>
                    <a:pt x="3422" y="841"/>
                  </a:lnTo>
                  <a:lnTo>
                    <a:pt x="3242" y="660"/>
                  </a:lnTo>
                  <a:lnTo>
                    <a:pt x="3422" y="780"/>
                  </a:lnTo>
                  <a:lnTo>
                    <a:pt x="4023" y="1021"/>
                  </a:lnTo>
                  <a:lnTo>
                    <a:pt x="4143" y="1081"/>
                  </a:lnTo>
                  <a:lnTo>
                    <a:pt x="4743" y="961"/>
                  </a:lnTo>
                  <a:lnTo>
                    <a:pt x="4683" y="961"/>
                  </a:lnTo>
                  <a:lnTo>
                    <a:pt x="4083" y="540"/>
                  </a:lnTo>
                  <a:lnTo>
                    <a:pt x="3842" y="240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607575" y="1329075"/>
              <a:ext cx="370700" cy="93075"/>
            </a:xfrm>
            <a:custGeom>
              <a:avLst/>
              <a:gdLst/>
              <a:ahLst/>
              <a:cxnLst/>
              <a:rect l="l" t="t" r="r" b="b"/>
              <a:pathLst>
                <a:path w="14828" h="3723" extrusionOk="0">
                  <a:moveTo>
                    <a:pt x="14827" y="1"/>
                  </a:moveTo>
                  <a:lnTo>
                    <a:pt x="1" y="2642"/>
                  </a:lnTo>
                  <a:lnTo>
                    <a:pt x="181" y="3722"/>
                  </a:lnTo>
                  <a:lnTo>
                    <a:pt x="14227" y="1261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5183825" y="1209025"/>
              <a:ext cx="1525" cy="6025"/>
            </a:xfrm>
            <a:custGeom>
              <a:avLst/>
              <a:gdLst/>
              <a:ahLst/>
              <a:cxnLst/>
              <a:rect l="l" t="t" r="r" b="b"/>
              <a:pathLst>
                <a:path w="61" h="241" extrusionOk="0">
                  <a:moveTo>
                    <a:pt x="61" y="1"/>
                  </a:moveTo>
                  <a:lnTo>
                    <a:pt x="1" y="61"/>
                  </a:lnTo>
                  <a:lnTo>
                    <a:pt x="61" y="241"/>
                  </a:ln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179325" y="1218025"/>
              <a:ext cx="1525" cy="9025"/>
            </a:xfrm>
            <a:custGeom>
              <a:avLst/>
              <a:gdLst/>
              <a:ahLst/>
              <a:cxnLst/>
              <a:rect l="l" t="t" r="r" b="b"/>
              <a:pathLst>
                <a:path w="61" h="361" extrusionOk="0">
                  <a:moveTo>
                    <a:pt x="61" y="1"/>
                  </a:moveTo>
                  <a:lnTo>
                    <a:pt x="0" y="121"/>
                  </a:lnTo>
                  <a:lnTo>
                    <a:pt x="61" y="361"/>
                  </a:lnTo>
                  <a:lnTo>
                    <a:pt x="61" y="30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4951225" y="1386100"/>
              <a:ext cx="541750" cy="130575"/>
            </a:xfrm>
            <a:custGeom>
              <a:avLst/>
              <a:gdLst/>
              <a:ahLst/>
              <a:cxnLst/>
              <a:rect l="l" t="t" r="r" b="b"/>
              <a:pathLst>
                <a:path w="21670" h="5223" extrusionOk="0">
                  <a:moveTo>
                    <a:pt x="21670" y="1"/>
                  </a:moveTo>
                  <a:lnTo>
                    <a:pt x="541" y="3722"/>
                  </a:lnTo>
                  <a:lnTo>
                    <a:pt x="1" y="5223"/>
                  </a:lnTo>
                  <a:lnTo>
                    <a:pt x="21670" y="1381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4940725" y="1081475"/>
              <a:ext cx="6025" cy="1525"/>
            </a:xfrm>
            <a:custGeom>
              <a:avLst/>
              <a:gdLst/>
              <a:ahLst/>
              <a:cxnLst/>
              <a:rect l="l" t="t" r="r" b="b"/>
              <a:pathLst>
                <a:path w="241" h="61" extrusionOk="0">
                  <a:moveTo>
                    <a:pt x="0" y="0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252850" y="1057475"/>
              <a:ext cx="25" cy="4525"/>
            </a:xfrm>
            <a:custGeom>
              <a:avLst/>
              <a:gdLst/>
              <a:ahLst/>
              <a:cxnLst/>
              <a:rect l="l" t="t" r="r" b="b"/>
              <a:pathLst>
                <a:path w="1" h="181" extrusionOk="0">
                  <a:moveTo>
                    <a:pt x="1" y="120"/>
                  </a:moveTo>
                  <a:lnTo>
                    <a:pt x="1" y="12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20"/>
                  </a:lnTo>
                  <a:lnTo>
                    <a:pt x="1" y="12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987250" y="1046950"/>
              <a:ext cx="9025" cy="18050"/>
            </a:xfrm>
            <a:custGeom>
              <a:avLst/>
              <a:gdLst/>
              <a:ahLst/>
              <a:cxnLst/>
              <a:rect l="l" t="t" r="r" b="b"/>
              <a:pathLst>
                <a:path w="361" h="722" extrusionOk="0">
                  <a:moveTo>
                    <a:pt x="360" y="1"/>
                  </a:moveTo>
                  <a:lnTo>
                    <a:pt x="0" y="721"/>
                  </a:lnTo>
                  <a:lnTo>
                    <a:pt x="240" y="721"/>
                  </a:lnTo>
                  <a:lnTo>
                    <a:pt x="240" y="601"/>
                  </a:lnTo>
                  <a:lnTo>
                    <a:pt x="300" y="48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273875" y="1055975"/>
              <a:ext cx="1525" cy="7525"/>
            </a:xfrm>
            <a:custGeom>
              <a:avLst/>
              <a:gdLst/>
              <a:ahLst/>
              <a:cxnLst/>
              <a:rect l="l" t="t" r="r" b="b"/>
              <a:pathLst>
                <a:path w="61" h="301" extrusionOk="0">
                  <a:moveTo>
                    <a:pt x="0" y="0"/>
                  </a:moveTo>
                  <a:lnTo>
                    <a:pt x="0" y="300"/>
                  </a:ln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54350" y="1117500"/>
              <a:ext cx="7525" cy="6025"/>
            </a:xfrm>
            <a:custGeom>
              <a:avLst/>
              <a:gdLst/>
              <a:ahLst/>
              <a:cxnLst/>
              <a:rect l="l" t="t" r="r" b="b"/>
              <a:pathLst>
                <a:path w="301" h="241" extrusionOk="0">
                  <a:moveTo>
                    <a:pt x="241" y="0"/>
                  </a:moveTo>
                  <a:lnTo>
                    <a:pt x="1" y="180"/>
                  </a:lnTo>
                  <a:lnTo>
                    <a:pt x="1" y="240"/>
                  </a:lnTo>
                  <a:lnTo>
                    <a:pt x="24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55850" y="1043950"/>
              <a:ext cx="4525" cy="19550"/>
            </a:xfrm>
            <a:custGeom>
              <a:avLst/>
              <a:gdLst/>
              <a:ahLst/>
              <a:cxnLst/>
              <a:rect l="l" t="t" r="r" b="b"/>
              <a:pathLst>
                <a:path w="181" h="782" extrusionOk="0">
                  <a:moveTo>
                    <a:pt x="1" y="1"/>
                  </a:moveTo>
                  <a:lnTo>
                    <a:pt x="61" y="361"/>
                  </a:lnTo>
                  <a:lnTo>
                    <a:pt x="1" y="781"/>
                  </a:lnTo>
                  <a:lnTo>
                    <a:pt x="181" y="781"/>
                  </a:lnTo>
                  <a:lnTo>
                    <a:pt x="181" y="7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338400" y="1042450"/>
              <a:ext cx="24025" cy="27050"/>
            </a:xfrm>
            <a:custGeom>
              <a:avLst/>
              <a:gdLst/>
              <a:ahLst/>
              <a:cxnLst/>
              <a:rect l="l" t="t" r="r" b="b"/>
              <a:pathLst>
                <a:path w="961" h="1082" extrusionOk="0">
                  <a:moveTo>
                    <a:pt x="961" y="1"/>
                  </a:moveTo>
                  <a:lnTo>
                    <a:pt x="600" y="361"/>
                  </a:lnTo>
                  <a:lnTo>
                    <a:pt x="120" y="901"/>
                  </a:lnTo>
                  <a:lnTo>
                    <a:pt x="0" y="1081"/>
                  </a:lnTo>
                  <a:lnTo>
                    <a:pt x="60" y="1021"/>
                  </a:lnTo>
                  <a:lnTo>
                    <a:pt x="540" y="541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341400" y="1037950"/>
              <a:ext cx="7525" cy="9025"/>
            </a:xfrm>
            <a:custGeom>
              <a:avLst/>
              <a:gdLst/>
              <a:ahLst/>
              <a:cxnLst/>
              <a:rect l="l" t="t" r="r" b="b"/>
              <a:pathLst>
                <a:path w="301" h="361" extrusionOk="0">
                  <a:moveTo>
                    <a:pt x="300" y="1"/>
                  </a:moveTo>
                  <a:lnTo>
                    <a:pt x="180" y="61"/>
                  </a:lnTo>
                  <a:lnTo>
                    <a:pt x="0" y="361"/>
                  </a:lnTo>
                  <a:lnTo>
                    <a:pt x="240" y="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913700" y="1043950"/>
              <a:ext cx="30050" cy="51050"/>
            </a:xfrm>
            <a:custGeom>
              <a:avLst/>
              <a:gdLst/>
              <a:ahLst/>
              <a:cxnLst/>
              <a:rect l="l" t="t" r="r" b="b"/>
              <a:pathLst>
                <a:path w="1202" h="2042" extrusionOk="0">
                  <a:moveTo>
                    <a:pt x="1201" y="1"/>
                  </a:moveTo>
                  <a:lnTo>
                    <a:pt x="1141" y="61"/>
                  </a:lnTo>
                  <a:lnTo>
                    <a:pt x="841" y="481"/>
                  </a:lnTo>
                  <a:lnTo>
                    <a:pt x="481" y="961"/>
                  </a:lnTo>
                  <a:lnTo>
                    <a:pt x="241" y="1441"/>
                  </a:lnTo>
                  <a:lnTo>
                    <a:pt x="61" y="1862"/>
                  </a:lnTo>
                  <a:lnTo>
                    <a:pt x="1" y="2042"/>
                  </a:lnTo>
                  <a:lnTo>
                    <a:pt x="721" y="1802"/>
                  </a:lnTo>
                  <a:lnTo>
                    <a:pt x="361" y="1802"/>
                  </a:lnTo>
                  <a:lnTo>
                    <a:pt x="601" y="1682"/>
                  </a:lnTo>
                  <a:lnTo>
                    <a:pt x="961" y="1622"/>
                  </a:lnTo>
                  <a:lnTo>
                    <a:pt x="961" y="1562"/>
                  </a:lnTo>
                  <a:lnTo>
                    <a:pt x="961" y="1501"/>
                  </a:lnTo>
                  <a:lnTo>
                    <a:pt x="961" y="1141"/>
                  </a:lnTo>
                  <a:lnTo>
                    <a:pt x="1021" y="781"/>
                  </a:lnTo>
                  <a:lnTo>
                    <a:pt x="1081" y="36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170325" y="12285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5363900" y="1028950"/>
              <a:ext cx="6025" cy="9025"/>
            </a:xfrm>
            <a:custGeom>
              <a:avLst/>
              <a:gdLst/>
              <a:ahLst/>
              <a:cxnLst/>
              <a:rect l="l" t="t" r="r" b="b"/>
              <a:pathLst>
                <a:path w="241" h="361" extrusionOk="0">
                  <a:moveTo>
                    <a:pt x="241" y="1"/>
                  </a:moveTo>
                  <a:lnTo>
                    <a:pt x="181" y="61"/>
                  </a:lnTo>
                  <a:lnTo>
                    <a:pt x="1" y="361"/>
                  </a:lnTo>
                  <a:lnTo>
                    <a:pt x="18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045775" y="1051450"/>
              <a:ext cx="3025" cy="3050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120" y="1"/>
                  </a:moveTo>
                  <a:lnTo>
                    <a:pt x="0" y="12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31850" y="1036450"/>
              <a:ext cx="15025" cy="25550"/>
            </a:xfrm>
            <a:custGeom>
              <a:avLst/>
              <a:gdLst/>
              <a:ahLst/>
              <a:cxnLst/>
              <a:rect l="l" t="t" r="r" b="b"/>
              <a:pathLst>
                <a:path w="601" h="1022" extrusionOk="0">
                  <a:moveTo>
                    <a:pt x="12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240" y="301"/>
                  </a:lnTo>
                  <a:lnTo>
                    <a:pt x="361" y="721"/>
                  </a:lnTo>
                  <a:lnTo>
                    <a:pt x="421" y="1021"/>
                  </a:lnTo>
                  <a:lnTo>
                    <a:pt x="601" y="1021"/>
                  </a:lnTo>
                  <a:lnTo>
                    <a:pt x="421" y="481"/>
                  </a:lnTo>
                  <a:lnTo>
                    <a:pt x="24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020250" y="1048450"/>
              <a:ext cx="7525" cy="10550"/>
            </a:xfrm>
            <a:custGeom>
              <a:avLst/>
              <a:gdLst/>
              <a:ahLst/>
              <a:cxnLst/>
              <a:rect l="l" t="t" r="r" b="b"/>
              <a:pathLst>
                <a:path w="301" h="422" extrusionOk="0">
                  <a:moveTo>
                    <a:pt x="301" y="1"/>
                  </a:moveTo>
                  <a:lnTo>
                    <a:pt x="1" y="421"/>
                  </a:lnTo>
                  <a:lnTo>
                    <a:pt x="241" y="421"/>
                  </a:lnTo>
                  <a:lnTo>
                    <a:pt x="241" y="301"/>
                  </a:lnTo>
                  <a:lnTo>
                    <a:pt x="241" y="24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417925" y="9974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" y="0"/>
                  </a:moveTo>
                  <a:lnTo>
                    <a:pt x="61" y="60"/>
                  </a:lnTo>
                  <a:lnTo>
                    <a:pt x="12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189825" y="1204525"/>
              <a:ext cx="60050" cy="36050"/>
            </a:xfrm>
            <a:custGeom>
              <a:avLst/>
              <a:gdLst/>
              <a:ahLst/>
              <a:cxnLst/>
              <a:rect l="l" t="t" r="r" b="b"/>
              <a:pathLst>
                <a:path w="2402" h="1442" extrusionOk="0">
                  <a:moveTo>
                    <a:pt x="2342" y="1"/>
                  </a:moveTo>
                  <a:lnTo>
                    <a:pt x="2162" y="121"/>
                  </a:lnTo>
                  <a:lnTo>
                    <a:pt x="1741" y="241"/>
                  </a:lnTo>
                  <a:lnTo>
                    <a:pt x="541" y="241"/>
                  </a:lnTo>
                  <a:lnTo>
                    <a:pt x="361" y="181"/>
                  </a:lnTo>
                  <a:lnTo>
                    <a:pt x="301" y="601"/>
                  </a:lnTo>
                  <a:lnTo>
                    <a:pt x="241" y="901"/>
                  </a:lnTo>
                  <a:lnTo>
                    <a:pt x="121" y="1081"/>
                  </a:lnTo>
                  <a:lnTo>
                    <a:pt x="61" y="1261"/>
                  </a:lnTo>
                  <a:lnTo>
                    <a:pt x="1" y="1261"/>
                  </a:lnTo>
                  <a:lnTo>
                    <a:pt x="61" y="1321"/>
                  </a:lnTo>
                  <a:lnTo>
                    <a:pt x="361" y="1381"/>
                  </a:lnTo>
                  <a:lnTo>
                    <a:pt x="781" y="1441"/>
                  </a:lnTo>
                  <a:lnTo>
                    <a:pt x="1201" y="1441"/>
                  </a:lnTo>
                  <a:lnTo>
                    <a:pt x="1561" y="1381"/>
                  </a:lnTo>
                  <a:lnTo>
                    <a:pt x="1741" y="1381"/>
                  </a:lnTo>
                  <a:lnTo>
                    <a:pt x="1861" y="1321"/>
                  </a:lnTo>
                  <a:lnTo>
                    <a:pt x="1982" y="1321"/>
                  </a:lnTo>
                  <a:lnTo>
                    <a:pt x="2402" y="1201"/>
                  </a:lnTo>
                  <a:lnTo>
                    <a:pt x="2402" y="1081"/>
                  </a:lnTo>
                  <a:lnTo>
                    <a:pt x="2282" y="1141"/>
                  </a:lnTo>
                  <a:lnTo>
                    <a:pt x="2042" y="1261"/>
                  </a:lnTo>
                  <a:lnTo>
                    <a:pt x="1741" y="1321"/>
                  </a:lnTo>
                  <a:lnTo>
                    <a:pt x="1081" y="1321"/>
                  </a:lnTo>
                  <a:lnTo>
                    <a:pt x="841" y="1261"/>
                  </a:lnTo>
                  <a:lnTo>
                    <a:pt x="661" y="1261"/>
                  </a:lnTo>
                  <a:lnTo>
                    <a:pt x="541" y="1201"/>
                  </a:lnTo>
                  <a:lnTo>
                    <a:pt x="1081" y="1201"/>
                  </a:lnTo>
                  <a:lnTo>
                    <a:pt x="1381" y="1141"/>
                  </a:lnTo>
                  <a:lnTo>
                    <a:pt x="1921" y="901"/>
                  </a:lnTo>
                  <a:lnTo>
                    <a:pt x="2102" y="781"/>
                  </a:lnTo>
                  <a:lnTo>
                    <a:pt x="2222" y="721"/>
                  </a:lnTo>
                  <a:lnTo>
                    <a:pt x="2342" y="661"/>
                  </a:lnTo>
                  <a:lnTo>
                    <a:pt x="2102" y="721"/>
                  </a:lnTo>
                  <a:lnTo>
                    <a:pt x="1801" y="841"/>
                  </a:lnTo>
                  <a:lnTo>
                    <a:pt x="961" y="841"/>
                  </a:lnTo>
                  <a:lnTo>
                    <a:pt x="781" y="781"/>
                  </a:lnTo>
                  <a:lnTo>
                    <a:pt x="961" y="781"/>
                  </a:lnTo>
                  <a:lnTo>
                    <a:pt x="1441" y="661"/>
                  </a:lnTo>
                  <a:lnTo>
                    <a:pt x="1982" y="421"/>
                  </a:lnTo>
                  <a:lnTo>
                    <a:pt x="2222" y="241"/>
                  </a:lnTo>
                  <a:lnTo>
                    <a:pt x="2402" y="181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443450" y="1239050"/>
              <a:ext cx="49525" cy="33025"/>
            </a:xfrm>
            <a:custGeom>
              <a:avLst/>
              <a:gdLst/>
              <a:ahLst/>
              <a:cxnLst/>
              <a:rect l="l" t="t" r="r" b="b"/>
              <a:pathLst>
                <a:path w="1981" h="1321" extrusionOk="0">
                  <a:moveTo>
                    <a:pt x="1981" y="0"/>
                  </a:moveTo>
                  <a:lnTo>
                    <a:pt x="480" y="240"/>
                  </a:lnTo>
                  <a:lnTo>
                    <a:pt x="780" y="540"/>
                  </a:lnTo>
                  <a:lnTo>
                    <a:pt x="1020" y="841"/>
                  </a:lnTo>
                  <a:lnTo>
                    <a:pt x="720" y="600"/>
                  </a:lnTo>
                  <a:lnTo>
                    <a:pt x="240" y="300"/>
                  </a:lnTo>
                  <a:lnTo>
                    <a:pt x="0" y="360"/>
                  </a:lnTo>
                  <a:lnTo>
                    <a:pt x="480" y="781"/>
                  </a:lnTo>
                  <a:lnTo>
                    <a:pt x="900" y="1321"/>
                  </a:lnTo>
                  <a:lnTo>
                    <a:pt x="1981" y="1141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273875" y="1158000"/>
              <a:ext cx="4525" cy="6025"/>
            </a:xfrm>
            <a:custGeom>
              <a:avLst/>
              <a:gdLst/>
              <a:ahLst/>
              <a:cxnLst/>
              <a:rect l="l" t="t" r="r" b="b"/>
              <a:pathLst>
                <a:path w="181" h="241" extrusionOk="0">
                  <a:moveTo>
                    <a:pt x="180" y="1"/>
                  </a:moveTo>
                  <a:lnTo>
                    <a:pt x="0" y="181"/>
                  </a:lnTo>
                  <a:lnTo>
                    <a:pt x="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4957225" y="1055975"/>
              <a:ext cx="7525" cy="19525"/>
            </a:xfrm>
            <a:custGeom>
              <a:avLst/>
              <a:gdLst/>
              <a:ahLst/>
              <a:cxnLst/>
              <a:rect l="l" t="t" r="r" b="b"/>
              <a:pathLst>
                <a:path w="301" h="781" extrusionOk="0">
                  <a:moveTo>
                    <a:pt x="301" y="0"/>
                  </a:moveTo>
                  <a:lnTo>
                    <a:pt x="1" y="780"/>
                  </a:lnTo>
                  <a:lnTo>
                    <a:pt x="61" y="780"/>
                  </a:lnTo>
                  <a:lnTo>
                    <a:pt x="301" y="720"/>
                  </a:lnTo>
                  <a:lnTo>
                    <a:pt x="301" y="6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191325" y="1341075"/>
              <a:ext cx="3025" cy="25"/>
            </a:xfrm>
            <a:custGeom>
              <a:avLst/>
              <a:gdLst/>
              <a:ahLst/>
              <a:cxnLst/>
              <a:rect l="l" t="t" r="r" b="b"/>
              <a:pathLst>
                <a:path w="121" h="1" extrusionOk="0">
                  <a:moveTo>
                    <a:pt x="121" y="1"/>
                  </a:moveTo>
                  <a:lnTo>
                    <a:pt x="12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1" y="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278375" y="1168500"/>
              <a:ext cx="4525" cy="6050"/>
            </a:xfrm>
            <a:custGeom>
              <a:avLst/>
              <a:gdLst/>
              <a:ahLst/>
              <a:cxnLst/>
              <a:rect l="l" t="t" r="r" b="b"/>
              <a:pathLst>
                <a:path w="181" h="242" extrusionOk="0">
                  <a:moveTo>
                    <a:pt x="180" y="1"/>
                  </a:moveTo>
                  <a:lnTo>
                    <a:pt x="0" y="121"/>
                  </a:lnTo>
                  <a:lnTo>
                    <a:pt x="6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362400" y="115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4969225" y="1037950"/>
              <a:ext cx="16550" cy="36050"/>
            </a:xfrm>
            <a:custGeom>
              <a:avLst/>
              <a:gdLst/>
              <a:ahLst/>
              <a:cxnLst/>
              <a:rect l="l" t="t" r="r" b="b"/>
              <a:pathLst>
                <a:path w="662" h="1442" extrusionOk="0">
                  <a:moveTo>
                    <a:pt x="661" y="1"/>
                  </a:moveTo>
                  <a:lnTo>
                    <a:pt x="481" y="301"/>
                  </a:lnTo>
                  <a:lnTo>
                    <a:pt x="121" y="1021"/>
                  </a:lnTo>
                  <a:lnTo>
                    <a:pt x="1" y="1441"/>
                  </a:lnTo>
                  <a:lnTo>
                    <a:pt x="181" y="1381"/>
                  </a:lnTo>
                  <a:lnTo>
                    <a:pt x="361" y="1321"/>
                  </a:lnTo>
                  <a:lnTo>
                    <a:pt x="421" y="1201"/>
                  </a:lnTo>
                  <a:lnTo>
                    <a:pt x="421" y="1141"/>
                  </a:lnTo>
                  <a:lnTo>
                    <a:pt x="601" y="241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161325" y="1147500"/>
              <a:ext cx="16525" cy="10525"/>
            </a:xfrm>
            <a:custGeom>
              <a:avLst/>
              <a:gdLst/>
              <a:ahLst/>
              <a:cxnLst/>
              <a:rect l="l" t="t" r="r" b="b"/>
              <a:pathLst>
                <a:path w="661" h="421" extrusionOk="0">
                  <a:moveTo>
                    <a:pt x="540" y="1"/>
                  </a:moveTo>
                  <a:lnTo>
                    <a:pt x="180" y="181"/>
                  </a:lnTo>
                  <a:lnTo>
                    <a:pt x="60" y="241"/>
                  </a:lnTo>
                  <a:lnTo>
                    <a:pt x="0" y="301"/>
                  </a:lnTo>
                  <a:lnTo>
                    <a:pt x="180" y="361"/>
                  </a:lnTo>
                  <a:lnTo>
                    <a:pt x="300" y="421"/>
                  </a:lnTo>
                  <a:lnTo>
                    <a:pt x="660" y="121"/>
                  </a:lnTo>
                  <a:lnTo>
                    <a:pt x="660" y="6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4940725" y="1049950"/>
              <a:ext cx="13525" cy="30050"/>
            </a:xfrm>
            <a:custGeom>
              <a:avLst/>
              <a:gdLst/>
              <a:ahLst/>
              <a:cxnLst/>
              <a:rect l="l" t="t" r="r" b="b"/>
              <a:pathLst>
                <a:path w="541" h="1202" extrusionOk="0">
                  <a:moveTo>
                    <a:pt x="541" y="1"/>
                  </a:moveTo>
                  <a:lnTo>
                    <a:pt x="240" y="601"/>
                  </a:lnTo>
                  <a:lnTo>
                    <a:pt x="0" y="1201"/>
                  </a:lnTo>
                  <a:lnTo>
                    <a:pt x="60" y="1201"/>
                  </a:lnTo>
                  <a:lnTo>
                    <a:pt x="361" y="108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972225" y="1336575"/>
              <a:ext cx="520750" cy="121575"/>
            </a:xfrm>
            <a:custGeom>
              <a:avLst/>
              <a:gdLst/>
              <a:ahLst/>
              <a:cxnLst/>
              <a:rect l="l" t="t" r="r" b="b"/>
              <a:pathLst>
                <a:path w="20830" h="4863" extrusionOk="0">
                  <a:moveTo>
                    <a:pt x="20830" y="1"/>
                  </a:moveTo>
                  <a:lnTo>
                    <a:pt x="19809" y="241"/>
                  </a:lnTo>
                  <a:lnTo>
                    <a:pt x="19929" y="721"/>
                  </a:lnTo>
                  <a:lnTo>
                    <a:pt x="19689" y="241"/>
                  </a:lnTo>
                  <a:lnTo>
                    <a:pt x="17829" y="541"/>
                  </a:lnTo>
                  <a:lnTo>
                    <a:pt x="17709" y="1021"/>
                  </a:lnTo>
                  <a:lnTo>
                    <a:pt x="17528" y="1321"/>
                  </a:lnTo>
                  <a:lnTo>
                    <a:pt x="17468" y="1441"/>
                  </a:lnTo>
                  <a:lnTo>
                    <a:pt x="17468" y="1321"/>
                  </a:lnTo>
                  <a:lnTo>
                    <a:pt x="17588" y="1021"/>
                  </a:lnTo>
                  <a:lnTo>
                    <a:pt x="17648" y="601"/>
                  </a:lnTo>
                  <a:lnTo>
                    <a:pt x="17648" y="601"/>
                  </a:lnTo>
                  <a:lnTo>
                    <a:pt x="16748" y="781"/>
                  </a:lnTo>
                  <a:lnTo>
                    <a:pt x="16688" y="781"/>
                  </a:lnTo>
                  <a:lnTo>
                    <a:pt x="16508" y="1081"/>
                  </a:lnTo>
                  <a:lnTo>
                    <a:pt x="16628" y="781"/>
                  </a:lnTo>
                  <a:lnTo>
                    <a:pt x="10926" y="1802"/>
                  </a:lnTo>
                  <a:lnTo>
                    <a:pt x="10866" y="1922"/>
                  </a:lnTo>
                  <a:lnTo>
                    <a:pt x="10866" y="1802"/>
                  </a:lnTo>
                  <a:lnTo>
                    <a:pt x="10686" y="1802"/>
                  </a:lnTo>
                  <a:lnTo>
                    <a:pt x="10625" y="1862"/>
                  </a:lnTo>
                  <a:lnTo>
                    <a:pt x="10625" y="1802"/>
                  </a:lnTo>
                  <a:lnTo>
                    <a:pt x="10265" y="1922"/>
                  </a:lnTo>
                  <a:lnTo>
                    <a:pt x="10025" y="2462"/>
                  </a:lnTo>
                  <a:lnTo>
                    <a:pt x="9965" y="2582"/>
                  </a:lnTo>
                  <a:lnTo>
                    <a:pt x="9965" y="2402"/>
                  </a:lnTo>
                  <a:lnTo>
                    <a:pt x="10085" y="1922"/>
                  </a:lnTo>
                  <a:lnTo>
                    <a:pt x="9965" y="1982"/>
                  </a:lnTo>
                  <a:lnTo>
                    <a:pt x="9845" y="2042"/>
                  </a:lnTo>
                  <a:lnTo>
                    <a:pt x="9785" y="2162"/>
                  </a:lnTo>
                  <a:lnTo>
                    <a:pt x="9785" y="2042"/>
                  </a:lnTo>
                  <a:lnTo>
                    <a:pt x="9845" y="1982"/>
                  </a:lnTo>
                  <a:lnTo>
                    <a:pt x="9365" y="2042"/>
                  </a:lnTo>
                  <a:lnTo>
                    <a:pt x="9125" y="2282"/>
                  </a:lnTo>
                  <a:lnTo>
                    <a:pt x="9005" y="2342"/>
                  </a:lnTo>
                  <a:lnTo>
                    <a:pt x="8945" y="2342"/>
                  </a:lnTo>
                  <a:lnTo>
                    <a:pt x="8945" y="2282"/>
                  </a:lnTo>
                  <a:lnTo>
                    <a:pt x="9065" y="2222"/>
                  </a:lnTo>
                  <a:lnTo>
                    <a:pt x="9125" y="2102"/>
                  </a:lnTo>
                  <a:lnTo>
                    <a:pt x="8765" y="2162"/>
                  </a:lnTo>
                  <a:lnTo>
                    <a:pt x="8465" y="2402"/>
                  </a:lnTo>
                  <a:lnTo>
                    <a:pt x="8284" y="2462"/>
                  </a:lnTo>
                  <a:lnTo>
                    <a:pt x="8405" y="2342"/>
                  </a:lnTo>
                  <a:lnTo>
                    <a:pt x="8525" y="2222"/>
                  </a:lnTo>
                  <a:lnTo>
                    <a:pt x="8164" y="2282"/>
                  </a:lnTo>
                  <a:lnTo>
                    <a:pt x="7984" y="2342"/>
                  </a:lnTo>
                  <a:lnTo>
                    <a:pt x="7384" y="2582"/>
                  </a:lnTo>
                  <a:lnTo>
                    <a:pt x="7144" y="2582"/>
                  </a:lnTo>
                  <a:lnTo>
                    <a:pt x="7324" y="2462"/>
                  </a:lnTo>
                  <a:lnTo>
                    <a:pt x="7564" y="2402"/>
                  </a:lnTo>
                  <a:lnTo>
                    <a:pt x="7564" y="2402"/>
                  </a:lnTo>
                  <a:lnTo>
                    <a:pt x="541" y="3602"/>
                  </a:lnTo>
                  <a:lnTo>
                    <a:pt x="1" y="4863"/>
                  </a:lnTo>
                  <a:lnTo>
                    <a:pt x="20830" y="1141"/>
                  </a:lnTo>
                  <a:lnTo>
                    <a:pt x="2083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55850" y="113850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0"/>
                  </a:move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449450" y="1288575"/>
              <a:ext cx="43525" cy="34525"/>
            </a:xfrm>
            <a:custGeom>
              <a:avLst/>
              <a:gdLst/>
              <a:ahLst/>
              <a:cxnLst/>
              <a:rect l="l" t="t" r="r" b="b"/>
              <a:pathLst>
                <a:path w="1741" h="1381" extrusionOk="0">
                  <a:moveTo>
                    <a:pt x="1741" y="0"/>
                  </a:moveTo>
                  <a:lnTo>
                    <a:pt x="540" y="180"/>
                  </a:lnTo>
                  <a:lnTo>
                    <a:pt x="780" y="600"/>
                  </a:lnTo>
                  <a:lnTo>
                    <a:pt x="961" y="960"/>
                  </a:lnTo>
                  <a:lnTo>
                    <a:pt x="360" y="240"/>
                  </a:lnTo>
                  <a:lnTo>
                    <a:pt x="0" y="300"/>
                  </a:lnTo>
                  <a:lnTo>
                    <a:pt x="300" y="960"/>
                  </a:lnTo>
                  <a:lnTo>
                    <a:pt x="420" y="1381"/>
                  </a:lnTo>
                  <a:lnTo>
                    <a:pt x="1741" y="1141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198825" y="1200025"/>
              <a:ext cx="24050" cy="9025"/>
            </a:xfrm>
            <a:custGeom>
              <a:avLst/>
              <a:gdLst/>
              <a:ahLst/>
              <a:cxnLst/>
              <a:rect l="l" t="t" r="r" b="b"/>
              <a:pathLst>
                <a:path w="962" h="361" extrusionOk="0">
                  <a:moveTo>
                    <a:pt x="61" y="1"/>
                  </a:moveTo>
                  <a:lnTo>
                    <a:pt x="1" y="181"/>
                  </a:lnTo>
                  <a:lnTo>
                    <a:pt x="1" y="241"/>
                  </a:lnTo>
                  <a:lnTo>
                    <a:pt x="1" y="301"/>
                  </a:lnTo>
                  <a:lnTo>
                    <a:pt x="181" y="361"/>
                  </a:lnTo>
                  <a:lnTo>
                    <a:pt x="721" y="241"/>
                  </a:lnTo>
                  <a:lnTo>
                    <a:pt x="961" y="181"/>
                  </a:lnTo>
                  <a:lnTo>
                    <a:pt x="361" y="121"/>
                  </a:lnTo>
                  <a:lnTo>
                    <a:pt x="301" y="61"/>
                  </a:lnTo>
                  <a:lnTo>
                    <a:pt x="121" y="61"/>
                  </a:lnTo>
                  <a:lnTo>
                    <a:pt x="121" y="121"/>
                  </a:lnTo>
                  <a:lnTo>
                    <a:pt x="121" y="181"/>
                  </a:lnTo>
                  <a:lnTo>
                    <a:pt x="61" y="241"/>
                  </a:lnTo>
                  <a:lnTo>
                    <a:pt x="61" y="181"/>
                  </a:lnTo>
                  <a:lnTo>
                    <a:pt x="121" y="12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264850" y="1147500"/>
              <a:ext cx="4550" cy="4525"/>
            </a:xfrm>
            <a:custGeom>
              <a:avLst/>
              <a:gdLst/>
              <a:ahLst/>
              <a:cxnLst/>
              <a:rect l="l" t="t" r="r" b="b"/>
              <a:pathLst>
                <a:path w="182" h="181" extrusionOk="0">
                  <a:moveTo>
                    <a:pt x="181" y="1"/>
                  </a:moveTo>
                  <a:lnTo>
                    <a:pt x="1" y="121"/>
                  </a:lnTo>
                  <a:lnTo>
                    <a:pt x="6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188325" y="1201525"/>
              <a:ext cx="6025" cy="34550"/>
            </a:xfrm>
            <a:custGeom>
              <a:avLst/>
              <a:gdLst/>
              <a:ahLst/>
              <a:cxnLst/>
              <a:rect l="l" t="t" r="r" b="b"/>
              <a:pathLst>
                <a:path w="241" h="1382" extrusionOk="0">
                  <a:moveTo>
                    <a:pt x="181" y="1"/>
                  </a:moveTo>
                  <a:lnTo>
                    <a:pt x="181" y="61"/>
                  </a:lnTo>
                  <a:lnTo>
                    <a:pt x="121" y="301"/>
                  </a:lnTo>
                  <a:lnTo>
                    <a:pt x="121" y="541"/>
                  </a:lnTo>
                  <a:lnTo>
                    <a:pt x="61" y="1021"/>
                  </a:lnTo>
                  <a:lnTo>
                    <a:pt x="1" y="1381"/>
                  </a:lnTo>
                  <a:lnTo>
                    <a:pt x="61" y="1381"/>
                  </a:lnTo>
                  <a:lnTo>
                    <a:pt x="181" y="1201"/>
                  </a:lnTo>
                  <a:lnTo>
                    <a:pt x="241" y="1021"/>
                  </a:lnTo>
                  <a:lnTo>
                    <a:pt x="241" y="721"/>
                  </a:lnTo>
                  <a:lnTo>
                    <a:pt x="241" y="481"/>
                  </a:lnTo>
                  <a:lnTo>
                    <a:pt x="241" y="18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176325" y="123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242350" y="10304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5122300" y="1272050"/>
              <a:ext cx="3025" cy="1525"/>
            </a:xfrm>
            <a:custGeom>
              <a:avLst/>
              <a:gdLst/>
              <a:ahLst/>
              <a:cxnLst/>
              <a:rect l="l" t="t" r="r" b="b"/>
              <a:pathLst>
                <a:path w="121" h="61" extrusionOk="0">
                  <a:moveTo>
                    <a:pt x="121" y="1"/>
                  </a:moveTo>
                  <a:lnTo>
                    <a:pt x="1" y="61"/>
                  </a:lnTo>
                  <a:lnTo>
                    <a:pt x="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4909200" y="1527175"/>
              <a:ext cx="583775" cy="150075"/>
            </a:xfrm>
            <a:custGeom>
              <a:avLst/>
              <a:gdLst/>
              <a:ahLst/>
              <a:cxnLst/>
              <a:rect l="l" t="t" r="r" b="b"/>
              <a:pathLst>
                <a:path w="23351" h="6003" extrusionOk="0">
                  <a:moveTo>
                    <a:pt x="23351" y="0"/>
                  </a:moveTo>
                  <a:lnTo>
                    <a:pt x="421" y="4082"/>
                  </a:lnTo>
                  <a:lnTo>
                    <a:pt x="1" y="6003"/>
                  </a:lnTo>
                  <a:lnTo>
                    <a:pt x="23351" y="1921"/>
                  </a:lnTo>
                  <a:lnTo>
                    <a:pt x="2335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170325" y="10094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090775" y="10514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147800" y="1263050"/>
              <a:ext cx="25" cy="1525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61"/>
                  </a:move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251350" y="10259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075775" y="10559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1" y="0"/>
                  </a:moveTo>
                  <a:lnTo>
                    <a:pt x="1" y="6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117800" y="1036450"/>
              <a:ext cx="3025" cy="15025"/>
            </a:xfrm>
            <a:custGeom>
              <a:avLst/>
              <a:gdLst/>
              <a:ahLst/>
              <a:cxnLst/>
              <a:rect l="l" t="t" r="r" b="b"/>
              <a:pathLst>
                <a:path w="121" h="601" extrusionOk="0">
                  <a:moveTo>
                    <a:pt x="0" y="1"/>
                  </a:moveTo>
                  <a:lnTo>
                    <a:pt x="60" y="121"/>
                  </a:lnTo>
                  <a:lnTo>
                    <a:pt x="120" y="601"/>
                  </a:lnTo>
                  <a:lnTo>
                    <a:pt x="120" y="541"/>
                  </a:lnTo>
                  <a:lnTo>
                    <a:pt x="120" y="30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135800" y="1060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281375" y="976425"/>
              <a:ext cx="6025" cy="3025"/>
            </a:xfrm>
            <a:custGeom>
              <a:avLst/>
              <a:gdLst/>
              <a:ahLst/>
              <a:cxnLst/>
              <a:rect l="l" t="t" r="r" b="b"/>
              <a:pathLst>
                <a:path w="241" h="121" extrusionOk="0">
                  <a:moveTo>
                    <a:pt x="240" y="1"/>
                  </a:moveTo>
                  <a:lnTo>
                    <a:pt x="120" y="61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888200" y="1693750"/>
              <a:ext cx="604775" cy="147075"/>
            </a:xfrm>
            <a:custGeom>
              <a:avLst/>
              <a:gdLst/>
              <a:ahLst/>
              <a:cxnLst/>
              <a:rect l="l" t="t" r="r" b="b"/>
              <a:pathLst>
                <a:path w="24191" h="5883" extrusionOk="0">
                  <a:moveTo>
                    <a:pt x="24191" y="0"/>
                  </a:moveTo>
                  <a:lnTo>
                    <a:pt x="121" y="4262"/>
                  </a:lnTo>
                  <a:lnTo>
                    <a:pt x="0" y="5883"/>
                  </a:lnTo>
                  <a:lnTo>
                    <a:pt x="24191" y="1621"/>
                  </a:lnTo>
                  <a:lnTo>
                    <a:pt x="2419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081775" y="974925"/>
              <a:ext cx="4525" cy="3025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" y="1"/>
                  </a:moveTo>
                  <a:lnTo>
                    <a:pt x="61" y="61"/>
                  </a:lnTo>
                  <a:lnTo>
                    <a:pt x="121" y="121"/>
                  </a:lnTo>
                  <a:lnTo>
                    <a:pt x="181" y="121"/>
                  </a:lnTo>
                  <a:lnTo>
                    <a:pt x="18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897200" y="1609700"/>
              <a:ext cx="595775" cy="141075"/>
            </a:xfrm>
            <a:custGeom>
              <a:avLst/>
              <a:gdLst/>
              <a:ahLst/>
              <a:cxnLst/>
              <a:rect l="l" t="t" r="r" b="b"/>
              <a:pathLst>
                <a:path w="23831" h="5643" extrusionOk="0">
                  <a:moveTo>
                    <a:pt x="23831" y="1"/>
                  </a:moveTo>
                  <a:lnTo>
                    <a:pt x="241" y="4142"/>
                  </a:lnTo>
                  <a:lnTo>
                    <a:pt x="181" y="4442"/>
                  </a:lnTo>
                  <a:lnTo>
                    <a:pt x="1" y="5643"/>
                  </a:lnTo>
                  <a:lnTo>
                    <a:pt x="1" y="5643"/>
                  </a:lnTo>
                  <a:lnTo>
                    <a:pt x="23831" y="1441"/>
                  </a:lnTo>
                  <a:lnTo>
                    <a:pt x="2383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105800" y="105597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19850" y="10469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1"/>
                  </a:moveTo>
                  <a:lnTo>
                    <a:pt x="0" y="1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072775" y="9719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18875" y="1012450"/>
              <a:ext cx="1525" cy="4525"/>
            </a:xfrm>
            <a:custGeom>
              <a:avLst/>
              <a:gdLst/>
              <a:ahLst/>
              <a:cxnLst/>
              <a:rect l="l" t="t" r="r" b="b"/>
              <a:pathLst>
                <a:path w="61" h="181" extrusionOk="0">
                  <a:moveTo>
                    <a:pt x="1" y="0"/>
                  </a:moveTo>
                  <a:lnTo>
                    <a:pt x="61" y="18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339900" y="1015450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0"/>
                  </a:move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119300" y="1126500"/>
              <a:ext cx="3025" cy="10525"/>
            </a:xfrm>
            <a:custGeom>
              <a:avLst/>
              <a:gdLst/>
              <a:ahLst/>
              <a:cxnLst/>
              <a:rect l="l" t="t" r="r" b="b"/>
              <a:pathLst>
                <a:path w="121" h="421" extrusionOk="0">
                  <a:moveTo>
                    <a:pt x="0" y="0"/>
                  </a:moveTo>
                  <a:lnTo>
                    <a:pt x="0" y="240"/>
                  </a:lnTo>
                  <a:lnTo>
                    <a:pt x="60" y="420"/>
                  </a:lnTo>
                  <a:lnTo>
                    <a:pt x="121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326400" y="1024450"/>
              <a:ext cx="12025" cy="24025"/>
            </a:xfrm>
            <a:custGeom>
              <a:avLst/>
              <a:gdLst/>
              <a:ahLst/>
              <a:cxnLst/>
              <a:rect l="l" t="t" r="r" b="b"/>
              <a:pathLst>
                <a:path w="481" h="961" extrusionOk="0">
                  <a:moveTo>
                    <a:pt x="480" y="1"/>
                  </a:moveTo>
                  <a:lnTo>
                    <a:pt x="420" y="61"/>
                  </a:lnTo>
                  <a:lnTo>
                    <a:pt x="180" y="541"/>
                  </a:lnTo>
                  <a:lnTo>
                    <a:pt x="60" y="841"/>
                  </a:lnTo>
                  <a:lnTo>
                    <a:pt x="0" y="961"/>
                  </a:lnTo>
                  <a:lnTo>
                    <a:pt x="240" y="781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5330900" y="1013950"/>
              <a:ext cx="3025" cy="9025"/>
            </a:xfrm>
            <a:custGeom>
              <a:avLst/>
              <a:gdLst/>
              <a:ahLst/>
              <a:cxnLst/>
              <a:rect l="l" t="t" r="r" b="b"/>
              <a:pathLst>
                <a:path w="121" h="361" extrusionOk="0">
                  <a:moveTo>
                    <a:pt x="0" y="0"/>
                  </a:moveTo>
                  <a:lnTo>
                    <a:pt x="0" y="60"/>
                  </a:lnTo>
                  <a:lnTo>
                    <a:pt x="0" y="360"/>
                  </a:lnTo>
                  <a:lnTo>
                    <a:pt x="6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5153825" y="1254050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60" y="0"/>
                  </a:moveTo>
                  <a:lnTo>
                    <a:pt x="0" y="60"/>
                  </a:lnTo>
                  <a:lnTo>
                    <a:pt x="0" y="12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5155325" y="1252550"/>
              <a:ext cx="7525" cy="19525"/>
            </a:xfrm>
            <a:custGeom>
              <a:avLst/>
              <a:gdLst/>
              <a:ahLst/>
              <a:cxnLst/>
              <a:rect l="l" t="t" r="r" b="b"/>
              <a:pathLst>
                <a:path w="301" h="781" extrusionOk="0">
                  <a:moveTo>
                    <a:pt x="300" y="0"/>
                  </a:moveTo>
                  <a:lnTo>
                    <a:pt x="240" y="181"/>
                  </a:lnTo>
                  <a:lnTo>
                    <a:pt x="180" y="241"/>
                  </a:lnTo>
                  <a:lnTo>
                    <a:pt x="180" y="301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240" y="36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928725" y="1455125"/>
              <a:ext cx="564250" cy="138100"/>
            </a:xfrm>
            <a:custGeom>
              <a:avLst/>
              <a:gdLst/>
              <a:ahLst/>
              <a:cxnLst/>
              <a:rect l="l" t="t" r="r" b="b"/>
              <a:pathLst>
                <a:path w="22570" h="5524" extrusionOk="0">
                  <a:moveTo>
                    <a:pt x="22570" y="1"/>
                  </a:moveTo>
                  <a:lnTo>
                    <a:pt x="420" y="3903"/>
                  </a:lnTo>
                  <a:lnTo>
                    <a:pt x="0" y="5523"/>
                  </a:lnTo>
                  <a:lnTo>
                    <a:pt x="22570" y="1562"/>
                  </a:lnTo>
                  <a:lnTo>
                    <a:pt x="22570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210850" y="1054475"/>
              <a:ext cx="1525" cy="3025"/>
            </a:xfrm>
            <a:custGeom>
              <a:avLst/>
              <a:gdLst/>
              <a:ahLst/>
              <a:cxnLst/>
              <a:rect l="l" t="t" r="r" b="b"/>
              <a:pathLst>
                <a:path w="61" h="121" extrusionOk="0">
                  <a:moveTo>
                    <a:pt x="0" y="0"/>
                  </a:move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066775" y="1054475"/>
              <a:ext cx="25" cy="3025"/>
            </a:xfrm>
            <a:custGeom>
              <a:avLst/>
              <a:gdLst/>
              <a:ahLst/>
              <a:cxnLst/>
              <a:rect l="l" t="t" r="r" b="b"/>
              <a:pathLst>
                <a:path w="1" h="121" extrusionOk="0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972225" y="3551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04" y="0"/>
                  </a:moveTo>
                  <a:lnTo>
                    <a:pt x="6244" y="60"/>
                  </a:lnTo>
                  <a:lnTo>
                    <a:pt x="5523" y="180"/>
                  </a:lnTo>
                  <a:lnTo>
                    <a:pt x="4863" y="300"/>
                  </a:lnTo>
                  <a:lnTo>
                    <a:pt x="4263" y="540"/>
                  </a:lnTo>
                  <a:lnTo>
                    <a:pt x="3663" y="840"/>
                  </a:lnTo>
                  <a:lnTo>
                    <a:pt x="3062" y="1201"/>
                  </a:lnTo>
                  <a:lnTo>
                    <a:pt x="2582" y="1561"/>
                  </a:lnTo>
                  <a:lnTo>
                    <a:pt x="2042" y="1981"/>
                  </a:lnTo>
                  <a:lnTo>
                    <a:pt x="1622" y="2521"/>
                  </a:lnTo>
                  <a:lnTo>
                    <a:pt x="1201" y="3061"/>
                  </a:lnTo>
                  <a:lnTo>
                    <a:pt x="841" y="3602"/>
                  </a:lnTo>
                  <a:lnTo>
                    <a:pt x="541" y="4202"/>
                  </a:lnTo>
                  <a:lnTo>
                    <a:pt x="301" y="4862"/>
                  </a:lnTo>
                  <a:lnTo>
                    <a:pt x="121" y="5522"/>
                  </a:lnTo>
                  <a:lnTo>
                    <a:pt x="61" y="6243"/>
                  </a:lnTo>
                  <a:lnTo>
                    <a:pt x="1" y="6963"/>
                  </a:lnTo>
                  <a:lnTo>
                    <a:pt x="61" y="7623"/>
                  </a:lnTo>
                  <a:lnTo>
                    <a:pt x="121" y="8344"/>
                  </a:lnTo>
                  <a:lnTo>
                    <a:pt x="301" y="9004"/>
                  </a:lnTo>
                  <a:lnTo>
                    <a:pt x="541" y="9664"/>
                  </a:lnTo>
                  <a:lnTo>
                    <a:pt x="841" y="10264"/>
                  </a:lnTo>
                  <a:lnTo>
                    <a:pt x="1201" y="10805"/>
                  </a:lnTo>
                  <a:lnTo>
                    <a:pt x="1562" y="11345"/>
                  </a:lnTo>
                  <a:lnTo>
                    <a:pt x="2042" y="11825"/>
                  </a:lnTo>
                  <a:lnTo>
                    <a:pt x="2522" y="12305"/>
                  </a:lnTo>
                  <a:lnTo>
                    <a:pt x="3062" y="12665"/>
                  </a:lnTo>
                  <a:lnTo>
                    <a:pt x="3602" y="13026"/>
                  </a:lnTo>
                  <a:lnTo>
                    <a:pt x="4203" y="13326"/>
                  </a:lnTo>
                  <a:lnTo>
                    <a:pt x="4863" y="13566"/>
                  </a:lnTo>
                  <a:lnTo>
                    <a:pt x="5523" y="13746"/>
                  </a:lnTo>
                  <a:lnTo>
                    <a:pt x="6184" y="13806"/>
                  </a:lnTo>
                  <a:lnTo>
                    <a:pt x="6904" y="13866"/>
                  </a:lnTo>
                  <a:lnTo>
                    <a:pt x="7624" y="13806"/>
                  </a:lnTo>
                  <a:lnTo>
                    <a:pt x="8345" y="13746"/>
                  </a:lnTo>
                  <a:lnTo>
                    <a:pt x="9005" y="13566"/>
                  </a:lnTo>
                  <a:lnTo>
                    <a:pt x="9605" y="13326"/>
                  </a:lnTo>
                  <a:lnTo>
                    <a:pt x="10205" y="13026"/>
                  </a:lnTo>
                  <a:lnTo>
                    <a:pt x="10806" y="12665"/>
                  </a:lnTo>
                  <a:lnTo>
                    <a:pt x="11346" y="12305"/>
                  </a:lnTo>
                  <a:lnTo>
                    <a:pt x="11826" y="11825"/>
                  </a:lnTo>
                  <a:lnTo>
                    <a:pt x="12246" y="11345"/>
                  </a:lnTo>
                  <a:lnTo>
                    <a:pt x="12666" y="10805"/>
                  </a:lnTo>
                  <a:lnTo>
                    <a:pt x="13027" y="10264"/>
                  </a:lnTo>
                  <a:lnTo>
                    <a:pt x="13327" y="9664"/>
                  </a:lnTo>
                  <a:lnTo>
                    <a:pt x="13507" y="9004"/>
                  </a:lnTo>
                  <a:lnTo>
                    <a:pt x="13687" y="8344"/>
                  </a:lnTo>
                  <a:lnTo>
                    <a:pt x="13807" y="7623"/>
                  </a:lnTo>
                  <a:lnTo>
                    <a:pt x="13867" y="6963"/>
                  </a:lnTo>
                  <a:lnTo>
                    <a:pt x="13807" y="6423"/>
                  </a:lnTo>
                  <a:lnTo>
                    <a:pt x="13747" y="5943"/>
                  </a:lnTo>
                  <a:lnTo>
                    <a:pt x="13687" y="5402"/>
                  </a:lnTo>
                  <a:lnTo>
                    <a:pt x="13567" y="4922"/>
                  </a:lnTo>
                  <a:lnTo>
                    <a:pt x="13207" y="4022"/>
                  </a:lnTo>
                  <a:lnTo>
                    <a:pt x="12726" y="3181"/>
                  </a:lnTo>
                  <a:lnTo>
                    <a:pt x="12126" y="2401"/>
                  </a:lnTo>
                  <a:lnTo>
                    <a:pt x="11406" y="1681"/>
                  </a:lnTo>
                  <a:lnTo>
                    <a:pt x="10625" y="1141"/>
                  </a:lnTo>
                  <a:lnTo>
                    <a:pt x="9785" y="660"/>
                  </a:lnTo>
                  <a:lnTo>
                    <a:pt x="9125" y="360"/>
                  </a:lnTo>
                  <a:lnTo>
                    <a:pt x="8405" y="180"/>
                  </a:lnTo>
                  <a:lnTo>
                    <a:pt x="7684" y="60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980300" y="488725"/>
              <a:ext cx="1512675" cy="1661225"/>
            </a:xfrm>
            <a:custGeom>
              <a:avLst/>
              <a:gdLst/>
              <a:ahLst/>
              <a:cxnLst/>
              <a:rect l="l" t="t" r="r" b="b"/>
              <a:pathLst>
                <a:path w="60507" h="66449" extrusionOk="0">
                  <a:moveTo>
                    <a:pt x="25332" y="1621"/>
                  </a:moveTo>
                  <a:lnTo>
                    <a:pt x="25332" y="1681"/>
                  </a:lnTo>
                  <a:lnTo>
                    <a:pt x="25272" y="1741"/>
                  </a:lnTo>
                  <a:lnTo>
                    <a:pt x="25332" y="1621"/>
                  </a:lnTo>
                  <a:close/>
                  <a:moveTo>
                    <a:pt x="24972" y="1621"/>
                  </a:moveTo>
                  <a:lnTo>
                    <a:pt x="24912" y="1801"/>
                  </a:lnTo>
                  <a:lnTo>
                    <a:pt x="24912" y="1861"/>
                  </a:lnTo>
                  <a:lnTo>
                    <a:pt x="24732" y="1921"/>
                  </a:lnTo>
                  <a:lnTo>
                    <a:pt x="24972" y="1621"/>
                  </a:lnTo>
                  <a:close/>
                  <a:moveTo>
                    <a:pt x="24611" y="1681"/>
                  </a:moveTo>
                  <a:lnTo>
                    <a:pt x="24491" y="1921"/>
                  </a:lnTo>
                  <a:lnTo>
                    <a:pt x="24491" y="2041"/>
                  </a:lnTo>
                  <a:lnTo>
                    <a:pt x="24251" y="2101"/>
                  </a:lnTo>
                  <a:lnTo>
                    <a:pt x="24251" y="2101"/>
                  </a:lnTo>
                  <a:lnTo>
                    <a:pt x="24491" y="1801"/>
                  </a:lnTo>
                  <a:lnTo>
                    <a:pt x="24611" y="1681"/>
                  </a:lnTo>
                  <a:close/>
                  <a:moveTo>
                    <a:pt x="21790" y="2221"/>
                  </a:moveTo>
                  <a:lnTo>
                    <a:pt x="21790" y="2221"/>
                  </a:lnTo>
                  <a:lnTo>
                    <a:pt x="21790" y="2221"/>
                  </a:lnTo>
                  <a:close/>
                  <a:moveTo>
                    <a:pt x="24071" y="1921"/>
                  </a:moveTo>
                  <a:lnTo>
                    <a:pt x="23951" y="2221"/>
                  </a:lnTo>
                  <a:lnTo>
                    <a:pt x="23891" y="2281"/>
                  </a:lnTo>
                  <a:lnTo>
                    <a:pt x="23471" y="2521"/>
                  </a:lnTo>
                  <a:lnTo>
                    <a:pt x="23471" y="2461"/>
                  </a:lnTo>
                  <a:lnTo>
                    <a:pt x="23711" y="2281"/>
                  </a:lnTo>
                  <a:lnTo>
                    <a:pt x="24071" y="1921"/>
                  </a:lnTo>
                  <a:close/>
                  <a:moveTo>
                    <a:pt x="24491" y="2761"/>
                  </a:moveTo>
                  <a:lnTo>
                    <a:pt x="24311" y="2822"/>
                  </a:lnTo>
                  <a:lnTo>
                    <a:pt x="24251" y="2822"/>
                  </a:lnTo>
                  <a:lnTo>
                    <a:pt x="24371" y="2761"/>
                  </a:lnTo>
                  <a:close/>
                  <a:moveTo>
                    <a:pt x="22691" y="2221"/>
                  </a:moveTo>
                  <a:lnTo>
                    <a:pt x="22391" y="2521"/>
                  </a:lnTo>
                  <a:lnTo>
                    <a:pt x="22270" y="2761"/>
                  </a:lnTo>
                  <a:lnTo>
                    <a:pt x="22210" y="2761"/>
                  </a:lnTo>
                  <a:lnTo>
                    <a:pt x="22150" y="2882"/>
                  </a:lnTo>
                  <a:lnTo>
                    <a:pt x="21910" y="3062"/>
                  </a:lnTo>
                  <a:lnTo>
                    <a:pt x="22210" y="2641"/>
                  </a:lnTo>
                  <a:lnTo>
                    <a:pt x="22691" y="2221"/>
                  </a:lnTo>
                  <a:close/>
                  <a:moveTo>
                    <a:pt x="22451" y="3002"/>
                  </a:moveTo>
                  <a:lnTo>
                    <a:pt x="22451" y="3062"/>
                  </a:lnTo>
                  <a:lnTo>
                    <a:pt x="22391" y="3122"/>
                  </a:lnTo>
                  <a:lnTo>
                    <a:pt x="22451" y="3002"/>
                  </a:lnTo>
                  <a:close/>
                  <a:moveTo>
                    <a:pt x="21130" y="3962"/>
                  </a:moveTo>
                  <a:lnTo>
                    <a:pt x="21070" y="4022"/>
                  </a:lnTo>
                  <a:lnTo>
                    <a:pt x="21010" y="4082"/>
                  </a:lnTo>
                  <a:lnTo>
                    <a:pt x="21070" y="3962"/>
                  </a:lnTo>
                  <a:close/>
                  <a:moveTo>
                    <a:pt x="20530" y="4022"/>
                  </a:moveTo>
                  <a:lnTo>
                    <a:pt x="20470" y="4322"/>
                  </a:lnTo>
                  <a:lnTo>
                    <a:pt x="20350" y="4442"/>
                  </a:lnTo>
                  <a:lnTo>
                    <a:pt x="20410" y="4202"/>
                  </a:lnTo>
                  <a:lnTo>
                    <a:pt x="20470" y="4022"/>
                  </a:lnTo>
                  <a:close/>
                  <a:moveTo>
                    <a:pt x="20050" y="4502"/>
                  </a:moveTo>
                  <a:lnTo>
                    <a:pt x="20050" y="4682"/>
                  </a:lnTo>
                  <a:lnTo>
                    <a:pt x="20050" y="4742"/>
                  </a:lnTo>
                  <a:lnTo>
                    <a:pt x="19929" y="4802"/>
                  </a:lnTo>
                  <a:lnTo>
                    <a:pt x="19929" y="4742"/>
                  </a:lnTo>
                  <a:lnTo>
                    <a:pt x="19929" y="4622"/>
                  </a:lnTo>
                  <a:lnTo>
                    <a:pt x="20050" y="4502"/>
                  </a:lnTo>
                  <a:close/>
                  <a:moveTo>
                    <a:pt x="8945" y="4862"/>
                  </a:moveTo>
                  <a:lnTo>
                    <a:pt x="8945" y="4862"/>
                  </a:lnTo>
                  <a:lnTo>
                    <a:pt x="8945" y="4862"/>
                  </a:lnTo>
                  <a:close/>
                  <a:moveTo>
                    <a:pt x="25092" y="4862"/>
                  </a:moveTo>
                  <a:lnTo>
                    <a:pt x="25332" y="4982"/>
                  </a:lnTo>
                  <a:lnTo>
                    <a:pt x="25452" y="4982"/>
                  </a:lnTo>
                  <a:lnTo>
                    <a:pt x="25332" y="4922"/>
                  </a:lnTo>
                  <a:lnTo>
                    <a:pt x="25092" y="4862"/>
                  </a:lnTo>
                  <a:close/>
                  <a:moveTo>
                    <a:pt x="19629" y="5102"/>
                  </a:moveTo>
                  <a:lnTo>
                    <a:pt x="19629" y="5223"/>
                  </a:lnTo>
                  <a:lnTo>
                    <a:pt x="19629" y="5343"/>
                  </a:lnTo>
                  <a:lnTo>
                    <a:pt x="19449" y="5523"/>
                  </a:lnTo>
                  <a:lnTo>
                    <a:pt x="19629" y="5102"/>
                  </a:lnTo>
                  <a:close/>
                  <a:moveTo>
                    <a:pt x="11766" y="5523"/>
                  </a:moveTo>
                  <a:lnTo>
                    <a:pt x="11946" y="5583"/>
                  </a:lnTo>
                  <a:lnTo>
                    <a:pt x="12006" y="5643"/>
                  </a:lnTo>
                  <a:lnTo>
                    <a:pt x="11766" y="5523"/>
                  </a:lnTo>
                  <a:close/>
                  <a:moveTo>
                    <a:pt x="19029" y="5223"/>
                  </a:moveTo>
                  <a:lnTo>
                    <a:pt x="19029" y="5583"/>
                  </a:lnTo>
                  <a:lnTo>
                    <a:pt x="18969" y="5823"/>
                  </a:lnTo>
                  <a:lnTo>
                    <a:pt x="18909" y="5523"/>
                  </a:lnTo>
                  <a:lnTo>
                    <a:pt x="18969" y="5403"/>
                  </a:lnTo>
                  <a:lnTo>
                    <a:pt x="19029" y="5223"/>
                  </a:lnTo>
                  <a:close/>
                  <a:moveTo>
                    <a:pt x="18789" y="5042"/>
                  </a:moveTo>
                  <a:lnTo>
                    <a:pt x="18729" y="5223"/>
                  </a:lnTo>
                  <a:lnTo>
                    <a:pt x="18729" y="5523"/>
                  </a:lnTo>
                  <a:lnTo>
                    <a:pt x="18669" y="5583"/>
                  </a:lnTo>
                  <a:lnTo>
                    <a:pt x="18549" y="5883"/>
                  </a:lnTo>
                  <a:lnTo>
                    <a:pt x="18489" y="6123"/>
                  </a:lnTo>
                  <a:lnTo>
                    <a:pt x="18489" y="6303"/>
                  </a:lnTo>
                  <a:lnTo>
                    <a:pt x="18429" y="6363"/>
                  </a:lnTo>
                  <a:lnTo>
                    <a:pt x="18369" y="6363"/>
                  </a:lnTo>
                  <a:lnTo>
                    <a:pt x="18429" y="6243"/>
                  </a:lnTo>
                  <a:lnTo>
                    <a:pt x="18489" y="5883"/>
                  </a:lnTo>
                  <a:lnTo>
                    <a:pt x="18609" y="5523"/>
                  </a:lnTo>
                  <a:lnTo>
                    <a:pt x="18789" y="5042"/>
                  </a:lnTo>
                  <a:close/>
                  <a:moveTo>
                    <a:pt x="17348" y="6363"/>
                  </a:moveTo>
                  <a:lnTo>
                    <a:pt x="17288" y="6423"/>
                  </a:lnTo>
                  <a:lnTo>
                    <a:pt x="17168" y="6603"/>
                  </a:lnTo>
                  <a:lnTo>
                    <a:pt x="17348" y="6423"/>
                  </a:lnTo>
                  <a:lnTo>
                    <a:pt x="17348" y="6363"/>
                  </a:lnTo>
                  <a:close/>
                  <a:moveTo>
                    <a:pt x="22751" y="6783"/>
                  </a:moveTo>
                  <a:lnTo>
                    <a:pt x="22751" y="6783"/>
                  </a:lnTo>
                  <a:lnTo>
                    <a:pt x="22751" y="6783"/>
                  </a:lnTo>
                  <a:close/>
                  <a:moveTo>
                    <a:pt x="18489" y="6363"/>
                  </a:moveTo>
                  <a:lnTo>
                    <a:pt x="18489" y="6603"/>
                  </a:lnTo>
                  <a:lnTo>
                    <a:pt x="18369" y="6843"/>
                  </a:lnTo>
                  <a:lnTo>
                    <a:pt x="18369" y="6663"/>
                  </a:lnTo>
                  <a:lnTo>
                    <a:pt x="18369" y="6483"/>
                  </a:lnTo>
                  <a:lnTo>
                    <a:pt x="18489" y="6363"/>
                  </a:lnTo>
                  <a:close/>
                  <a:moveTo>
                    <a:pt x="10325" y="6963"/>
                  </a:moveTo>
                  <a:lnTo>
                    <a:pt x="10265" y="7203"/>
                  </a:lnTo>
                  <a:lnTo>
                    <a:pt x="10205" y="7263"/>
                  </a:lnTo>
                  <a:lnTo>
                    <a:pt x="10205" y="7203"/>
                  </a:lnTo>
                  <a:lnTo>
                    <a:pt x="10265" y="6963"/>
                  </a:lnTo>
                  <a:close/>
                  <a:moveTo>
                    <a:pt x="9785" y="7023"/>
                  </a:moveTo>
                  <a:lnTo>
                    <a:pt x="9785" y="7143"/>
                  </a:lnTo>
                  <a:lnTo>
                    <a:pt x="9725" y="7444"/>
                  </a:lnTo>
                  <a:lnTo>
                    <a:pt x="9725" y="7083"/>
                  </a:lnTo>
                  <a:lnTo>
                    <a:pt x="9665" y="7023"/>
                  </a:lnTo>
                  <a:close/>
                  <a:moveTo>
                    <a:pt x="21070" y="7383"/>
                  </a:moveTo>
                  <a:lnTo>
                    <a:pt x="20920" y="7413"/>
                  </a:lnTo>
                  <a:lnTo>
                    <a:pt x="20920" y="7413"/>
                  </a:lnTo>
                  <a:lnTo>
                    <a:pt x="20890" y="7444"/>
                  </a:lnTo>
                  <a:lnTo>
                    <a:pt x="21070" y="7383"/>
                  </a:lnTo>
                  <a:close/>
                  <a:moveTo>
                    <a:pt x="15668" y="7564"/>
                  </a:moveTo>
                  <a:lnTo>
                    <a:pt x="15668" y="7564"/>
                  </a:lnTo>
                  <a:lnTo>
                    <a:pt x="15668" y="7564"/>
                  </a:lnTo>
                  <a:close/>
                  <a:moveTo>
                    <a:pt x="17829" y="7323"/>
                  </a:moveTo>
                  <a:lnTo>
                    <a:pt x="17889" y="7504"/>
                  </a:lnTo>
                  <a:lnTo>
                    <a:pt x="17829" y="7624"/>
                  </a:lnTo>
                  <a:lnTo>
                    <a:pt x="17829" y="7383"/>
                  </a:lnTo>
                  <a:lnTo>
                    <a:pt x="17829" y="7323"/>
                  </a:lnTo>
                  <a:close/>
                  <a:moveTo>
                    <a:pt x="28153" y="7624"/>
                  </a:moveTo>
                  <a:lnTo>
                    <a:pt x="28153" y="7624"/>
                  </a:lnTo>
                  <a:lnTo>
                    <a:pt x="28153" y="7624"/>
                  </a:lnTo>
                  <a:close/>
                  <a:moveTo>
                    <a:pt x="13267" y="7744"/>
                  </a:moveTo>
                  <a:lnTo>
                    <a:pt x="13207" y="7804"/>
                  </a:lnTo>
                  <a:lnTo>
                    <a:pt x="13207" y="7744"/>
                  </a:lnTo>
                  <a:close/>
                  <a:moveTo>
                    <a:pt x="8044" y="7624"/>
                  </a:moveTo>
                  <a:lnTo>
                    <a:pt x="8164" y="7684"/>
                  </a:lnTo>
                  <a:lnTo>
                    <a:pt x="8284" y="7984"/>
                  </a:lnTo>
                  <a:lnTo>
                    <a:pt x="8104" y="7744"/>
                  </a:lnTo>
                  <a:lnTo>
                    <a:pt x="8044" y="7624"/>
                  </a:lnTo>
                  <a:close/>
                  <a:moveTo>
                    <a:pt x="17648" y="7744"/>
                  </a:moveTo>
                  <a:lnTo>
                    <a:pt x="17709" y="7864"/>
                  </a:lnTo>
                  <a:lnTo>
                    <a:pt x="17648" y="7984"/>
                  </a:lnTo>
                  <a:lnTo>
                    <a:pt x="17648" y="7924"/>
                  </a:lnTo>
                  <a:lnTo>
                    <a:pt x="17648" y="7744"/>
                  </a:lnTo>
                  <a:close/>
                  <a:moveTo>
                    <a:pt x="13687" y="7984"/>
                  </a:moveTo>
                  <a:lnTo>
                    <a:pt x="13627" y="8044"/>
                  </a:lnTo>
                  <a:lnTo>
                    <a:pt x="13627" y="7984"/>
                  </a:lnTo>
                  <a:close/>
                  <a:moveTo>
                    <a:pt x="20530" y="7564"/>
                  </a:moveTo>
                  <a:lnTo>
                    <a:pt x="19869" y="8044"/>
                  </a:lnTo>
                  <a:lnTo>
                    <a:pt x="19689" y="8104"/>
                  </a:lnTo>
                  <a:lnTo>
                    <a:pt x="18969" y="8164"/>
                  </a:lnTo>
                  <a:lnTo>
                    <a:pt x="18969" y="8164"/>
                  </a:lnTo>
                  <a:lnTo>
                    <a:pt x="19089" y="7924"/>
                  </a:lnTo>
                  <a:lnTo>
                    <a:pt x="20110" y="7684"/>
                  </a:lnTo>
                  <a:lnTo>
                    <a:pt x="20530" y="7564"/>
                  </a:lnTo>
                  <a:close/>
                  <a:moveTo>
                    <a:pt x="20290" y="8104"/>
                  </a:moveTo>
                  <a:lnTo>
                    <a:pt x="20230" y="8164"/>
                  </a:lnTo>
                  <a:lnTo>
                    <a:pt x="19929" y="8404"/>
                  </a:lnTo>
                  <a:lnTo>
                    <a:pt x="20050" y="8224"/>
                  </a:lnTo>
                  <a:lnTo>
                    <a:pt x="20110" y="8164"/>
                  </a:lnTo>
                  <a:lnTo>
                    <a:pt x="20290" y="8104"/>
                  </a:lnTo>
                  <a:close/>
                  <a:moveTo>
                    <a:pt x="8945" y="8044"/>
                  </a:moveTo>
                  <a:lnTo>
                    <a:pt x="9065" y="8164"/>
                  </a:lnTo>
                  <a:lnTo>
                    <a:pt x="9245" y="8464"/>
                  </a:lnTo>
                  <a:lnTo>
                    <a:pt x="9005" y="8164"/>
                  </a:lnTo>
                  <a:lnTo>
                    <a:pt x="8945" y="8044"/>
                  </a:lnTo>
                  <a:close/>
                  <a:moveTo>
                    <a:pt x="19629" y="8284"/>
                  </a:moveTo>
                  <a:lnTo>
                    <a:pt x="19389" y="8524"/>
                  </a:lnTo>
                  <a:lnTo>
                    <a:pt x="19149" y="8404"/>
                  </a:lnTo>
                  <a:lnTo>
                    <a:pt x="19089" y="8404"/>
                  </a:lnTo>
                  <a:lnTo>
                    <a:pt x="19629" y="8284"/>
                  </a:lnTo>
                  <a:close/>
                  <a:moveTo>
                    <a:pt x="9485" y="7504"/>
                  </a:moveTo>
                  <a:lnTo>
                    <a:pt x="9725" y="8104"/>
                  </a:lnTo>
                  <a:lnTo>
                    <a:pt x="9905" y="8404"/>
                  </a:lnTo>
                  <a:lnTo>
                    <a:pt x="9965" y="8584"/>
                  </a:lnTo>
                  <a:lnTo>
                    <a:pt x="9665" y="8344"/>
                  </a:lnTo>
                  <a:lnTo>
                    <a:pt x="9485" y="7504"/>
                  </a:lnTo>
                  <a:close/>
                  <a:moveTo>
                    <a:pt x="18849" y="8644"/>
                  </a:moveTo>
                  <a:lnTo>
                    <a:pt x="18789" y="8764"/>
                  </a:lnTo>
                  <a:lnTo>
                    <a:pt x="18729" y="8764"/>
                  </a:lnTo>
                  <a:lnTo>
                    <a:pt x="18489" y="8824"/>
                  </a:lnTo>
                  <a:lnTo>
                    <a:pt x="18669" y="8644"/>
                  </a:lnTo>
                  <a:close/>
                  <a:moveTo>
                    <a:pt x="23831" y="8524"/>
                  </a:moveTo>
                  <a:lnTo>
                    <a:pt x="23891" y="8764"/>
                  </a:lnTo>
                  <a:lnTo>
                    <a:pt x="23891" y="8824"/>
                  </a:lnTo>
                  <a:lnTo>
                    <a:pt x="23831" y="8764"/>
                  </a:lnTo>
                  <a:lnTo>
                    <a:pt x="23771" y="8524"/>
                  </a:lnTo>
                  <a:close/>
                  <a:moveTo>
                    <a:pt x="14587" y="8704"/>
                  </a:moveTo>
                  <a:lnTo>
                    <a:pt x="14647" y="8764"/>
                  </a:lnTo>
                  <a:lnTo>
                    <a:pt x="14587" y="8884"/>
                  </a:lnTo>
                  <a:lnTo>
                    <a:pt x="14587" y="8704"/>
                  </a:lnTo>
                  <a:close/>
                  <a:moveTo>
                    <a:pt x="24431" y="8584"/>
                  </a:moveTo>
                  <a:lnTo>
                    <a:pt x="24371" y="8644"/>
                  </a:lnTo>
                  <a:lnTo>
                    <a:pt x="24371" y="9004"/>
                  </a:lnTo>
                  <a:lnTo>
                    <a:pt x="24311" y="8644"/>
                  </a:lnTo>
                  <a:lnTo>
                    <a:pt x="24311" y="8584"/>
                  </a:lnTo>
                  <a:close/>
                  <a:moveTo>
                    <a:pt x="8731" y="8677"/>
                  </a:moveTo>
                  <a:lnTo>
                    <a:pt x="9065" y="9094"/>
                  </a:lnTo>
                  <a:lnTo>
                    <a:pt x="8825" y="8824"/>
                  </a:lnTo>
                  <a:lnTo>
                    <a:pt x="8731" y="8677"/>
                  </a:lnTo>
                  <a:close/>
                  <a:moveTo>
                    <a:pt x="13027" y="8524"/>
                  </a:moveTo>
                  <a:lnTo>
                    <a:pt x="12966" y="8944"/>
                  </a:lnTo>
                  <a:lnTo>
                    <a:pt x="12966" y="9244"/>
                  </a:lnTo>
                  <a:lnTo>
                    <a:pt x="12846" y="9184"/>
                  </a:lnTo>
                  <a:lnTo>
                    <a:pt x="13027" y="8524"/>
                  </a:lnTo>
                  <a:close/>
                  <a:moveTo>
                    <a:pt x="13147" y="9124"/>
                  </a:moveTo>
                  <a:lnTo>
                    <a:pt x="13147" y="9244"/>
                  </a:lnTo>
                  <a:lnTo>
                    <a:pt x="13147" y="9304"/>
                  </a:lnTo>
                  <a:lnTo>
                    <a:pt x="13087" y="9304"/>
                  </a:lnTo>
                  <a:lnTo>
                    <a:pt x="13147" y="9124"/>
                  </a:lnTo>
                  <a:close/>
                  <a:moveTo>
                    <a:pt x="20890" y="9244"/>
                  </a:moveTo>
                  <a:lnTo>
                    <a:pt x="20890" y="9304"/>
                  </a:lnTo>
                  <a:lnTo>
                    <a:pt x="20830" y="9304"/>
                  </a:lnTo>
                  <a:lnTo>
                    <a:pt x="20890" y="9244"/>
                  </a:lnTo>
                  <a:close/>
                  <a:moveTo>
                    <a:pt x="14947" y="9064"/>
                  </a:moveTo>
                  <a:lnTo>
                    <a:pt x="15007" y="9124"/>
                  </a:lnTo>
                  <a:lnTo>
                    <a:pt x="14887" y="9364"/>
                  </a:lnTo>
                  <a:lnTo>
                    <a:pt x="14947" y="9064"/>
                  </a:lnTo>
                  <a:close/>
                  <a:moveTo>
                    <a:pt x="8405" y="9364"/>
                  </a:moveTo>
                  <a:lnTo>
                    <a:pt x="8405" y="9364"/>
                  </a:lnTo>
                  <a:lnTo>
                    <a:pt x="8405" y="9364"/>
                  </a:lnTo>
                  <a:close/>
                  <a:moveTo>
                    <a:pt x="11646" y="9364"/>
                  </a:moveTo>
                  <a:lnTo>
                    <a:pt x="11646" y="9364"/>
                  </a:lnTo>
                  <a:lnTo>
                    <a:pt x="11646" y="9364"/>
                  </a:lnTo>
                  <a:close/>
                  <a:moveTo>
                    <a:pt x="11646" y="9364"/>
                  </a:moveTo>
                  <a:lnTo>
                    <a:pt x="11646" y="9364"/>
                  </a:lnTo>
                  <a:lnTo>
                    <a:pt x="11646" y="9364"/>
                  </a:lnTo>
                  <a:close/>
                  <a:moveTo>
                    <a:pt x="13987" y="8224"/>
                  </a:moveTo>
                  <a:lnTo>
                    <a:pt x="14107" y="8284"/>
                  </a:lnTo>
                  <a:lnTo>
                    <a:pt x="14047" y="8284"/>
                  </a:lnTo>
                  <a:lnTo>
                    <a:pt x="13867" y="8584"/>
                  </a:lnTo>
                  <a:lnTo>
                    <a:pt x="13687" y="9004"/>
                  </a:lnTo>
                  <a:lnTo>
                    <a:pt x="13567" y="9484"/>
                  </a:lnTo>
                  <a:lnTo>
                    <a:pt x="13327" y="9424"/>
                  </a:lnTo>
                  <a:lnTo>
                    <a:pt x="13387" y="9304"/>
                  </a:lnTo>
                  <a:lnTo>
                    <a:pt x="13627" y="8764"/>
                  </a:lnTo>
                  <a:lnTo>
                    <a:pt x="13867" y="8464"/>
                  </a:lnTo>
                  <a:lnTo>
                    <a:pt x="13987" y="8224"/>
                  </a:lnTo>
                  <a:close/>
                  <a:moveTo>
                    <a:pt x="19029" y="9004"/>
                  </a:moveTo>
                  <a:lnTo>
                    <a:pt x="18969" y="9064"/>
                  </a:lnTo>
                  <a:lnTo>
                    <a:pt x="18849" y="9244"/>
                  </a:lnTo>
                  <a:lnTo>
                    <a:pt x="18729" y="9484"/>
                  </a:lnTo>
                  <a:lnTo>
                    <a:pt x="18789" y="9244"/>
                  </a:lnTo>
                  <a:lnTo>
                    <a:pt x="18789" y="9064"/>
                  </a:lnTo>
                  <a:lnTo>
                    <a:pt x="18849" y="9064"/>
                  </a:lnTo>
                  <a:lnTo>
                    <a:pt x="19029" y="9004"/>
                  </a:lnTo>
                  <a:close/>
                  <a:moveTo>
                    <a:pt x="26052" y="9184"/>
                  </a:moveTo>
                  <a:lnTo>
                    <a:pt x="25992" y="9304"/>
                  </a:lnTo>
                  <a:lnTo>
                    <a:pt x="25812" y="9544"/>
                  </a:lnTo>
                  <a:lnTo>
                    <a:pt x="25932" y="9244"/>
                  </a:lnTo>
                  <a:lnTo>
                    <a:pt x="26052" y="9184"/>
                  </a:lnTo>
                  <a:close/>
                  <a:moveTo>
                    <a:pt x="18549" y="9124"/>
                  </a:moveTo>
                  <a:lnTo>
                    <a:pt x="18309" y="9604"/>
                  </a:lnTo>
                  <a:lnTo>
                    <a:pt x="18429" y="9124"/>
                  </a:lnTo>
                  <a:close/>
                  <a:moveTo>
                    <a:pt x="15368" y="9484"/>
                  </a:moveTo>
                  <a:lnTo>
                    <a:pt x="15247" y="9604"/>
                  </a:lnTo>
                  <a:lnTo>
                    <a:pt x="15307" y="9484"/>
                  </a:lnTo>
                  <a:close/>
                  <a:moveTo>
                    <a:pt x="20470" y="9484"/>
                  </a:moveTo>
                  <a:lnTo>
                    <a:pt x="20470" y="9604"/>
                  </a:lnTo>
                  <a:lnTo>
                    <a:pt x="20410" y="9544"/>
                  </a:lnTo>
                  <a:lnTo>
                    <a:pt x="20470" y="9484"/>
                  </a:lnTo>
                  <a:close/>
                  <a:moveTo>
                    <a:pt x="13987" y="9424"/>
                  </a:moveTo>
                  <a:lnTo>
                    <a:pt x="13987" y="9664"/>
                  </a:lnTo>
                  <a:lnTo>
                    <a:pt x="13927" y="9604"/>
                  </a:lnTo>
                  <a:lnTo>
                    <a:pt x="13987" y="9424"/>
                  </a:lnTo>
                  <a:close/>
                  <a:moveTo>
                    <a:pt x="10025" y="9664"/>
                  </a:moveTo>
                  <a:lnTo>
                    <a:pt x="10025" y="9664"/>
                  </a:lnTo>
                  <a:lnTo>
                    <a:pt x="10025" y="9664"/>
                  </a:lnTo>
                  <a:close/>
                  <a:moveTo>
                    <a:pt x="14407" y="9424"/>
                  </a:moveTo>
                  <a:lnTo>
                    <a:pt x="14347" y="9724"/>
                  </a:lnTo>
                  <a:lnTo>
                    <a:pt x="14287" y="9724"/>
                  </a:lnTo>
                  <a:lnTo>
                    <a:pt x="14407" y="9424"/>
                  </a:lnTo>
                  <a:close/>
                  <a:moveTo>
                    <a:pt x="10385" y="9785"/>
                  </a:moveTo>
                  <a:lnTo>
                    <a:pt x="10385" y="9785"/>
                  </a:lnTo>
                  <a:lnTo>
                    <a:pt x="10385" y="9785"/>
                  </a:lnTo>
                  <a:close/>
                  <a:moveTo>
                    <a:pt x="30614" y="9785"/>
                  </a:moveTo>
                  <a:lnTo>
                    <a:pt x="30614" y="9785"/>
                  </a:lnTo>
                  <a:lnTo>
                    <a:pt x="30614" y="9785"/>
                  </a:lnTo>
                  <a:close/>
                  <a:moveTo>
                    <a:pt x="12606" y="8344"/>
                  </a:moveTo>
                  <a:lnTo>
                    <a:pt x="12606" y="8524"/>
                  </a:lnTo>
                  <a:lnTo>
                    <a:pt x="12606" y="9304"/>
                  </a:lnTo>
                  <a:lnTo>
                    <a:pt x="12606" y="9845"/>
                  </a:lnTo>
                  <a:lnTo>
                    <a:pt x="12366" y="9785"/>
                  </a:lnTo>
                  <a:lnTo>
                    <a:pt x="12246" y="9785"/>
                  </a:lnTo>
                  <a:lnTo>
                    <a:pt x="12246" y="9785"/>
                  </a:lnTo>
                  <a:lnTo>
                    <a:pt x="12246" y="9785"/>
                  </a:lnTo>
                  <a:lnTo>
                    <a:pt x="12126" y="9724"/>
                  </a:lnTo>
                  <a:lnTo>
                    <a:pt x="12126" y="9364"/>
                  </a:lnTo>
                  <a:lnTo>
                    <a:pt x="12186" y="9004"/>
                  </a:lnTo>
                  <a:lnTo>
                    <a:pt x="12246" y="9604"/>
                  </a:lnTo>
                  <a:lnTo>
                    <a:pt x="12246" y="9785"/>
                  </a:lnTo>
                  <a:lnTo>
                    <a:pt x="12306" y="9604"/>
                  </a:lnTo>
                  <a:lnTo>
                    <a:pt x="12426" y="8944"/>
                  </a:lnTo>
                  <a:lnTo>
                    <a:pt x="12606" y="8344"/>
                  </a:lnTo>
                  <a:close/>
                  <a:moveTo>
                    <a:pt x="12126" y="9785"/>
                  </a:moveTo>
                  <a:lnTo>
                    <a:pt x="12246" y="9905"/>
                  </a:lnTo>
                  <a:lnTo>
                    <a:pt x="12126" y="9905"/>
                  </a:lnTo>
                  <a:lnTo>
                    <a:pt x="12126" y="9785"/>
                  </a:lnTo>
                  <a:close/>
                  <a:moveTo>
                    <a:pt x="12846" y="9244"/>
                  </a:moveTo>
                  <a:lnTo>
                    <a:pt x="12966" y="9304"/>
                  </a:lnTo>
                  <a:lnTo>
                    <a:pt x="12966" y="9484"/>
                  </a:lnTo>
                  <a:lnTo>
                    <a:pt x="13027" y="9664"/>
                  </a:lnTo>
                  <a:lnTo>
                    <a:pt x="13087" y="9484"/>
                  </a:lnTo>
                  <a:lnTo>
                    <a:pt x="13087" y="9424"/>
                  </a:lnTo>
                  <a:lnTo>
                    <a:pt x="13147" y="9424"/>
                  </a:lnTo>
                  <a:lnTo>
                    <a:pt x="13087" y="9845"/>
                  </a:lnTo>
                  <a:lnTo>
                    <a:pt x="13087" y="9905"/>
                  </a:lnTo>
                  <a:lnTo>
                    <a:pt x="12966" y="9905"/>
                  </a:lnTo>
                  <a:lnTo>
                    <a:pt x="12726" y="9845"/>
                  </a:lnTo>
                  <a:lnTo>
                    <a:pt x="12846" y="9304"/>
                  </a:lnTo>
                  <a:lnTo>
                    <a:pt x="12846" y="9244"/>
                  </a:lnTo>
                  <a:close/>
                  <a:moveTo>
                    <a:pt x="14767" y="9604"/>
                  </a:moveTo>
                  <a:lnTo>
                    <a:pt x="14767" y="9905"/>
                  </a:lnTo>
                  <a:lnTo>
                    <a:pt x="14707" y="9845"/>
                  </a:lnTo>
                  <a:lnTo>
                    <a:pt x="14767" y="9604"/>
                  </a:lnTo>
                  <a:close/>
                  <a:moveTo>
                    <a:pt x="25152" y="9604"/>
                  </a:moveTo>
                  <a:lnTo>
                    <a:pt x="25092" y="9724"/>
                  </a:lnTo>
                  <a:lnTo>
                    <a:pt x="24852" y="9965"/>
                  </a:lnTo>
                  <a:lnTo>
                    <a:pt x="25032" y="9664"/>
                  </a:lnTo>
                  <a:lnTo>
                    <a:pt x="25152" y="9604"/>
                  </a:lnTo>
                  <a:close/>
                  <a:moveTo>
                    <a:pt x="8585" y="8944"/>
                  </a:moveTo>
                  <a:lnTo>
                    <a:pt x="8645" y="9004"/>
                  </a:lnTo>
                  <a:lnTo>
                    <a:pt x="9245" y="9424"/>
                  </a:lnTo>
                  <a:lnTo>
                    <a:pt x="9485" y="9604"/>
                  </a:lnTo>
                  <a:lnTo>
                    <a:pt x="9725" y="9845"/>
                  </a:lnTo>
                  <a:lnTo>
                    <a:pt x="9425" y="9845"/>
                  </a:lnTo>
                  <a:lnTo>
                    <a:pt x="9605" y="9905"/>
                  </a:lnTo>
                  <a:lnTo>
                    <a:pt x="9665" y="9965"/>
                  </a:lnTo>
                  <a:lnTo>
                    <a:pt x="9485" y="9905"/>
                  </a:lnTo>
                  <a:lnTo>
                    <a:pt x="9245" y="9845"/>
                  </a:lnTo>
                  <a:lnTo>
                    <a:pt x="8765" y="9244"/>
                  </a:lnTo>
                  <a:lnTo>
                    <a:pt x="8585" y="8944"/>
                  </a:lnTo>
                  <a:close/>
                  <a:moveTo>
                    <a:pt x="13267" y="9544"/>
                  </a:moveTo>
                  <a:lnTo>
                    <a:pt x="13507" y="9664"/>
                  </a:lnTo>
                  <a:lnTo>
                    <a:pt x="13507" y="9965"/>
                  </a:lnTo>
                  <a:lnTo>
                    <a:pt x="13327" y="9965"/>
                  </a:lnTo>
                  <a:lnTo>
                    <a:pt x="13147" y="9905"/>
                  </a:lnTo>
                  <a:lnTo>
                    <a:pt x="13207" y="9845"/>
                  </a:lnTo>
                  <a:lnTo>
                    <a:pt x="13267" y="9544"/>
                  </a:lnTo>
                  <a:close/>
                  <a:moveTo>
                    <a:pt x="10926" y="6963"/>
                  </a:moveTo>
                  <a:lnTo>
                    <a:pt x="10866" y="7083"/>
                  </a:lnTo>
                  <a:lnTo>
                    <a:pt x="10746" y="7323"/>
                  </a:lnTo>
                  <a:lnTo>
                    <a:pt x="10625" y="7684"/>
                  </a:lnTo>
                  <a:lnTo>
                    <a:pt x="10505" y="8044"/>
                  </a:lnTo>
                  <a:lnTo>
                    <a:pt x="10505" y="8404"/>
                  </a:lnTo>
                  <a:lnTo>
                    <a:pt x="10505" y="8704"/>
                  </a:lnTo>
                  <a:lnTo>
                    <a:pt x="10505" y="8884"/>
                  </a:lnTo>
                  <a:lnTo>
                    <a:pt x="10565" y="8704"/>
                  </a:lnTo>
                  <a:lnTo>
                    <a:pt x="10625" y="8404"/>
                  </a:lnTo>
                  <a:lnTo>
                    <a:pt x="10746" y="8104"/>
                  </a:lnTo>
                  <a:lnTo>
                    <a:pt x="10926" y="7804"/>
                  </a:lnTo>
                  <a:lnTo>
                    <a:pt x="11106" y="7564"/>
                  </a:lnTo>
                  <a:lnTo>
                    <a:pt x="11226" y="7383"/>
                  </a:lnTo>
                  <a:lnTo>
                    <a:pt x="11346" y="7263"/>
                  </a:lnTo>
                  <a:lnTo>
                    <a:pt x="11286" y="7383"/>
                  </a:lnTo>
                  <a:lnTo>
                    <a:pt x="11166" y="7684"/>
                  </a:lnTo>
                  <a:lnTo>
                    <a:pt x="11046" y="7984"/>
                  </a:lnTo>
                  <a:lnTo>
                    <a:pt x="10986" y="8344"/>
                  </a:lnTo>
                  <a:lnTo>
                    <a:pt x="10986" y="8644"/>
                  </a:lnTo>
                  <a:lnTo>
                    <a:pt x="10986" y="8824"/>
                  </a:lnTo>
                  <a:lnTo>
                    <a:pt x="10986" y="8884"/>
                  </a:lnTo>
                  <a:lnTo>
                    <a:pt x="11046" y="8824"/>
                  </a:lnTo>
                  <a:lnTo>
                    <a:pt x="11046" y="8644"/>
                  </a:lnTo>
                  <a:lnTo>
                    <a:pt x="11286" y="8104"/>
                  </a:lnTo>
                  <a:lnTo>
                    <a:pt x="11646" y="7564"/>
                  </a:lnTo>
                  <a:lnTo>
                    <a:pt x="11886" y="7323"/>
                  </a:lnTo>
                  <a:lnTo>
                    <a:pt x="12006" y="7143"/>
                  </a:lnTo>
                  <a:lnTo>
                    <a:pt x="12126" y="7203"/>
                  </a:lnTo>
                  <a:lnTo>
                    <a:pt x="11946" y="7444"/>
                  </a:lnTo>
                  <a:lnTo>
                    <a:pt x="11826" y="7804"/>
                  </a:lnTo>
                  <a:lnTo>
                    <a:pt x="11646" y="8524"/>
                  </a:lnTo>
                  <a:lnTo>
                    <a:pt x="11586" y="8884"/>
                  </a:lnTo>
                  <a:lnTo>
                    <a:pt x="11586" y="9184"/>
                  </a:lnTo>
                  <a:lnTo>
                    <a:pt x="11646" y="9364"/>
                  </a:lnTo>
                  <a:lnTo>
                    <a:pt x="11646" y="9184"/>
                  </a:lnTo>
                  <a:lnTo>
                    <a:pt x="11766" y="8884"/>
                  </a:lnTo>
                  <a:lnTo>
                    <a:pt x="11886" y="8584"/>
                  </a:lnTo>
                  <a:lnTo>
                    <a:pt x="12006" y="8344"/>
                  </a:lnTo>
                  <a:lnTo>
                    <a:pt x="11946" y="9004"/>
                  </a:lnTo>
                  <a:lnTo>
                    <a:pt x="12006" y="9364"/>
                  </a:lnTo>
                  <a:lnTo>
                    <a:pt x="12066" y="9724"/>
                  </a:lnTo>
                  <a:lnTo>
                    <a:pt x="11946" y="9664"/>
                  </a:lnTo>
                  <a:lnTo>
                    <a:pt x="12066" y="9785"/>
                  </a:lnTo>
                  <a:lnTo>
                    <a:pt x="12066" y="9905"/>
                  </a:lnTo>
                  <a:lnTo>
                    <a:pt x="11946" y="9905"/>
                  </a:lnTo>
                  <a:lnTo>
                    <a:pt x="11346" y="9845"/>
                  </a:lnTo>
                  <a:lnTo>
                    <a:pt x="10866" y="9785"/>
                  </a:lnTo>
                  <a:lnTo>
                    <a:pt x="10565" y="9664"/>
                  </a:lnTo>
                  <a:lnTo>
                    <a:pt x="10866" y="9845"/>
                  </a:lnTo>
                  <a:lnTo>
                    <a:pt x="11346" y="10025"/>
                  </a:lnTo>
                  <a:lnTo>
                    <a:pt x="11106" y="10025"/>
                  </a:lnTo>
                  <a:lnTo>
                    <a:pt x="10866" y="9965"/>
                  </a:lnTo>
                  <a:lnTo>
                    <a:pt x="10746" y="9965"/>
                  </a:lnTo>
                  <a:lnTo>
                    <a:pt x="10625" y="9905"/>
                  </a:lnTo>
                  <a:lnTo>
                    <a:pt x="10565" y="9905"/>
                  </a:lnTo>
                  <a:lnTo>
                    <a:pt x="10385" y="9845"/>
                  </a:lnTo>
                  <a:lnTo>
                    <a:pt x="10025" y="9664"/>
                  </a:lnTo>
                  <a:lnTo>
                    <a:pt x="10205" y="9905"/>
                  </a:lnTo>
                  <a:lnTo>
                    <a:pt x="10085" y="9905"/>
                  </a:lnTo>
                  <a:lnTo>
                    <a:pt x="9845" y="9845"/>
                  </a:lnTo>
                  <a:lnTo>
                    <a:pt x="9365" y="9124"/>
                  </a:lnTo>
                  <a:lnTo>
                    <a:pt x="9005" y="8404"/>
                  </a:lnTo>
                  <a:lnTo>
                    <a:pt x="9125" y="8524"/>
                  </a:lnTo>
                  <a:lnTo>
                    <a:pt x="9365" y="8644"/>
                  </a:lnTo>
                  <a:lnTo>
                    <a:pt x="9425" y="8704"/>
                  </a:lnTo>
                  <a:lnTo>
                    <a:pt x="9605" y="8944"/>
                  </a:lnTo>
                  <a:lnTo>
                    <a:pt x="9785" y="9184"/>
                  </a:lnTo>
                  <a:lnTo>
                    <a:pt x="9665" y="8824"/>
                  </a:lnTo>
                  <a:lnTo>
                    <a:pt x="9965" y="9244"/>
                  </a:lnTo>
                  <a:lnTo>
                    <a:pt x="10145" y="9424"/>
                  </a:lnTo>
                  <a:lnTo>
                    <a:pt x="10025" y="9244"/>
                  </a:lnTo>
                  <a:lnTo>
                    <a:pt x="9785" y="8584"/>
                  </a:lnTo>
                  <a:lnTo>
                    <a:pt x="9965" y="8704"/>
                  </a:lnTo>
                  <a:lnTo>
                    <a:pt x="10025" y="8764"/>
                  </a:lnTo>
                  <a:lnTo>
                    <a:pt x="10085" y="8944"/>
                  </a:lnTo>
                  <a:lnTo>
                    <a:pt x="10265" y="9544"/>
                  </a:lnTo>
                  <a:lnTo>
                    <a:pt x="10385" y="9785"/>
                  </a:lnTo>
                  <a:lnTo>
                    <a:pt x="10325" y="9484"/>
                  </a:lnTo>
                  <a:lnTo>
                    <a:pt x="10265" y="9124"/>
                  </a:lnTo>
                  <a:lnTo>
                    <a:pt x="10325" y="8704"/>
                  </a:lnTo>
                  <a:lnTo>
                    <a:pt x="10385" y="8224"/>
                  </a:lnTo>
                  <a:lnTo>
                    <a:pt x="10505" y="7864"/>
                  </a:lnTo>
                  <a:lnTo>
                    <a:pt x="10565" y="7684"/>
                  </a:lnTo>
                  <a:lnTo>
                    <a:pt x="10565" y="7564"/>
                  </a:lnTo>
                  <a:lnTo>
                    <a:pt x="10686" y="7383"/>
                  </a:lnTo>
                  <a:lnTo>
                    <a:pt x="10866" y="6963"/>
                  </a:lnTo>
                  <a:close/>
                  <a:moveTo>
                    <a:pt x="15187" y="9785"/>
                  </a:moveTo>
                  <a:lnTo>
                    <a:pt x="15187" y="9845"/>
                  </a:lnTo>
                  <a:lnTo>
                    <a:pt x="15187" y="10025"/>
                  </a:lnTo>
                  <a:lnTo>
                    <a:pt x="15127" y="10025"/>
                  </a:lnTo>
                  <a:lnTo>
                    <a:pt x="15187" y="9785"/>
                  </a:lnTo>
                  <a:close/>
                  <a:moveTo>
                    <a:pt x="13867" y="9785"/>
                  </a:moveTo>
                  <a:lnTo>
                    <a:pt x="13987" y="9905"/>
                  </a:lnTo>
                  <a:lnTo>
                    <a:pt x="13987" y="9965"/>
                  </a:lnTo>
                  <a:lnTo>
                    <a:pt x="14047" y="10085"/>
                  </a:lnTo>
                  <a:lnTo>
                    <a:pt x="13807" y="10025"/>
                  </a:lnTo>
                  <a:lnTo>
                    <a:pt x="13867" y="9785"/>
                  </a:lnTo>
                  <a:close/>
                  <a:moveTo>
                    <a:pt x="24611" y="9064"/>
                  </a:moveTo>
                  <a:lnTo>
                    <a:pt x="24431" y="9905"/>
                  </a:lnTo>
                  <a:lnTo>
                    <a:pt x="24131" y="10145"/>
                  </a:lnTo>
                  <a:lnTo>
                    <a:pt x="24191" y="9965"/>
                  </a:lnTo>
                  <a:lnTo>
                    <a:pt x="24371" y="9664"/>
                  </a:lnTo>
                  <a:lnTo>
                    <a:pt x="24611" y="9064"/>
                  </a:lnTo>
                  <a:close/>
                  <a:moveTo>
                    <a:pt x="6904" y="10145"/>
                  </a:moveTo>
                  <a:lnTo>
                    <a:pt x="6904" y="10145"/>
                  </a:lnTo>
                  <a:lnTo>
                    <a:pt x="6904" y="10145"/>
                  </a:lnTo>
                  <a:close/>
                  <a:moveTo>
                    <a:pt x="14347" y="10025"/>
                  </a:moveTo>
                  <a:lnTo>
                    <a:pt x="14347" y="10145"/>
                  </a:lnTo>
                  <a:lnTo>
                    <a:pt x="14227" y="10145"/>
                  </a:lnTo>
                  <a:lnTo>
                    <a:pt x="14227" y="10025"/>
                  </a:lnTo>
                  <a:close/>
                  <a:moveTo>
                    <a:pt x="15668" y="9905"/>
                  </a:moveTo>
                  <a:lnTo>
                    <a:pt x="15788" y="10025"/>
                  </a:lnTo>
                  <a:lnTo>
                    <a:pt x="15728" y="10265"/>
                  </a:lnTo>
                  <a:lnTo>
                    <a:pt x="15548" y="10205"/>
                  </a:lnTo>
                  <a:lnTo>
                    <a:pt x="15668" y="9965"/>
                  </a:lnTo>
                  <a:lnTo>
                    <a:pt x="15668" y="9905"/>
                  </a:lnTo>
                  <a:close/>
                  <a:moveTo>
                    <a:pt x="4743" y="10325"/>
                  </a:moveTo>
                  <a:lnTo>
                    <a:pt x="4743" y="10325"/>
                  </a:lnTo>
                  <a:lnTo>
                    <a:pt x="4743" y="10325"/>
                  </a:lnTo>
                  <a:close/>
                  <a:moveTo>
                    <a:pt x="16688" y="9965"/>
                  </a:moveTo>
                  <a:lnTo>
                    <a:pt x="16748" y="10205"/>
                  </a:lnTo>
                  <a:lnTo>
                    <a:pt x="16688" y="10325"/>
                  </a:lnTo>
                  <a:lnTo>
                    <a:pt x="16688" y="9965"/>
                  </a:lnTo>
                  <a:close/>
                  <a:moveTo>
                    <a:pt x="19509" y="10265"/>
                  </a:moveTo>
                  <a:lnTo>
                    <a:pt x="19509" y="10445"/>
                  </a:lnTo>
                  <a:lnTo>
                    <a:pt x="19449" y="10325"/>
                  </a:lnTo>
                  <a:lnTo>
                    <a:pt x="19509" y="10265"/>
                  </a:lnTo>
                  <a:close/>
                  <a:moveTo>
                    <a:pt x="25365" y="10238"/>
                  </a:moveTo>
                  <a:lnTo>
                    <a:pt x="25272" y="10385"/>
                  </a:lnTo>
                  <a:lnTo>
                    <a:pt x="25032" y="10655"/>
                  </a:lnTo>
                  <a:lnTo>
                    <a:pt x="25365" y="10238"/>
                  </a:lnTo>
                  <a:close/>
                  <a:moveTo>
                    <a:pt x="6364" y="10865"/>
                  </a:moveTo>
                  <a:lnTo>
                    <a:pt x="6364" y="10865"/>
                  </a:lnTo>
                  <a:lnTo>
                    <a:pt x="6364" y="10865"/>
                  </a:lnTo>
                  <a:close/>
                  <a:moveTo>
                    <a:pt x="19149" y="10625"/>
                  </a:moveTo>
                  <a:lnTo>
                    <a:pt x="19209" y="10925"/>
                  </a:lnTo>
                  <a:lnTo>
                    <a:pt x="19089" y="10685"/>
                  </a:lnTo>
                  <a:lnTo>
                    <a:pt x="19149" y="10625"/>
                  </a:lnTo>
                  <a:close/>
                  <a:moveTo>
                    <a:pt x="20950" y="10685"/>
                  </a:moveTo>
                  <a:lnTo>
                    <a:pt x="21010" y="10985"/>
                  </a:lnTo>
                  <a:lnTo>
                    <a:pt x="20950" y="10805"/>
                  </a:lnTo>
                  <a:lnTo>
                    <a:pt x="20950" y="10685"/>
                  </a:lnTo>
                  <a:close/>
                  <a:moveTo>
                    <a:pt x="21070" y="10085"/>
                  </a:moveTo>
                  <a:lnTo>
                    <a:pt x="21250" y="10865"/>
                  </a:lnTo>
                  <a:lnTo>
                    <a:pt x="21310" y="10925"/>
                  </a:lnTo>
                  <a:lnTo>
                    <a:pt x="21250" y="10985"/>
                  </a:lnTo>
                  <a:lnTo>
                    <a:pt x="21130" y="10985"/>
                  </a:lnTo>
                  <a:lnTo>
                    <a:pt x="21130" y="10505"/>
                  </a:lnTo>
                  <a:lnTo>
                    <a:pt x="21070" y="10085"/>
                  </a:lnTo>
                  <a:close/>
                  <a:moveTo>
                    <a:pt x="20110" y="9785"/>
                  </a:moveTo>
                  <a:lnTo>
                    <a:pt x="20230" y="10025"/>
                  </a:lnTo>
                  <a:lnTo>
                    <a:pt x="20470" y="10325"/>
                  </a:lnTo>
                  <a:lnTo>
                    <a:pt x="20710" y="10865"/>
                  </a:lnTo>
                  <a:lnTo>
                    <a:pt x="20830" y="11045"/>
                  </a:lnTo>
                  <a:lnTo>
                    <a:pt x="20530" y="11045"/>
                  </a:lnTo>
                  <a:lnTo>
                    <a:pt x="20410" y="10565"/>
                  </a:lnTo>
                  <a:lnTo>
                    <a:pt x="20230" y="10145"/>
                  </a:lnTo>
                  <a:lnTo>
                    <a:pt x="20050" y="9845"/>
                  </a:lnTo>
                  <a:lnTo>
                    <a:pt x="19989" y="9845"/>
                  </a:lnTo>
                  <a:lnTo>
                    <a:pt x="20110" y="9785"/>
                  </a:lnTo>
                  <a:close/>
                  <a:moveTo>
                    <a:pt x="20110" y="10985"/>
                  </a:moveTo>
                  <a:lnTo>
                    <a:pt x="20170" y="11105"/>
                  </a:lnTo>
                  <a:lnTo>
                    <a:pt x="20110" y="11105"/>
                  </a:lnTo>
                  <a:lnTo>
                    <a:pt x="20110" y="10985"/>
                  </a:lnTo>
                  <a:close/>
                  <a:moveTo>
                    <a:pt x="18789" y="10985"/>
                  </a:moveTo>
                  <a:lnTo>
                    <a:pt x="18849" y="11165"/>
                  </a:lnTo>
                  <a:lnTo>
                    <a:pt x="18729" y="11045"/>
                  </a:lnTo>
                  <a:lnTo>
                    <a:pt x="18789" y="10985"/>
                  </a:lnTo>
                  <a:close/>
                  <a:moveTo>
                    <a:pt x="4263" y="11405"/>
                  </a:moveTo>
                  <a:lnTo>
                    <a:pt x="4263" y="11405"/>
                  </a:lnTo>
                  <a:lnTo>
                    <a:pt x="4263" y="11405"/>
                  </a:lnTo>
                  <a:close/>
                  <a:moveTo>
                    <a:pt x="19809" y="11465"/>
                  </a:moveTo>
                  <a:lnTo>
                    <a:pt x="19869" y="11525"/>
                  </a:lnTo>
                  <a:lnTo>
                    <a:pt x="19749" y="11525"/>
                  </a:lnTo>
                  <a:lnTo>
                    <a:pt x="19749" y="11465"/>
                  </a:lnTo>
                  <a:close/>
                  <a:moveTo>
                    <a:pt x="20230" y="11345"/>
                  </a:moveTo>
                  <a:lnTo>
                    <a:pt x="20290" y="11525"/>
                  </a:lnTo>
                  <a:lnTo>
                    <a:pt x="20110" y="11525"/>
                  </a:lnTo>
                  <a:lnTo>
                    <a:pt x="20110" y="11405"/>
                  </a:lnTo>
                  <a:lnTo>
                    <a:pt x="20230" y="11345"/>
                  </a:lnTo>
                  <a:close/>
                  <a:moveTo>
                    <a:pt x="20830" y="11225"/>
                  </a:moveTo>
                  <a:lnTo>
                    <a:pt x="20890" y="11405"/>
                  </a:lnTo>
                  <a:lnTo>
                    <a:pt x="20950" y="11525"/>
                  </a:lnTo>
                  <a:lnTo>
                    <a:pt x="20590" y="11525"/>
                  </a:lnTo>
                  <a:lnTo>
                    <a:pt x="20590" y="11285"/>
                  </a:lnTo>
                  <a:lnTo>
                    <a:pt x="20650" y="11285"/>
                  </a:lnTo>
                  <a:lnTo>
                    <a:pt x="20830" y="11225"/>
                  </a:lnTo>
                  <a:close/>
                  <a:moveTo>
                    <a:pt x="21310" y="11045"/>
                  </a:moveTo>
                  <a:lnTo>
                    <a:pt x="21370" y="11525"/>
                  </a:lnTo>
                  <a:lnTo>
                    <a:pt x="21010" y="11525"/>
                  </a:lnTo>
                  <a:lnTo>
                    <a:pt x="21010" y="11405"/>
                  </a:lnTo>
                  <a:lnTo>
                    <a:pt x="21010" y="11165"/>
                  </a:lnTo>
                  <a:lnTo>
                    <a:pt x="21070" y="11165"/>
                  </a:lnTo>
                  <a:lnTo>
                    <a:pt x="21070" y="11105"/>
                  </a:lnTo>
                  <a:lnTo>
                    <a:pt x="21310" y="11045"/>
                  </a:lnTo>
                  <a:close/>
                  <a:moveTo>
                    <a:pt x="27193" y="11705"/>
                  </a:moveTo>
                  <a:lnTo>
                    <a:pt x="27193" y="11705"/>
                  </a:lnTo>
                  <a:lnTo>
                    <a:pt x="27193" y="11705"/>
                  </a:lnTo>
                  <a:close/>
                  <a:moveTo>
                    <a:pt x="12666" y="11645"/>
                  </a:moveTo>
                  <a:lnTo>
                    <a:pt x="12786" y="11885"/>
                  </a:lnTo>
                  <a:lnTo>
                    <a:pt x="12906" y="12186"/>
                  </a:lnTo>
                  <a:lnTo>
                    <a:pt x="12666" y="11765"/>
                  </a:lnTo>
                  <a:lnTo>
                    <a:pt x="12606" y="11705"/>
                  </a:lnTo>
                  <a:lnTo>
                    <a:pt x="12666" y="11645"/>
                  </a:lnTo>
                  <a:close/>
                  <a:moveTo>
                    <a:pt x="15908" y="11885"/>
                  </a:moveTo>
                  <a:lnTo>
                    <a:pt x="16388" y="12005"/>
                  </a:lnTo>
                  <a:lnTo>
                    <a:pt x="16388" y="12126"/>
                  </a:lnTo>
                  <a:lnTo>
                    <a:pt x="16388" y="12186"/>
                  </a:lnTo>
                  <a:lnTo>
                    <a:pt x="16208" y="12126"/>
                  </a:lnTo>
                  <a:lnTo>
                    <a:pt x="15968" y="12065"/>
                  </a:lnTo>
                  <a:lnTo>
                    <a:pt x="15908" y="11945"/>
                  </a:lnTo>
                  <a:lnTo>
                    <a:pt x="15908" y="11885"/>
                  </a:lnTo>
                  <a:close/>
                  <a:moveTo>
                    <a:pt x="14467" y="12366"/>
                  </a:moveTo>
                  <a:lnTo>
                    <a:pt x="14587" y="12426"/>
                  </a:lnTo>
                  <a:lnTo>
                    <a:pt x="14527" y="12426"/>
                  </a:lnTo>
                  <a:lnTo>
                    <a:pt x="14467" y="12366"/>
                  </a:lnTo>
                  <a:close/>
                  <a:moveTo>
                    <a:pt x="13747" y="12306"/>
                  </a:moveTo>
                  <a:lnTo>
                    <a:pt x="13927" y="12426"/>
                  </a:lnTo>
                  <a:lnTo>
                    <a:pt x="13807" y="12486"/>
                  </a:lnTo>
                  <a:lnTo>
                    <a:pt x="13747" y="12306"/>
                  </a:lnTo>
                  <a:close/>
                  <a:moveTo>
                    <a:pt x="12906" y="12186"/>
                  </a:moveTo>
                  <a:lnTo>
                    <a:pt x="13267" y="12546"/>
                  </a:lnTo>
                  <a:lnTo>
                    <a:pt x="13087" y="12606"/>
                  </a:lnTo>
                  <a:lnTo>
                    <a:pt x="12906" y="12186"/>
                  </a:lnTo>
                  <a:close/>
                  <a:moveTo>
                    <a:pt x="12426" y="12666"/>
                  </a:moveTo>
                  <a:lnTo>
                    <a:pt x="12546" y="12726"/>
                  </a:lnTo>
                  <a:lnTo>
                    <a:pt x="12486" y="12786"/>
                  </a:lnTo>
                  <a:lnTo>
                    <a:pt x="12426" y="12666"/>
                  </a:lnTo>
                  <a:close/>
                  <a:moveTo>
                    <a:pt x="11766" y="12786"/>
                  </a:moveTo>
                  <a:lnTo>
                    <a:pt x="11946" y="12966"/>
                  </a:lnTo>
                  <a:lnTo>
                    <a:pt x="11826" y="13026"/>
                  </a:lnTo>
                  <a:lnTo>
                    <a:pt x="11766" y="12786"/>
                  </a:lnTo>
                  <a:close/>
                  <a:moveTo>
                    <a:pt x="12606" y="12906"/>
                  </a:moveTo>
                  <a:lnTo>
                    <a:pt x="12666" y="12966"/>
                  </a:lnTo>
                  <a:lnTo>
                    <a:pt x="12726" y="13026"/>
                  </a:lnTo>
                  <a:lnTo>
                    <a:pt x="12606" y="13026"/>
                  </a:lnTo>
                  <a:lnTo>
                    <a:pt x="12546" y="12906"/>
                  </a:lnTo>
                  <a:close/>
                  <a:moveTo>
                    <a:pt x="12006" y="13026"/>
                  </a:moveTo>
                  <a:lnTo>
                    <a:pt x="12126" y="13206"/>
                  </a:lnTo>
                  <a:lnTo>
                    <a:pt x="11886" y="13326"/>
                  </a:lnTo>
                  <a:lnTo>
                    <a:pt x="11826" y="13086"/>
                  </a:lnTo>
                  <a:lnTo>
                    <a:pt x="12006" y="13026"/>
                  </a:lnTo>
                  <a:close/>
                  <a:moveTo>
                    <a:pt x="16148" y="13386"/>
                  </a:moveTo>
                  <a:lnTo>
                    <a:pt x="16208" y="13506"/>
                  </a:lnTo>
                  <a:lnTo>
                    <a:pt x="16088" y="13386"/>
                  </a:lnTo>
                  <a:close/>
                  <a:moveTo>
                    <a:pt x="16808" y="13326"/>
                  </a:moveTo>
                  <a:lnTo>
                    <a:pt x="16928" y="13446"/>
                  </a:lnTo>
                  <a:lnTo>
                    <a:pt x="16868" y="13626"/>
                  </a:lnTo>
                  <a:lnTo>
                    <a:pt x="16688" y="13386"/>
                  </a:lnTo>
                  <a:lnTo>
                    <a:pt x="16628" y="13326"/>
                  </a:lnTo>
                  <a:close/>
                  <a:moveTo>
                    <a:pt x="11226" y="13086"/>
                  </a:moveTo>
                  <a:lnTo>
                    <a:pt x="11466" y="13506"/>
                  </a:lnTo>
                  <a:lnTo>
                    <a:pt x="11406" y="13566"/>
                  </a:lnTo>
                  <a:lnTo>
                    <a:pt x="11526" y="13566"/>
                  </a:lnTo>
                  <a:lnTo>
                    <a:pt x="11526" y="13626"/>
                  </a:lnTo>
                  <a:lnTo>
                    <a:pt x="11346" y="13686"/>
                  </a:lnTo>
                  <a:lnTo>
                    <a:pt x="11346" y="13626"/>
                  </a:lnTo>
                  <a:lnTo>
                    <a:pt x="11346" y="13566"/>
                  </a:lnTo>
                  <a:lnTo>
                    <a:pt x="11226" y="13086"/>
                  </a:lnTo>
                  <a:close/>
                  <a:moveTo>
                    <a:pt x="15127" y="13506"/>
                  </a:moveTo>
                  <a:lnTo>
                    <a:pt x="15187" y="13686"/>
                  </a:lnTo>
                  <a:lnTo>
                    <a:pt x="15067" y="13566"/>
                  </a:lnTo>
                  <a:lnTo>
                    <a:pt x="15127" y="13506"/>
                  </a:lnTo>
                  <a:close/>
                  <a:moveTo>
                    <a:pt x="15668" y="13446"/>
                  </a:moveTo>
                  <a:lnTo>
                    <a:pt x="15728" y="13686"/>
                  </a:lnTo>
                  <a:lnTo>
                    <a:pt x="15548" y="13446"/>
                  </a:lnTo>
                  <a:close/>
                  <a:moveTo>
                    <a:pt x="19449" y="13626"/>
                  </a:moveTo>
                  <a:lnTo>
                    <a:pt x="19389" y="13686"/>
                  </a:lnTo>
                  <a:lnTo>
                    <a:pt x="19329" y="13686"/>
                  </a:lnTo>
                  <a:lnTo>
                    <a:pt x="19449" y="13626"/>
                  </a:lnTo>
                  <a:close/>
                  <a:moveTo>
                    <a:pt x="10866" y="13326"/>
                  </a:moveTo>
                  <a:lnTo>
                    <a:pt x="11046" y="13686"/>
                  </a:lnTo>
                  <a:lnTo>
                    <a:pt x="11106" y="13806"/>
                  </a:lnTo>
                  <a:lnTo>
                    <a:pt x="10926" y="13926"/>
                  </a:lnTo>
                  <a:lnTo>
                    <a:pt x="10866" y="13326"/>
                  </a:lnTo>
                  <a:close/>
                  <a:moveTo>
                    <a:pt x="13507" y="14106"/>
                  </a:moveTo>
                  <a:lnTo>
                    <a:pt x="13507" y="14166"/>
                  </a:lnTo>
                  <a:lnTo>
                    <a:pt x="13447" y="14106"/>
                  </a:lnTo>
                  <a:close/>
                  <a:moveTo>
                    <a:pt x="16268" y="13626"/>
                  </a:moveTo>
                  <a:lnTo>
                    <a:pt x="16328" y="13686"/>
                  </a:lnTo>
                  <a:lnTo>
                    <a:pt x="16748" y="13986"/>
                  </a:lnTo>
                  <a:lnTo>
                    <a:pt x="16688" y="14166"/>
                  </a:lnTo>
                  <a:lnTo>
                    <a:pt x="16628" y="14106"/>
                  </a:lnTo>
                  <a:lnTo>
                    <a:pt x="16268" y="13626"/>
                  </a:lnTo>
                  <a:close/>
                  <a:moveTo>
                    <a:pt x="17048" y="13566"/>
                  </a:moveTo>
                  <a:lnTo>
                    <a:pt x="17168" y="13686"/>
                  </a:lnTo>
                  <a:lnTo>
                    <a:pt x="17408" y="14166"/>
                  </a:lnTo>
                  <a:lnTo>
                    <a:pt x="17348" y="14166"/>
                  </a:lnTo>
                  <a:lnTo>
                    <a:pt x="17108" y="13866"/>
                  </a:lnTo>
                  <a:lnTo>
                    <a:pt x="16988" y="13746"/>
                  </a:lnTo>
                  <a:lnTo>
                    <a:pt x="17048" y="13566"/>
                  </a:lnTo>
                  <a:close/>
                  <a:moveTo>
                    <a:pt x="10505" y="13806"/>
                  </a:moveTo>
                  <a:lnTo>
                    <a:pt x="10686" y="14106"/>
                  </a:lnTo>
                  <a:lnTo>
                    <a:pt x="10505" y="14226"/>
                  </a:lnTo>
                  <a:lnTo>
                    <a:pt x="10686" y="14226"/>
                  </a:lnTo>
                  <a:lnTo>
                    <a:pt x="10686" y="14286"/>
                  </a:lnTo>
                  <a:lnTo>
                    <a:pt x="10625" y="14286"/>
                  </a:lnTo>
                  <a:lnTo>
                    <a:pt x="10505" y="14346"/>
                  </a:lnTo>
                  <a:lnTo>
                    <a:pt x="10505" y="14226"/>
                  </a:lnTo>
                  <a:lnTo>
                    <a:pt x="10505" y="13806"/>
                  </a:lnTo>
                  <a:close/>
                  <a:moveTo>
                    <a:pt x="20170" y="13746"/>
                  </a:moveTo>
                  <a:lnTo>
                    <a:pt x="19809" y="14226"/>
                  </a:lnTo>
                  <a:lnTo>
                    <a:pt x="19629" y="14406"/>
                  </a:lnTo>
                  <a:lnTo>
                    <a:pt x="19509" y="14106"/>
                  </a:lnTo>
                  <a:lnTo>
                    <a:pt x="20170" y="13746"/>
                  </a:lnTo>
                  <a:close/>
                  <a:moveTo>
                    <a:pt x="35836" y="14286"/>
                  </a:moveTo>
                  <a:lnTo>
                    <a:pt x="35656" y="14406"/>
                  </a:lnTo>
                  <a:lnTo>
                    <a:pt x="35716" y="14406"/>
                  </a:lnTo>
                  <a:lnTo>
                    <a:pt x="35836" y="14286"/>
                  </a:lnTo>
                  <a:close/>
                  <a:moveTo>
                    <a:pt x="39978" y="14166"/>
                  </a:moveTo>
                  <a:lnTo>
                    <a:pt x="40518" y="14767"/>
                  </a:lnTo>
                  <a:lnTo>
                    <a:pt x="40578" y="14827"/>
                  </a:lnTo>
                  <a:lnTo>
                    <a:pt x="40278" y="14707"/>
                  </a:lnTo>
                  <a:lnTo>
                    <a:pt x="40098" y="14346"/>
                  </a:lnTo>
                  <a:lnTo>
                    <a:pt x="39978" y="14166"/>
                  </a:lnTo>
                  <a:close/>
                  <a:moveTo>
                    <a:pt x="10025" y="13566"/>
                  </a:moveTo>
                  <a:lnTo>
                    <a:pt x="10145" y="14286"/>
                  </a:lnTo>
                  <a:lnTo>
                    <a:pt x="10205" y="14467"/>
                  </a:lnTo>
                  <a:lnTo>
                    <a:pt x="10145" y="14527"/>
                  </a:lnTo>
                  <a:lnTo>
                    <a:pt x="10085" y="14587"/>
                  </a:lnTo>
                  <a:lnTo>
                    <a:pt x="10145" y="14587"/>
                  </a:lnTo>
                  <a:lnTo>
                    <a:pt x="10265" y="14527"/>
                  </a:lnTo>
                  <a:lnTo>
                    <a:pt x="10265" y="14647"/>
                  </a:lnTo>
                  <a:lnTo>
                    <a:pt x="10025" y="14887"/>
                  </a:lnTo>
                  <a:lnTo>
                    <a:pt x="9785" y="15007"/>
                  </a:lnTo>
                  <a:lnTo>
                    <a:pt x="9845" y="14707"/>
                  </a:lnTo>
                  <a:lnTo>
                    <a:pt x="9905" y="14106"/>
                  </a:lnTo>
                  <a:lnTo>
                    <a:pt x="10025" y="13566"/>
                  </a:lnTo>
                  <a:close/>
                  <a:moveTo>
                    <a:pt x="41299" y="14887"/>
                  </a:moveTo>
                  <a:lnTo>
                    <a:pt x="41479" y="15187"/>
                  </a:lnTo>
                  <a:lnTo>
                    <a:pt x="41479" y="15187"/>
                  </a:lnTo>
                  <a:lnTo>
                    <a:pt x="41359" y="15127"/>
                  </a:lnTo>
                  <a:lnTo>
                    <a:pt x="41359" y="15067"/>
                  </a:lnTo>
                  <a:lnTo>
                    <a:pt x="41299" y="14887"/>
                  </a:lnTo>
                  <a:close/>
                  <a:moveTo>
                    <a:pt x="21310" y="13326"/>
                  </a:moveTo>
                  <a:lnTo>
                    <a:pt x="21430" y="13386"/>
                  </a:lnTo>
                  <a:lnTo>
                    <a:pt x="21310" y="13446"/>
                  </a:lnTo>
                  <a:lnTo>
                    <a:pt x="21010" y="13806"/>
                  </a:lnTo>
                  <a:lnTo>
                    <a:pt x="20650" y="14286"/>
                  </a:lnTo>
                  <a:lnTo>
                    <a:pt x="20110" y="15007"/>
                  </a:lnTo>
                  <a:lnTo>
                    <a:pt x="19869" y="15247"/>
                  </a:lnTo>
                  <a:lnTo>
                    <a:pt x="19689" y="14647"/>
                  </a:lnTo>
                  <a:lnTo>
                    <a:pt x="19989" y="14467"/>
                  </a:lnTo>
                  <a:lnTo>
                    <a:pt x="20650" y="14046"/>
                  </a:lnTo>
                  <a:lnTo>
                    <a:pt x="21010" y="13746"/>
                  </a:lnTo>
                  <a:lnTo>
                    <a:pt x="21190" y="13566"/>
                  </a:lnTo>
                  <a:lnTo>
                    <a:pt x="21310" y="13326"/>
                  </a:lnTo>
                  <a:close/>
                  <a:moveTo>
                    <a:pt x="37097" y="15187"/>
                  </a:moveTo>
                  <a:lnTo>
                    <a:pt x="36977" y="15247"/>
                  </a:lnTo>
                  <a:lnTo>
                    <a:pt x="36917" y="15307"/>
                  </a:lnTo>
                  <a:lnTo>
                    <a:pt x="36977" y="15307"/>
                  </a:lnTo>
                  <a:lnTo>
                    <a:pt x="37097" y="15187"/>
                  </a:lnTo>
                  <a:close/>
                  <a:moveTo>
                    <a:pt x="41659" y="14947"/>
                  </a:moveTo>
                  <a:lnTo>
                    <a:pt x="41719" y="15127"/>
                  </a:lnTo>
                  <a:lnTo>
                    <a:pt x="41959" y="15427"/>
                  </a:lnTo>
                  <a:lnTo>
                    <a:pt x="41719" y="15307"/>
                  </a:lnTo>
                  <a:lnTo>
                    <a:pt x="41719" y="15187"/>
                  </a:lnTo>
                  <a:lnTo>
                    <a:pt x="41659" y="14947"/>
                  </a:lnTo>
                  <a:close/>
                  <a:moveTo>
                    <a:pt x="29654" y="15547"/>
                  </a:moveTo>
                  <a:lnTo>
                    <a:pt x="30014" y="15667"/>
                  </a:lnTo>
                  <a:lnTo>
                    <a:pt x="29774" y="15607"/>
                  </a:lnTo>
                  <a:lnTo>
                    <a:pt x="29654" y="15547"/>
                  </a:lnTo>
                  <a:close/>
                  <a:moveTo>
                    <a:pt x="42139" y="15247"/>
                  </a:moveTo>
                  <a:lnTo>
                    <a:pt x="42439" y="15547"/>
                  </a:lnTo>
                  <a:lnTo>
                    <a:pt x="42619" y="15787"/>
                  </a:lnTo>
                  <a:lnTo>
                    <a:pt x="42199" y="15547"/>
                  </a:lnTo>
                  <a:lnTo>
                    <a:pt x="42199" y="15487"/>
                  </a:lnTo>
                  <a:lnTo>
                    <a:pt x="42139" y="15247"/>
                  </a:lnTo>
                  <a:close/>
                  <a:moveTo>
                    <a:pt x="8284" y="15847"/>
                  </a:moveTo>
                  <a:lnTo>
                    <a:pt x="8284" y="15847"/>
                  </a:lnTo>
                  <a:lnTo>
                    <a:pt x="8284" y="15847"/>
                  </a:lnTo>
                  <a:close/>
                  <a:moveTo>
                    <a:pt x="9185" y="13746"/>
                  </a:moveTo>
                  <a:lnTo>
                    <a:pt x="9245" y="14046"/>
                  </a:lnTo>
                  <a:lnTo>
                    <a:pt x="9365" y="14406"/>
                  </a:lnTo>
                  <a:lnTo>
                    <a:pt x="9425" y="14707"/>
                  </a:lnTo>
                  <a:lnTo>
                    <a:pt x="9545" y="14887"/>
                  </a:lnTo>
                  <a:lnTo>
                    <a:pt x="9605" y="15187"/>
                  </a:lnTo>
                  <a:lnTo>
                    <a:pt x="9485" y="15247"/>
                  </a:lnTo>
                  <a:lnTo>
                    <a:pt x="9185" y="15547"/>
                  </a:lnTo>
                  <a:lnTo>
                    <a:pt x="9065" y="15607"/>
                  </a:lnTo>
                  <a:lnTo>
                    <a:pt x="9005" y="15667"/>
                  </a:lnTo>
                  <a:lnTo>
                    <a:pt x="9065" y="15667"/>
                  </a:lnTo>
                  <a:lnTo>
                    <a:pt x="9185" y="15607"/>
                  </a:lnTo>
                  <a:lnTo>
                    <a:pt x="8885" y="15907"/>
                  </a:lnTo>
                  <a:lnTo>
                    <a:pt x="8825" y="15667"/>
                  </a:lnTo>
                  <a:lnTo>
                    <a:pt x="8885" y="15427"/>
                  </a:lnTo>
                  <a:lnTo>
                    <a:pt x="8885" y="15067"/>
                  </a:lnTo>
                  <a:lnTo>
                    <a:pt x="9005" y="14406"/>
                  </a:lnTo>
                  <a:lnTo>
                    <a:pt x="9185" y="13806"/>
                  </a:lnTo>
                  <a:lnTo>
                    <a:pt x="9185" y="13746"/>
                  </a:lnTo>
                  <a:close/>
                  <a:moveTo>
                    <a:pt x="41779" y="15967"/>
                  </a:moveTo>
                  <a:lnTo>
                    <a:pt x="41899" y="16027"/>
                  </a:lnTo>
                  <a:lnTo>
                    <a:pt x="41839" y="16027"/>
                  </a:lnTo>
                  <a:lnTo>
                    <a:pt x="41659" y="15967"/>
                  </a:lnTo>
                  <a:close/>
                  <a:moveTo>
                    <a:pt x="8885" y="16027"/>
                  </a:moveTo>
                  <a:lnTo>
                    <a:pt x="8825" y="16087"/>
                  </a:lnTo>
                  <a:lnTo>
                    <a:pt x="8825" y="16027"/>
                  </a:lnTo>
                  <a:close/>
                  <a:moveTo>
                    <a:pt x="11226" y="16087"/>
                  </a:moveTo>
                  <a:lnTo>
                    <a:pt x="11346" y="16267"/>
                  </a:lnTo>
                  <a:lnTo>
                    <a:pt x="11406" y="16327"/>
                  </a:lnTo>
                  <a:lnTo>
                    <a:pt x="11346" y="16327"/>
                  </a:lnTo>
                  <a:lnTo>
                    <a:pt x="11166" y="16147"/>
                  </a:lnTo>
                  <a:lnTo>
                    <a:pt x="11226" y="16087"/>
                  </a:lnTo>
                  <a:close/>
                  <a:moveTo>
                    <a:pt x="43340" y="15547"/>
                  </a:moveTo>
                  <a:lnTo>
                    <a:pt x="43760" y="15967"/>
                  </a:lnTo>
                  <a:lnTo>
                    <a:pt x="44000" y="16327"/>
                  </a:lnTo>
                  <a:lnTo>
                    <a:pt x="43820" y="16147"/>
                  </a:lnTo>
                  <a:lnTo>
                    <a:pt x="43760" y="16087"/>
                  </a:lnTo>
                  <a:lnTo>
                    <a:pt x="43700" y="16087"/>
                  </a:lnTo>
                  <a:lnTo>
                    <a:pt x="43580" y="15847"/>
                  </a:lnTo>
                  <a:lnTo>
                    <a:pt x="43340" y="15547"/>
                  </a:lnTo>
                  <a:close/>
                  <a:moveTo>
                    <a:pt x="43520" y="16267"/>
                  </a:moveTo>
                  <a:lnTo>
                    <a:pt x="43580" y="16387"/>
                  </a:lnTo>
                  <a:lnTo>
                    <a:pt x="43520" y="16327"/>
                  </a:lnTo>
                  <a:lnTo>
                    <a:pt x="43520" y="16267"/>
                  </a:lnTo>
                  <a:close/>
                  <a:moveTo>
                    <a:pt x="8825" y="16567"/>
                  </a:moveTo>
                  <a:lnTo>
                    <a:pt x="8765" y="16687"/>
                  </a:lnTo>
                  <a:lnTo>
                    <a:pt x="8765" y="16627"/>
                  </a:lnTo>
                  <a:lnTo>
                    <a:pt x="8825" y="16567"/>
                  </a:lnTo>
                  <a:close/>
                  <a:moveTo>
                    <a:pt x="10986" y="16567"/>
                  </a:moveTo>
                  <a:lnTo>
                    <a:pt x="11046" y="16627"/>
                  </a:lnTo>
                  <a:lnTo>
                    <a:pt x="11286" y="16808"/>
                  </a:lnTo>
                  <a:lnTo>
                    <a:pt x="11286" y="16808"/>
                  </a:lnTo>
                  <a:lnTo>
                    <a:pt x="10986" y="16687"/>
                  </a:lnTo>
                  <a:lnTo>
                    <a:pt x="10926" y="16627"/>
                  </a:lnTo>
                  <a:lnTo>
                    <a:pt x="10986" y="16567"/>
                  </a:lnTo>
                  <a:close/>
                  <a:moveTo>
                    <a:pt x="44720" y="17228"/>
                  </a:moveTo>
                  <a:lnTo>
                    <a:pt x="44780" y="17348"/>
                  </a:lnTo>
                  <a:lnTo>
                    <a:pt x="44720" y="17288"/>
                  </a:lnTo>
                  <a:lnTo>
                    <a:pt x="44720" y="17228"/>
                  </a:lnTo>
                  <a:close/>
                  <a:moveTo>
                    <a:pt x="11166" y="17108"/>
                  </a:moveTo>
                  <a:lnTo>
                    <a:pt x="11826" y="17228"/>
                  </a:lnTo>
                  <a:lnTo>
                    <a:pt x="12126" y="17228"/>
                  </a:lnTo>
                  <a:lnTo>
                    <a:pt x="12306" y="17288"/>
                  </a:lnTo>
                  <a:lnTo>
                    <a:pt x="12006" y="17408"/>
                  </a:lnTo>
                  <a:lnTo>
                    <a:pt x="11166" y="17108"/>
                  </a:lnTo>
                  <a:close/>
                  <a:moveTo>
                    <a:pt x="45260" y="17288"/>
                  </a:moveTo>
                  <a:lnTo>
                    <a:pt x="45320" y="17468"/>
                  </a:lnTo>
                  <a:lnTo>
                    <a:pt x="45380" y="17708"/>
                  </a:lnTo>
                  <a:lnTo>
                    <a:pt x="45260" y="17588"/>
                  </a:lnTo>
                  <a:lnTo>
                    <a:pt x="45260" y="17288"/>
                  </a:lnTo>
                  <a:close/>
                  <a:moveTo>
                    <a:pt x="11466" y="17768"/>
                  </a:moveTo>
                  <a:lnTo>
                    <a:pt x="11826" y="17828"/>
                  </a:lnTo>
                  <a:lnTo>
                    <a:pt x="11286" y="17828"/>
                  </a:lnTo>
                  <a:lnTo>
                    <a:pt x="11466" y="17768"/>
                  </a:lnTo>
                  <a:close/>
                  <a:moveTo>
                    <a:pt x="5463" y="17948"/>
                  </a:moveTo>
                  <a:lnTo>
                    <a:pt x="5463" y="17948"/>
                  </a:lnTo>
                  <a:lnTo>
                    <a:pt x="5463" y="17948"/>
                  </a:lnTo>
                  <a:close/>
                  <a:moveTo>
                    <a:pt x="45620" y="17708"/>
                  </a:moveTo>
                  <a:lnTo>
                    <a:pt x="45741" y="17828"/>
                  </a:lnTo>
                  <a:lnTo>
                    <a:pt x="45741" y="18008"/>
                  </a:lnTo>
                  <a:lnTo>
                    <a:pt x="45741" y="18068"/>
                  </a:lnTo>
                  <a:lnTo>
                    <a:pt x="45620" y="17948"/>
                  </a:lnTo>
                  <a:lnTo>
                    <a:pt x="45620" y="17708"/>
                  </a:lnTo>
                  <a:close/>
                  <a:moveTo>
                    <a:pt x="12666" y="18308"/>
                  </a:moveTo>
                  <a:lnTo>
                    <a:pt x="11886" y="18368"/>
                  </a:lnTo>
                  <a:lnTo>
                    <a:pt x="11706" y="18368"/>
                  </a:lnTo>
                  <a:lnTo>
                    <a:pt x="12486" y="18308"/>
                  </a:lnTo>
                  <a:close/>
                  <a:moveTo>
                    <a:pt x="31034" y="18248"/>
                  </a:moveTo>
                  <a:lnTo>
                    <a:pt x="31154" y="18308"/>
                  </a:lnTo>
                  <a:lnTo>
                    <a:pt x="31334" y="18488"/>
                  </a:lnTo>
                  <a:lnTo>
                    <a:pt x="31034" y="18248"/>
                  </a:lnTo>
                  <a:close/>
                  <a:moveTo>
                    <a:pt x="7624" y="18488"/>
                  </a:moveTo>
                  <a:lnTo>
                    <a:pt x="7624" y="18488"/>
                  </a:lnTo>
                  <a:lnTo>
                    <a:pt x="7624" y="18488"/>
                  </a:lnTo>
                  <a:close/>
                  <a:moveTo>
                    <a:pt x="45981" y="18308"/>
                  </a:moveTo>
                  <a:lnTo>
                    <a:pt x="46161" y="18668"/>
                  </a:lnTo>
                  <a:lnTo>
                    <a:pt x="46161" y="18728"/>
                  </a:lnTo>
                  <a:lnTo>
                    <a:pt x="45981" y="18548"/>
                  </a:lnTo>
                  <a:lnTo>
                    <a:pt x="45981" y="18428"/>
                  </a:lnTo>
                  <a:lnTo>
                    <a:pt x="45981" y="18308"/>
                  </a:lnTo>
                  <a:close/>
                  <a:moveTo>
                    <a:pt x="46521" y="18488"/>
                  </a:moveTo>
                  <a:lnTo>
                    <a:pt x="46581" y="18608"/>
                  </a:lnTo>
                  <a:lnTo>
                    <a:pt x="46581" y="18728"/>
                  </a:lnTo>
                  <a:lnTo>
                    <a:pt x="46581" y="18968"/>
                  </a:lnTo>
                  <a:lnTo>
                    <a:pt x="46521" y="18788"/>
                  </a:lnTo>
                  <a:lnTo>
                    <a:pt x="46521" y="18488"/>
                  </a:lnTo>
                  <a:close/>
                  <a:moveTo>
                    <a:pt x="44060" y="19449"/>
                  </a:moveTo>
                  <a:lnTo>
                    <a:pt x="44240" y="19509"/>
                  </a:lnTo>
                  <a:lnTo>
                    <a:pt x="44240" y="19569"/>
                  </a:lnTo>
                  <a:lnTo>
                    <a:pt x="44180" y="19569"/>
                  </a:lnTo>
                  <a:lnTo>
                    <a:pt x="44120" y="19509"/>
                  </a:lnTo>
                  <a:lnTo>
                    <a:pt x="44060" y="19449"/>
                  </a:lnTo>
                  <a:close/>
                  <a:moveTo>
                    <a:pt x="52283" y="19509"/>
                  </a:moveTo>
                  <a:lnTo>
                    <a:pt x="52103" y="19629"/>
                  </a:lnTo>
                  <a:lnTo>
                    <a:pt x="52043" y="19629"/>
                  </a:lnTo>
                  <a:lnTo>
                    <a:pt x="52163" y="19569"/>
                  </a:lnTo>
                  <a:lnTo>
                    <a:pt x="52283" y="19509"/>
                  </a:lnTo>
                  <a:close/>
                  <a:moveTo>
                    <a:pt x="44420" y="19569"/>
                  </a:moveTo>
                  <a:lnTo>
                    <a:pt x="44720" y="19689"/>
                  </a:lnTo>
                  <a:lnTo>
                    <a:pt x="44720" y="19749"/>
                  </a:lnTo>
                  <a:lnTo>
                    <a:pt x="44480" y="19689"/>
                  </a:lnTo>
                  <a:lnTo>
                    <a:pt x="44420" y="19569"/>
                  </a:lnTo>
                  <a:close/>
                  <a:moveTo>
                    <a:pt x="43099" y="18848"/>
                  </a:moveTo>
                  <a:lnTo>
                    <a:pt x="43279" y="18908"/>
                  </a:lnTo>
                  <a:lnTo>
                    <a:pt x="44000" y="19028"/>
                  </a:lnTo>
                  <a:lnTo>
                    <a:pt x="44720" y="19329"/>
                  </a:lnTo>
                  <a:lnTo>
                    <a:pt x="45140" y="19509"/>
                  </a:lnTo>
                  <a:lnTo>
                    <a:pt x="45560" y="19629"/>
                  </a:lnTo>
                  <a:lnTo>
                    <a:pt x="45620" y="19749"/>
                  </a:lnTo>
                  <a:lnTo>
                    <a:pt x="45380" y="19689"/>
                  </a:lnTo>
                  <a:lnTo>
                    <a:pt x="44600" y="19449"/>
                  </a:lnTo>
                  <a:lnTo>
                    <a:pt x="44540" y="19389"/>
                  </a:lnTo>
                  <a:lnTo>
                    <a:pt x="44540" y="19449"/>
                  </a:lnTo>
                  <a:lnTo>
                    <a:pt x="44240" y="19389"/>
                  </a:lnTo>
                  <a:lnTo>
                    <a:pt x="44180" y="19389"/>
                  </a:lnTo>
                  <a:lnTo>
                    <a:pt x="43760" y="19269"/>
                  </a:lnTo>
                  <a:lnTo>
                    <a:pt x="43580" y="19209"/>
                  </a:lnTo>
                  <a:lnTo>
                    <a:pt x="43580" y="19269"/>
                  </a:lnTo>
                  <a:lnTo>
                    <a:pt x="43099" y="18848"/>
                  </a:lnTo>
                  <a:close/>
                  <a:moveTo>
                    <a:pt x="46761" y="18308"/>
                  </a:moveTo>
                  <a:lnTo>
                    <a:pt x="46881" y="18728"/>
                  </a:lnTo>
                  <a:lnTo>
                    <a:pt x="47001" y="19089"/>
                  </a:lnTo>
                  <a:lnTo>
                    <a:pt x="47061" y="19389"/>
                  </a:lnTo>
                  <a:lnTo>
                    <a:pt x="47061" y="19569"/>
                  </a:lnTo>
                  <a:lnTo>
                    <a:pt x="47001" y="19509"/>
                  </a:lnTo>
                  <a:lnTo>
                    <a:pt x="47061" y="19629"/>
                  </a:lnTo>
                  <a:lnTo>
                    <a:pt x="47061" y="19809"/>
                  </a:lnTo>
                  <a:lnTo>
                    <a:pt x="47061" y="19929"/>
                  </a:lnTo>
                  <a:lnTo>
                    <a:pt x="46941" y="19749"/>
                  </a:lnTo>
                  <a:lnTo>
                    <a:pt x="47001" y="19509"/>
                  </a:lnTo>
                  <a:lnTo>
                    <a:pt x="47001" y="19449"/>
                  </a:lnTo>
                  <a:lnTo>
                    <a:pt x="47001" y="19269"/>
                  </a:lnTo>
                  <a:lnTo>
                    <a:pt x="46941" y="19089"/>
                  </a:lnTo>
                  <a:lnTo>
                    <a:pt x="46821" y="18788"/>
                  </a:lnTo>
                  <a:lnTo>
                    <a:pt x="46821" y="18728"/>
                  </a:lnTo>
                  <a:lnTo>
                    <a:pt x="46761" y="18428"/>
                  </a:lnTo>
                  <a:lnTo>
                    <a:pt x="46761" y="18308"/>
                  </a:lnTo>
                  <a:close/>
                  <a:moveTo>
                    <a:pt x="25272" y="20649"/>
                  </a:moveTo>
                  <a:lnTo>
                    <a:pt x="25272" y="20649"/>
                  </a:lnTo>
                  <a:lnTo>
                    <a:pt x="25272" y="20649"/>
                  </a:lnTo>
                  <a:close/>
                  <a:moveTo>
                    <a:pt x="47481" y="20409"/>
                  </a:moveTo>
                  <a:lnTo>
                    <a:pt x="47541" y="20469"/>
                  </a:lnTo>
                  <a:lnTo>
                    <a:pt x="47481" y="20709"/>
                  </a:lnTo>
                  <a:lnTo>
                    <a:pt x="47421" y="20589"/>
                  </a:lnTo>
                  <a:lnTo>
                    <a:pt x="47481" y="20409"/>
                  </a:lnTo>
                  <a:close/>
                  <a:moveTo>
                    <a:pt x="47661" y="20829"/>
                  </a:moveTo>
                  <a:lnTo>
                    <a:pt x="47661" y="20949"/>
                  </a:lnTo>
                  <a:lnTo>
                    <a:pt x="47601" y="20949"/>
                  </a:lnTo>
                  <a:lnTo>
                    <a:pt x="47601" y="20889"/>
                  </a:lnTo>
                  <a:lnTo>
                    <a:pt x="47661" y="20829"/>
                  </a:lnTo>
                  <a:close/>
                  <a:moveTo>
                    <a:pt x="53604" y="20949"/>
                  </a:moveTo>
                  <a:lnTo>
                    <a:pt x="53604" y="21129"/>
                  </a:lnTo>
                  <a:lnTo>
                    <a:pt x="53544" y="20949"/>
                  </a:lnTo>
                  <a:close/>
                  <a:moveTo>
                    <a:pt x="54444" y="21069"/>
                  </a:moveTo>
                  <a:lnTo>
                    <a:pt x="54384" y="21129"/>
                  </a:lnTo>
                  <a:lnTo>
                    <a:pt x="54384" y="21069"/>
                  </a:lnTo>
                  <a:close/>
                  <a:moveTo>
                    <a:pt x="54144" y="21009"/>
                  </a:moveTo>
                  <a:lnTo>
                    <a:pt x="54084" y="21069"/>
                  </a:lnTo>
                  <a:lnTo>
                    <a:pt x="54024" y="21369"/>
                  </a:lnTo>
                  <a:lnTo>
                    <a:pt x="54024" y="21069"/>
                  </a:lnTo>
                  <a:lnTo>
                    <a:pt x="54024" y="21009"/>
                  </a:lnTo>
                  <a:close/>
                  <a:moveTo>
                    <a:pt x="50903" y="21490"/>
                  </a:moveTo>
                  <a:lnTo>
                    <a:pt x="50903" y="21550"/>
                  </a:lnTo>
                  <a:lnTo>
                    <a:pt x="50843" y="21490"/>
                  </a:lnTo>
                  <a:close/>
                  <a:moveTo>
                    <a:pt x="32895" y="21970"/>
                  </a:moveTo>
                  <a:lnTo>
                    <a:pt x="32895" y="21970"/>
                  </a:lnTo>
                  <a:lnTo>
                    <a:pt x="32895" y="21970"/>
                  </a:lnTo>
                  <a:close/>
                  <a:moveTo>
                    <a:pt x="55585" y="21610"/>
                  </a:moveTo>
                  <a:lnTo>
                    <a:pt x="55525" y="21730"/>
                  </a:lnTo>
                  <a:lnTo>
                    <a:pt x="55345" y="21970"/>
                  </a:lnTo>
                  <a:lnTo>
                    <a:pt x="55525" y="21670"/>
                  </a:lnTo>
                  <a:lnTo>
                    <a:pt x="55585" y="21610"/>
                  </a:lnTo>
                  <a:close/>
                  <a:moveTo>
                    <a:pt x="54744" y="21970"/>
                  </a:moveTo>
                  <a:lnTo>
                    <a:pt x="54684" y="22030"/>
                  </a:lnTo>
                  <a:lnTo>
                    <a:pt x="54444" y="22330"/>
                  </a:lnTo>
                  <a:lnTo>
                    <a:pt x="54624" y="22030"/>
                  </a:lnTo>
                  <a:lnTo>
                    <a:pt x="54744" y="21970"/>
                  </a:lnTo>
                  <a:close/>
                  <a:moveTo>
                    <a:pt x="54324" y="21430"/>
                  </a:moveTo>
                  <a:lnTo>
                    <a:pt x="54084" y="22210"/>
                  </a:lnTo>
                  <a:lnTo>
                    <a:pt x="53844" y="22390"/>
                  </a:lnTo>
                  <a:lnTo>
                    <a:pt x="53904" y="22270"/>
                  </a:lnTo>
                  <a:lnTo>
                    <a:pt x="54024" y="21970"/>
                  </a:lnTo>
                  <a:lnTo>
                    <a:pt x="54264" y="21490"/>
                  </a:lnTo>
                  <a:lnTo>
                    <a:pt x="54324" y="21430"/>
                  </a:lnTo>
                  <a:close/>
                  <a:moveTo>
                    <a:pt x="45500" y="21910"/>
                  </a:moveTo>
                  <a:lnTo>
                    <a:pt x="45620" y="21970"/>
                  </a:lnTo>
                  <a:lnTo>
                    <a:pt x="45620" y="22210"/>
                  </a:lnTo>
                  <a:lnTo>
                    <a:pt x="45620" y="22450"/>
                  </a:lnTo>
                  <a:lnTo>
                    <a:pt x="45620" y="22510"/>
                  </a:lnTo>
                  <a:lnTo>
                    <a:pt x="45560" y="22030"/>
                  </a:lnTo>
                  <a:lnTo>
                    <a:pt x="45500" y="21910"/>
                  </a:lnTo>
                  <a:close/>
                  <a:moveTo>
                    <a:pt x="42739" y="22510"/>
                  </a:moveTo>
                  <a:lnTo>
                    <a:pt x="42679" y="22630"/>
                  </a:lnTo>
                  <a:lnTo>
                    <a:pt x="42619" y="22630"/>
                  </a:lnTo>
                  <a:lnTo>
                    <a:pt x="42739" y="22510"/>
                  </a:lnTo>
                  <a:close/>
                  <a:moveTo>
                    <a:pt x="45020" y="22690"/>
                  </a:moveTo>
                  <a:lnTo>
                    <a:pt x="45080" y="22750"/>
                  </a:lnTo>
                  <a:lnTo>
                    <a:pt x="45020" y="22750"/>
                  </a:lnTo>
                  <a:lnTo>
                    <a:pt x="45020" y="22690"/>
                  </a:lnTo>
                  <a:close/>
                  <a:moveTo>
                    <a:pt x="49282" y="22630"/>
                  </a:moveTo>
                  <a:lnTo>
                    <a:pt x="49282" y="22750"/>
                  </a:lnTo>
                  <a:lnTo>
                    <a:pt x="49222" y="22630"/>
                  </a:lnTo>
                  <a:close/>
                  <a:moveTo>
                    <a:pt x="41899" y="22390"/>
                  </a:moveTo>
                  <a:lnTo>
                    <a:pt x="41839" y="22630"/>
                  </a:lnTo>
                  <a:lnTo>
                    <a:pt x="41839" y="22690"/>
                  </a:lnTo>
                  <a:lnTo>
                    <a:pt x="41839" y="22810"/>
                  </a:lnTo>
                  <a:lnTo>
                    <a:pt x="41599" y="22810"/>
                  </a:lnTo>
                  <a:lnTo>
                    <a:pt x="41899" y="22390"/>
                  </a:lnTo>
                  <a:close/>
                  <a:moveTo>
                    <a:pt x="43880" y="22690"/>
                  </a:moveTo>
                  <a:lnTo>
                    <a:pt x="43880" y="22810"/>
                  </a:lnTo>
                  <a:lnTo>
                    <a:pt x="43820" y="22750"/>
                  </a:lnTo>
                  <a:lnTo>
                    <a:pt x="43880" y="22690"/>
                  </a:lnTo>
                  <a:close/>
                  <a:moveTo>
                    <a:pt x="30194" y="22870"/>
                  </a:moveTo>
                  <a:lnTo>
                    <a:pt x="30194" y="22870"/>
                  </a:lnTo>
                  <a:lnTo>
                    <a:pt x="30194" y="22870"/>
                  </a:lnTo>
                  <a:close/>
                  <a:moveTo>
                    <a:pt x="50182" y="21910"/>
                  </a:moveTo>
                  <a:lnTo>
                    <a:pt x="50302" y="22150"/>
                  </a:lnTo>
                  <a:lnTo>
                    <a:pt x="50483" y="22390"/>
                  </a:lnTo>
                  <a:lnTo>
                    <a:pt x="50663" y="22930"/>
                  </a:lnTo>
                  <a:lnTo>
                    <a:pt x="50483" y="22930"/>
                  </a:lnTo>
                  <a:lnTo>
                    <a:pt x="50423" y="22630"/>
                  </a:lnTo>
                  <a:lnTo>
                    <a:pt x="50302" y="22210"/>
                  </a:lnTo>
                  <a:lnTo>
                    <a:pt x="50122" y="21970"/>
                  </a:lnTo>
                  <a:lnTo>
                    <a:pt x="50062" y="21970"/>
                  </a:lnTo>
                  <a:lnTo>
                    <a:pt x="50182" y="21910"/>
                  </a:lnTo>
                  <a:close/>
                  <a:moveTo>
                    <a:pt x="51023" y="22210"/>
                  </a:moveTo>
                  <a:lnTo>
                    <a:pt x="51203" y="22930"/>
                  </a:lnTo>
                  <a:lnTo>
                    <a:pt x="51203" y="22990"/>
                  </a:lnTo>
                  <a:lnTo>
                    <a:pt x="51023" y="22990"/>
                  </a:lnTo>
                  <a:lnTo>
                    <a:pt x="51083" y="22570"/>
                  </a:lnTo>
                  <a:lnTo>
                    <a:pt x="51023" y="22210"/>
                  </a:lnTo>
                  <a:close/>
                  <a:moveTo>
                    <a:pt x="51383" y="22090"/>
                  </a:moveTo>
                  <a:lnTo>
                    <a:pt x="51563" y="22630"/>
                  </a:lnTo>
                  <a:lnTo>
                    <a:pt x="51623" y="22990"/>
                  </a:lnTo>
                  <a:lnTo>
                    <a:pt x="51383" y="22990"/>
                  </a:lnTo>
                  <a:lnTo>
                    <a:pt x="51383" y="22930"/>
                  </a:lnTo>
                  <a:lnTo>
                    <a:pt x="51383" y="22210"/>
                  </a:lnTo>
                  <a:lnTo>
                    <a:pt x="51383" y="22090"/>
                  </a:lnTo>
                  <a:close/>
                  <a:moveTo>
                    <a:pt x="51803" y="22690"/>
                  </a:moveTo>
                  <a:lnTo>
                    <a:pt x="51803" y="22990"/>
                  </a:lnTo>
                  <a:lnTo>
                    <a:pt x="51743" y="22990"/>
                  </a:lnTo>
                  <a:lnTo>
                    <a:pt x="51743" y="22690"/>
                  </a:lnTo>
                  <a:close/>
                  <a:moveTo>
                    <a:pt x="45620" y="22750"/>
                  </a:moveTo>
                  <a:lnTo>
                    <a:pt x="45741" y="22870"/>
                  </a:lnTo>
                  <a:lnTo>
                    <a:pt x="45801" y="23050"/>
                  </a:lnTo>
                  <a:lnTo>
                    <a:pt x="45560" y="22930"/>
                  </a:lnTo>
                  <a:lnTo>
                    <a:pt x="45620" y="22750"/>
                  </a:lnTo>
                  <a:close/>
                  <a:moveTo>
                    <a:pt x="8825" y="23050"/>
                  </a:moveTo>
                  <a:lnTo>
                    <a:pt x="8825" y="23050"/>
                  </a:lnTo>
                  <a:lnTo>
                    <a:pt x="8825" y="23050"/>
                  </a:lnTo>
                  <a:close/>
                  <a:moveTo>
                    <a:pt x="40638" y="22330"/>
                  </a:moveTo>
                  <a:lnTo>
                    <a:pt x="40578" y="22810"/>
                  </a:lnTo>
                  <a:lnTo>
                    <a:pt x="40518" y="22930"/>
                  </a:lnTo>
                  <a:lnTo>
                    <a:pt x="40518" y="23050"/>
                  </a:lnTo>
                  <a:lnTo>
                    <a:pt x="40278" y="23050"/>
                  </a:lnTo>
                  <a:lnTo>
                    <a:pt x="40638" y="22330"/>
                  </a:lnTo>
                  <a:close/>
                  <a:moveTo>
                    <a:pt x="59907" y="23050"/>
                  </a:moveTo>
                  <a:lnTo>
                    <a:pt x="59907" y="23050"/>
                  </a:lnTo>
                  <a:lnTo>
                    <a:pt x="59907" y="23050"/>
                  </a:lnTo>
                  <a:close/>
                  <a:moveTo>
                    <a:pt x="55165" y="23170"/>
                  </a:moveTo>
                  <a:lnTo>
                    <a:pt x="55165" y="23170"/>
                  </a:lnTo>
                  <a:lnTo>
                    <a:pt x="55165" y="23170"/>
                  </a:lnTo>
                  <a:close/>
                  <a:moveTo>
                    <a:pt x="55285" y="22150"/>
                  </a:moveTo>
                  <a:lnTo>
                    <a:pt x="54864" y="22690"/>
                  </a:lnTo>
                  <a:lnTo>
                    <a:pt x="54384" y="23170"/>
                  </a:lnTo>
                  <a:lnTo>
                    <a:pt x="54324" y="23230"/>
                  </a:lnTo>
                  <a:lnTo>
                    <a:pt x="54444" y="23050"/>
                  </a:lnTo>
                  <a:lnTo>
                    <a:pt x="54924" y="22510"/>
                  </a:lnTo>
                  <a:lnTo>
                    <a:pt x="55285" y="22150"/>
                  </a:lnTo>
                  <a:close/>
                  <a:moveTo>
                    <a:pt x="50783" y="23170"/>
                  </a:moveTo>
                  <a:lnTo>
                    <a:pt x="50843" y="23350"/>
                  </a:lnTo>
                  <a:lnTo>
                    <a:pt x="50543" y="23290"/>
                  </a:lnTo>
                  <a:lnTo>
                    <a:pt x="50543" y="23170"/>
                  </a:lnTo>
                  <a:close/>
                  <a:moveTo>
                    <a:pt x="40218" y="21970"/>
                  </a:moveTo>
                  <a:lnTo>
                    <a:pt x="40158" y="22210"/>
                  </a:lnTo>
                  <a:lnTo>
                    <a:pt x="39978" y="23110"/>
                  </a:lnTo>
                  <a:lnTo>
                    <a:pt x="39978" y="23170"/>
                  </a:lnTo>
                  <a:lnTo>
                    <a:pt x="39918" y="23290"/>
                  </a:lnTo>
                  <a:lnTo>
                    <a:pt x="39738" y="23350"/>
                  </a:lnTo>
                  <a:lnTo>
                    <a:pt x="39558" y="23410"/>
                  </a:lnTo>
                  <a:lnTo>
                    <a:pt x="39678" y="22990"/>
                  </a:lnTo>
                  <a:lnTo>
                    <a:pt x="40038" y="22270"/>
                  </a:lnTo>
                  <a:lnTo>
                    <a:pt x="40218" y="21970"/>
                  </a:lnTo>
                  <a:close/>
                  <a:moveTo>
                    <a:pt x="51203" y="23110"/>
                  </a:moveTo>
                  <a:lnTo>
                    <a:pt x="51263" y="23410"/>
                  </a:lnTo>
                  <a:lnTo>
                    <a:pt x="50963" y="23350"/>
                  </a:lnTo>
                  <a:lnTo>
                    <a:pt x="50903" y="23350"/>
                  </a:lnTo>
                  <a:lnTo>
                    <a:pt x="50903" y="23170"/>
                  </a:lnTo>
                  <a:lnTo>
                    <a:pt x="50963" y="23170"/>
                  </a:lnTo>
                  <a:lnTo>
                    <a:pt x="50963" y="23230"/>
                  </a:lnTo>
                  <a:lnTo>
                    <a:pt x="50963" y="23290"/>
                  </a:lnTo>
                  <a:lnTo>
                    <a:pt x="51023" y="23170"/>
                  </a:lnTo>
                  <a:lnTo>
                    <a:pt x="51203" y="23110"/>
                  </a:lnTo>
                  <a:close/>
                  <a:moveTo>
                    <a:pt x="39378" y="22690"/>
                  </a:moveTo>
                  <a:lnTo>
                    <a:pt x="39378" y="23290"/>
                  </a:lnTo>
                  <a:lnTo>
                    <a:pt x="39378" y="23410"/>
                  </a:lnTo>
                  <a:lnTo>
                    <a:pt x="39138" y="23470"/>
                  </a:lnTo>
                  <a:lnTo>
                    <a:pt x="39078" y="23470"/>
                  </a:lnTo>
                  <a:lnTo>
                    <a:pt x="39378" y="22690"/>
                  </a:lnTo>
                  <a:close/>
                  <a:moveTo>
                    <a:pt x="38958" y="22450"/>
                  </a:moveTo>
                  <a:lnTo>
                    <a:pt x="38778" y="23530"/>
                  </a:lnTo>
                  <a:lnTo>
                    <a:pt x="38477" y="23650"/>
                  </a:lnTo>
                  <a:lnTo>
                    <a:pt x="38417" y="23650"/>
                  </a:lnTo>
                  <a:lnTo>
                    <a:pt x="38657" y="23050"/>
                  </a:lnTo>
                  <a:lnTo>
                    <a:pt x="38958" y="22450"/>
                  </a:lnTo>
                  <a:close/>
                  <a:moveTo>
                    <a:pt x="38657" y="23710"/>
                  </a:moveTo>
                  <a:lnTo>
                    <a:pt x="38477" y="23771"/>
                  </a:lnTo>
                  <a:lnTo>
                    <a:pt x="38417" y="23771"/>
                  </a:lnTo>
                  <a:lnTo>
                    <a:pt x="38417" y="23710"/>
                  </a:lnTo>
                  <a:close/>
                  <a:moveTo>
                    <a:pt x="53664" y="23831"/>
                  </a:moveTo>
                  <a:lnTo>
                    <a:pt x="53664" y="23831"/>
                  </a:lnTo>
                  <a:lnTo>
                    <a:pt x="53664" y="23831"/>
                  </a:lnTo>
                  <a:close/>
                  <a:moveTo>
                    <a:pt x="38537" y="22210"/>
                  </a:moveTo>
                  <a:lnTo>
                    <a:pt x="38417" y="22570"/>
                  </a:lnTo>
                  <a:lnTo>
                    <a:pt x="38357" y="22990"/>
                  </a:lnTo>
                  <a:lnTo>
                    <a:pt x="38297" y="23350"/>
                  </a:lnTo>
                  <a:lnTo>
                    <a:pt x="38297" y="23710"/>
                  </a:lnTo>
                  <a:lnTo>
                    <a:pt x="38297" y="23771"/>
                  </a:lnTo>
                  <a:lnTo>
                    <a:pt x="38297" y="23831"/>
                  </a:lnTo>
                  <a:lnTo>
                    <a:pt x="37937" y="23891"/>
                  </a:lnTo>
                  <a:lnTo>
                    <a:pt x="37697" y="24011"/>
                  </a:lnTo>
                  <a:lnTo>
                    <a:pt x="38057" y="24011"/>
                  </a:lnTo>
                  <a:lnTo>
                    <a:pt x="37337" y="24251"/>
                  </a:lnTo>
                  <a:lnTo>
                    <a:pt x="37397" y="24071"/>
                  </a:lnTo>
                  <a:lnTo>
                    <a:pt x="37577" y="23650"/>
                  </a:lnTo>
                  <a:lnTo>
                    <a:pt x="37817" y="23170"/>
                  </a:lnTo>
                  <a:lnTo>
                    <a:pt x="38177" y="22690"/>
                  </a:lnTo>
                  <a:lnTo>
                    <a:pt x="38477" y="22270"/>
                  </a:lnTo>
                  <a:lnTo>
                    <a:pt x="38537" y="22210"/>
                  </a:lnTo>
                  <a:close/>
                  <a:moveTo>
                    <a:pt x="34036" y="24311"/>
                  </a:moveTo>
                  <a:lnTo>
                    <a:pt x="34036" y="24311"/>
                  </a:lnTo>
                  <a:lnTo>
                    <a:pt x="34036" y="24311"/>
                  </a:lnTo>
                  <a:close/>
                  <a:moveTo>
                    <a:pt x="44360" y="24251"/>
                  </a:moveTo>
                  <a:lnTo>
                    <a:pt x="44300" y="24371"/>
                  </a:lnTo>
                  <a:lnTo>
                    <a:pt x="44300" y="24251"/>
                  </a:lnTo>
                  <a:close/>
                  <a:moveTo>
                    <a:pt x="45801" y="24491"/>
                  </a:moveTo>
                  <a:lnTo>
                    <a:pt x="45801" y="24671"/>
                  </a:lnTo>
                  <a:lnTo>
                    <a:pt x="45741" y="24491"/>
                  </a:lnTo>
                  <a:close/>
                  <a:moveTo>
                    <a:pt x="46281" y="24611"/>
                  </a:moveTo>
                  <a:lnTo>
                    <a:pt x="46401" y="24671"/>
                  </a:lnTo>
                  <a:lnTo>
                    <a:pt x="46401" y="24911"/>
                  </a:lnTo>
                  <a:lnTo>
                    <a:pt x="46281" y="24611"/>
                  </a:lnTo>
                  <a:close/>
                  <a:moveTo>
                    <a:pt x="51263" y="25151"/>
                  </a:moveTo>
                  <a:lnTo>
                    <a:pt x="51203" y="25211"/>
                  </a:lnTo>
                  <a:lnTo>
                    <a:pt x="50963" y="25391"/>
                  </a:lnTo>
                  <a:lnTo>
                    <a:pt x="50963" y="25331"/>
                  </a:lnTo>
                  <a:lnTo>
                    <a:pt x="51203" y="25151"/>
                  </a:lnTo>
                  <a:close/>
                  <a:moveTo>
                    <a:pt x="50903" y="25391"/>
                  </a:moveTo>
                  <a:lnTo>
                    <a:pt x="50843" y="25451"/>
                  </a:lnTo>
                  <a:lnTo>
                    <a:pt x="50843" y="25391"/>
                  </a:lnTo>
                  <a:close/>
                  <a:moveTo>
                    <a:pt x="45921" y="25331"/>
                  </a:moveTo>
                  <a:lnTo>
                    <a:pt x="46041" y="25511"/>
                  </a:lnTo>
                  <a:lnTo>
                    <a:pt x="45981" y="25571"/>
                  </a:lnTo>
                  <a:lnTo>
                    <a:pt x="45921" y="25331"/>
                  </a:lnTo>
                  <a:close/>
                  <a:moveTo>
                    <a:pt x="40398" y="25211"/>
                  </a:moveTo>
                  <a:lnTo>
                    <a:pt x="40398" y="25511"/>
                  </a:lnTo>
                  <a:lnTo>
                    <a:pt x="40458" y="25631"/>
                  </a:lnTo>
                  <a:lnTo>
                    <a:pt x="40398" y="25571"/>
                  </a:lnTo>
                  <a:lnTo>
                    <a:pt x="40338" y="25271"/>
                  </a:lnTo>
                  <a:lnTo>
                    <a:pt x="40398" y="25211"/>
                  </a:lnTo>
                  <a:close/>
                  <a:moveTo>
                    <a:pt x="45560" y="25511"/>
                  </a:moveTo>
                  <a:lnTo>
                    <a:pt x="45681" y="25811"/>
                  </a:lnTo>
                  <a:lnTo>
                    <a:pt x="45620" y="25931"/>
                  </a:lnTo>
                  <a:lnTo>
                    <a:pt x="45560" y="25751"/>
                  </a:lnTo>
                  <a:lnTo>
                    <a:pt x="45560" y="25511"/>
                  </a:lnTo>
                  <a:close/>
                  <a:moveTo>
                    <a:pt x="39858" y="25631"/>
                  </a:moveTo>
                  <a:lnTo>
                    <a:pt x="39918" y="25751"/>
                  </a:lnTo>
                  <a:lnTo>
                    <a:pt x="40098" y="26112"/>
                  </a:lnTo>
                  <a:lnTo>
                    <a:pt x="39798" y="25751"/>
                  </a:lnTo>
                  <a:lnTo>
                    <a:pt x="39798" y="25691"/>
                  </a:lnTo>
                  <a:lnTo>
                    <a:pt x="39858" y="25631"/>
                  </a:lnTo>
                  <a:close/>
                  <a:moveTo>
                    <a:pt x="49702" y="26172"/>
                  </a:moveTo>
                  <a:lnTo>
                    <a:pt x="49762" y="26232"/>
                  </a:lnTo>
                  <a:lnTo>
                    <a:pt x="49642" y="26232"/>
                  </a:lnTo>
                  <a:lnTo>
                    <a:pt x="49702" y="26172"/>
                  </a:lnTo>
                  <a:close/>
                  <a:moveTo>
                    <a:pt x="48802" y="26292"/>
                  </a:moveTo>
                  <a:lnTo>
                    <a:pt x="48862" y="26352"/>
                  </a:lnTo>
                  <a:lnTo>
                    <a:pt x="48802" y="26352"/>
                  </a:lnTo>
                  <a:lnTo>
                    <a:pt x="48802" y="26292"/>
                  </a:lnTo>
                  <a:close/>
                  <a:moveTo>
                    <a:pt x="44960" y="24311"/>
                  </a:moveTo>
                  <a:lnTo>
                    <a:pt x="44900" y="24371"/>
                  </a:lnTo>
                  <a:lnTo>
                    <a:pt x="44900" y="24791"/>
                  </a:lnTo>
                  <a:lnTo>
                    <a:pt x="44960" y="25331"/>
                  </a:lnTo>
                  <a:lnTo>
                    <a:pt x="45140" y="25871"/>
                  </a:lnTo>
                  <a:lnTo>
                    <a:pt x="45260" y="26232"/>
                  </a:lnTo>
                  <a:lnTo>
                    <a:pt x="45020" y="26532"/>
                  </a:lnTo>
                  <a:lnTo>
                    <a:pt x="44960" y="26472"/>
                  </a:lnTo>
                  <a:lnTo>
                    <a:pt x="44840" y="25811"/>
                  </a:lnTo>
                  <a:lnTo>
                    <a:pt x="44780" y="25091"/>
                  </a:lnTo>
                  <a:lnTo>
                    <a:pt x="44840" y="24671"/>
                  </a:lnTo>
                  <a:lnTo>
                    <a:pt x="44840" y="24311"/>
                  </a:lnTo>
                  <a:close/>
                  <a:moveTo>
                    <a:pt x="51563" y="26352"/>
                  </a:moveTo>
                  <a:lnTo>
                    <a:pt x="51443" y="26532"/>
                  </a:lnTo>
                  <a:lnTo>
                    <a:pt x="51383" y="26472"/>
                  </a:lnTo>
                  <a:lnTo>
                    <a:pt x="51563" y="26352"/>
                  </a:lnTo>
                  <a:close/>
                  <a:moveTo>
                    <a:pt x="50062" y="26772"/>
                  </a:moveTo>
                  <a:lnTo>
                    <a:pt x="50122" y="26832"/>
                  </a:lnTo>
                  <a:lnTo>
                    <a:pt x="49822" y="26892"/>
                  </a:lnTo>
                  <a:lnTo>
                    <a:pt x="50062" y="26772"/>
                  </a:lnTo>
                  <a:close/>
                  <a:moveTo>
                    <a:pt x="43159" y="26952"/>
                  </a:moveTo>
                  <a:lnTo>
                    <a:pt x="43159" y="26952"/>
                  </a:lnTo>
                  <a:lnTo>
                    <a:pt x="43159" y="26952"/>
                  </a:lnTo>
                  <a:close/>
                  <a:moveTo>
                    <a:pt x="44000" y="25211"/>
                  </a:moveTo>
                  <a:lnTo>
                    <a:pt x="44240" y="25631"/>
                  </a:lnTo>
                  <a:lnTo>
                    <a:pt x="44420" y="25991"/>
                  </a:lnTo>
                  <a:lnTo>
                    <a:pt x="44600" y="26232"/>
                  </a:lnTo>
                  <a:lnTo>
                    <a:pt x="44720" y="26352"/>
                  </a:lnTo>
                  <a:lnTo>
                    <a:pt x="44660" y="26172"/>
                  </a:lnTo>
                  <a:lnTo>
                    <a:pt x="44570" y="25931"/>
                  </a:lnTo>
                  <a:lnTo>
                    <a:pt x="44720" y="26232"/>
                  </a:lnTo>
                  <a:lnTo>
                    <a:pt x="44900" y="26472"/>
                  </a:lnTo>
                  <a:lnTo>
                    <a:pt x="44960" y="26592"/>
                  </a:lnTo>
                  <a:lnTo>
                    <a:pt x="44600" y="26952"/>
                  </a:lnTo>
                  <a:lnTo>
                    <a:pt x="44600" y="26892"/>
                  </a:lnTo>
                  <a:lnTo>
                    <a:pt x="44300" y="26112"/>
                  </a:lnTo>
                  <a:lnTo>
                    <a:pt x="44000" y="25211"/>
                  </a:lnTo>
                  <a:close/>
                  <a:moveTo>
                    <a:pt x="47841" y="26352"/>
                  </a:moveTo>
                  <a:lnTo>
                    <a:pt x="47901" y="26412"/>
                  </a:lnTo>
                  <a:lnTo>
                    <a:pt x="47901" y="26472"/>
                  </a:lnTo>
                  <a:lnTo>
                    <a:pt x="47541" y="26772"/>
                  </a:lnTo>
                  <a:lnTo>
                    <a:pt x="47421" y="26712"/>
                  </a:lnTo>
                  <a:lnTo>
                    <a:pt x="47241" y="26652"/>
                  </a:lnTo>
                  <a:lnTo>
                    <a:pt x="47421" y="26772"/>
                  </a:lnTo>
                  <a:lnTo>
                    <a:pt x="47421" y="26832"/>
                  </a:lnTo>
                  <a:lnTo>
                    <a:pt x="47301" y="26952"/>
                  </a:lnTo>
                  <a:lnTo>
                    <a:pt x="47241" y="26952"/>
                  </a:lnTo>
                  <a:lnTo>
                    <a:pt x="47121" y="26832"/>
                  </a:lnTo>
                  <a:lnTo>
                    <a:pt x="47121" y="26772"/>
                  </a:lnTo>
                  <a:lnTo>
                    <a:pt x="47241" y="26652"/>
                  </a:lnTo>
                  <a:lnTo>
                    <a:pt x="47301" y="26592"/>
                  </a:lnTo>
                  <a:lnTo>
                    <a:pt x="47421" y="26532"/>
                  </a:lnTo>
                  <a:lnTo>
                    <a:pt x="47781" y="26352"/>
                  </a:lnTo>
                  <a:close/>
                  <a:moveTo>
                    <a:pt x="51923" y="26772"/>
                  </a:moveTo>
                  <a:lnTo>
                    <a:pt x="51743" y="27012"/>
                  </a:lnTo>
                  <a:lnTo>
                    <a:pt x="51743" y="26952"/>
                  </a:lnTo>
                  <a:lnTo>
                    <a:pt x="51923" y="26772"/>
                  </a:lnTo>
                  <a:close/>
                  <a:moveTo>
                    <a:pt x="39858" y="26292"/>
                  </a:moveTo>
                  <a:lnTo>
                    <a:pt x="40458" y="26772"/>
                  </a:lnTo>
                  <a:lnTo>
                    <a:pt x="40758" y="26952"/>
                  </a:lnTo>
                  <a:lnTo>
                    <a:pt x="40938" y="27132"/>
                  </a:lnTo>
                  <a:lnTo>
                    <a:pt x="40938" y="27132"/>
                  </a:lnTo>
                  <a:lnTo>
                    <a:pt x="40578" y="27012"/>
                  </a:lnTo>
                  <a:lnTo>
                    <a:pt x="39858" y="26292"/>
                  </a:lnTo>
                  <a:close/>
                  <a:moveTo>
                    <a:pt x="41719" y="27132"/>
                  </a:moveTo>
                  <a:lnTo>
                    <a:pt x="41719" y="27132"/>
                  </a:lnTo>
                  <a:lnTo>
                    <a:pt x="41719" y="27132"/>
                  </a:lnTo>
                  <a:close/>
                  <a:moveTo>
                    <a:pt x="47301" y="27132"/>
                  </a:moveTo>
                  <a:lnTo>
                    <a:pt x="47301" y="27132"/>
                  </a:lnTo>
                  <a:lnTo>
                    <a:pt x="47301" y="27132"/>
                  </a:lnTo>
                  <a:close/>
                  <a:moveTo>
                    <a:pt x="49822" y="26892"/>
                  </a:moveTo>
                  <a:lnTo>
                    <a:pt x="49582" y="27072"/>
                  </a:lnTo>
                  <a:lnTo>
                    <a:pt x="49342" y="27132"/>
                  </a:lnTo>
                  <a:lnTo>
                    <a:pt x="49342" y="27012"/>
                  </a:lnTo>
                  <a:lnTo>
                    <a:pt x="49522" y="27012"/>
                  </a:lnTo>
                  <a:lnTo>
                    <a:pt x="49522" y="26952"/>
                  </a:lnTo>
                  <a:lnTo>
                    <a:pt x="49822" y="26892"/>
                  </a:lnTo>
                  <a:close/>
                  <a:moveTo>
                    <a:pt x="51563" y="27072"/>
                  </a:moveTo>
                  <a:lnTo>
                    <a:pt x="51623" y="27192"/>
                  </a:lnTo>
                  <a:lnTo>
                    <a:pt x="51623" y="27252"/>
                  </a:lnTo>
                  <a:lnTo>
                    <a:pt x="51563" y="27252"/>
                  </a:lnTo>
                  <a:lnTo>
                    <a:pt x="51563" y="27192"/>
                  </a:lnTo>
                  <a:lnTo>
                    <a:pt x="51563" y="27132"/>
                  </a:lnTo>
                  <a:lnTo>
                    <a:pt x="51503" y="27072"/>
                  </a:lnTo>
                  <a:close/>
                  <a:moveTo>
                    <a:pt x="48742" y="27072"/>
                  </a:moveTo>
                  <a:lnTo>
                    <a:pt x="48742" y="27132"/>
                  </a:lnTo>
                  <a:lnTo>
                    <a:pt x="48742" y="27252"/>
                  </a:lnTo>
                  <a:lnTo>
                    <a:pt x="48742" y="27312"/>
                  </a:lnTo>
                  <a:lnTo>
                    <a:pt x="48622" y="27192"/>
                  </a:lnTo>
                  <a:lnTo>
                    <a:pt x="48682" y="27072"/>
                  </a:lnTo>
                  <a:close/>
                  <a:moveTo>
                    <a:pt x="39798" y="27192"/>
                  </a:moveTo>
                  <a:lnTo>
                    <a:pt x="40158" y="27372"/>
                  </a:lnTo>
                  <a:lnTo>
                    <a:pt x="39738" y="27252"/>
                  </a:lnTo>
                  <a:lnTo>
                    <a:pt x="39618" y="27192"/>
                  </a:lnTo>
                  <a:close/>
                  <a:moveTo>
                    <a:pt x="52103" y="27192"/>
                  </a:moveTo>
                  <a:lnTo>
                    <a:pt x="51983" y="27432"/>
                  </a:lnTo>
                  <a:lnTo>
                    <a:pt x="51923" y="27312"/>
                  </a:lnTo>
                  <a:lnTo>
                    <a:pt x="52103" y="27192"/>
                  </a:lnTo>
                  <a:close/>
                  <a:moveTo>
                    <a:pt x="48802" y="27432"/>
                  </a:moveTo>
                  <a:lnTo>
                    <a:pt x="48862" y="27492"/>
                  </a:lnTo>
                  <a:lnTo>
                    <a:pt x="48802" y="27492"/>
                  </a:lnTo>
                  <a:lnTo>
                    <a:pt x="48802" y="27432"/>
                  </a:lnTo>
                  <a:close/>
                  <a:moveTo>
                    <a:pt x="38477" y="27252"/>
                  </a:moveTo>
                  <a:lnTo>
                    <a:pt x="38597" y="27312"/>
                  </a:lnTo>
                  <a:lnTo>
                    <a:pt x="38958" y="27552"/>
                  </a:lnTo>
                  <a:lnTo>
                    <a:pt x="38657" y="27372"/>
                  </a:lnTo>
                  <a:lnTo>
                    <a:pt x="38477" y="27252"/>
                  </a:lnTo>
                  <a:close/>
                  <a:moveTo>
                    <a:pt x="50423" y="27552"/>
                  </a:moveTo>
                  <a:lnTo>
                    <a:pt x="50423" y="27612"/>
                  </a:lnTo>
                  <a:lnTo>
                    <a:pt x="50363" y="27612"/>
                  </a:lnTo>
                  <a:lnTo>
                    <a:pt x="50423" y="27552"/>
                  </a:lnTo>
                  <a:close/>
                  <a:moveTo>
                    <a:pt x="51803" y="27432"/>
                  </a:moveTo>
                  <a:lnTo>
                    <a:pt x="51923" y="27492"/>
                  </a:lnTo>
                  <a:lnTo>
                    <a:pt x="51803" y="27672"/>
                  </a:lnTo>
                  <a:lnTo>
                    <a:pt x="51743" y="27492"/>
                  </a:lnTo>
                  <a:lnTo>
                    <a:pt x="51803" y="27432"/>
                  </a:lnTo>
                  <a:close/>
                  <a:moveTo>
                    <a:pt x="48862" y="27552"/>
                  </a:moveTo>
                  <a:lnTo>
                    <a:pt x="48862" y="27732"/>
                  </a:lnTo>
                  <a:lnTo>
                    <a:pt x="48802" y="27732"/>
                  </a:lnTo>
                  <a:lnTo>
                    <a:pt x="48802" y="27552"/>
                  </a:lnTo>
                  <a:close/>
                  <a:moveTo>
                    <a:pt x="49282" y="27612"/>
                  </a:moveTo>
                  <a:lnTo>
                    <a:pt x="49342" y="27672"/>
                  </a:lnTo>
                  <a:lnTo>
                    <a:pt x="49702" y="27672"/>
                  </a:lnTo>
                  <a:lnTo>
                    <a:pt x="49282" y="27732"/>
                  </a:lnTo>
                  <a:lnTo>
                    <a:pt x="49162" y="27732"/>
                  </a:lnTo>
                  <a:lnTo>
                    <a:pt x="49162" y="27612"/>
                  </a:lnTo>
                  <a:close/>
                  <a:moveTo>
                    <a:pt x="52223" y="27672"/>
                  </a:moveTo>
                  <a:lnTo>
                    <a:pt x="52163" y="27852"/>
                  </a:lnTo>
                  <a:lnTo>
                    <a:pt x="52163" y="27792"/>
                  </a:lnTo>
                  <a:lnTo>
                    <a:pt x="52223" y="27672"/>
                  </a:lnTo>
                  <a:close/>
                  <a:moveTo>
                    <a:pt x="48562" y="27852"/>
                  </a:moveTo>
                  <a:lnTo>
                    <a:pt x="48682" y="28032"/>
                  </a:lnTo>
                  <a:lnTo>
                    <a:pt x="48682" y="28092"/>
                  </a:lnTo>
                  <a:lnTo>
                    <a:pt x="48682" y="28152"/>
                  </a:lnTo>
                  <a:lnTo>
                    <a:pt x="48622" y="28152"/>
                  </a:lnTo>
                  <a:lnTo>
                    <a:pt x="48562" y="28032"/>
                  </a:lnTo>
                  <a:lnTo>
                    <a:pt x="48562" y="27852"/>
                  </a:lnTo>
                  <a:close/>
                  <a:moveTo>
                    <a:pt x="48922" y="27912"/>
                  </a:moveTo>
                  <a:lnTo>
                    <a:pt x="48922" y="27972"/>
                  </a:lnTo>
                  <a:lnTo>
                    <a:pt x="48922" y="28152"/>
                  </a:lnTo>
                  <a:lnTo>
                    <a:pt x="48862" y="28152"/>
                  </a:lnTo>
                  <a:lnTo>
                    <a:pt x="48802" y="27972"/>
                  </a:lnTo>
                  <a:lnTo>
                    <a:pt x="48802" y="27912"/>
                  </a:lnTo>
                  <a:close/>
                  <a:moveTo>
                    <a:pt x="49042" y="27972"/>
                  </a:moveTo>
                  <a:lnTo>
                    <a:pt x="49042" y="28152"/>
                  </a:lnTo>
                  <a:lnTo>
                    <a:pt x="48982" y="28152"/>
                  </a:lnTo>
                  <a:lnTo>
                    <a:pt x="48982" y="27972"/>
                  </a:lnTo>
                  <a:close/>
                  <a:moveTo>
                    <a:pt x="49162" y="27972"/>
                  </a:moveTo>
                  <a:lnTo>
                    <a:pt x="49642" y="28032"/>
                  </a:lnTo>
                  <a:lnTo>
                    <a:pt x="49762" y="28032"/>
                  </a:lnTo>
                  <a:lnTo>
                    <a:pt x="49222" y="28152"/>
                  </a:lnTo>
                  <a:lnTo>
                    <a:pt x="49162" y="28152"/>
                  </a:lnTo>
                  <a:lnTo>
                    <a:pt x="49162" y="27972"/>
                  </a:lnTo>
                  <a:close/>
                  <a:moveTo>
                    <a:pt x="52103" y="27792"/>
                  </a:moveTo>
                  <a:lnTo>
                    <a:pt x="52163" y="27912"/>
                  </a:lnTo>
                  <a:lnTo>
                    <a:pt x="52103" y="28032"/>
                  </a:lnTo>
                  <a:lnTo>
                    <a:pt x="52043" y="28152"/>
                  </a:lnTo>
                  <a:lnTo>
                    <a:pt x="51923" y="27912"/>
                  </a:lnTo>
                  <a:lnTo>
                    <a:pt x="51983" y="27912"/>
                  </a:lnTo>
                  <a:lnTo>
                    <a:pt x="52103" y="27792"/>
                  </a:lnTo>
                  <a:close/>
                  <a:moveTo>
                    <a:pt x="47481" y="28032"/>
                  </a:moveTo>
                  <a:lnTo>
                    <a:pt x="47481" y="28092"/>
                  </a:lnTo>
                  <a:lnTo>
                    <a:pt x="47271" y="28242"/>
                  </a:lnTo>
                  <a:lnTo>
                    <a:pt x="47481" y="28032"/>
                  </a:lnTo>
                  <a:close/>
                  <a:moveTo>
                    <a:pt x="39138" y="27612"/>
                  </a:moveTo>
                  <a:lnTo>
                    <a:pt x="39738" y="27912"/>
                  </a:lnTo>
                  <a:lnTo>
                    <a:pt x="40578" y="28212"/>
                  </a:lnTo>
                  <a:lnTo>
                    <a:pt x="40878" y="28332"/>
                  </a:lnTo>
                  <a:lnTo>
                    <a:pt x="40758" y="28332"/>
                  </a:lnTo>
                  <a:lnTo>
                    <a:pt x="39918" y="28032"/>
                  </a:lnTo>
                  <a:lnTo>
                    <a:pt x="39138" y="27612"/>
                  </a:lnTo>
                  <a:close/>
                  <a:moveTo>
                    <a:pt x="46161" y="28332"/>
                  </a:moveTo>
                  <a:lnTo>
                    <a:pt x="46161" y="28332"/>
                  </a:lnTo>
                  <a:lnTo>
                    <a:pt x="46161" y="28332"/>
                  </a:lnTo>
                  <a:close/>
                  <a:moveTo>
                    <a:pt x="51863" y="28092"/>
                  </a:moveTo>
                  <a:lnTo>
                    <a:pt x="51983" y="28272"/>
                  </a:lnTo>
                  <a:lnTo>
                    <a:pt x="51983" y="28332"/>
                  </a:lnTo>
                  <a:lnTo>
                    <a:pt x="51923" y="28332"/>
                  </a:lnTo>
                  <a:lnTo>
                    <a:pt x="51863" y="28092"/>
                  </a:lnTo>
                  <a:close/>
                  <a:moveTo>
                    <a:pt x="48322" y="28152"/>
                  </a:moveTo>
                  <a:lnTo>
                    <a:pt x="48322" y="28212"/>
                  </a:lnTo>
                  <a:lnTo>
                    <a:pt x="48322" y="28272"/>
                  </a:lnTo>
                  <a:lnTo>
                    <a:pt x="48322" y="28513"/>
                  </a:lnTo>
                  <a:lnTo>
                    <a:pt x="48262" y="28453"/>
                  </a:lnTo>
                  <a:lnTo>
                    <a:pt x="48262" y="28332"/>
                  </a:lnTo>
                  <a:lnTo>
                    <a:pt x="48262" y="28272"/>
                  </a:lnTo>
                  <a:lnTo>
                    <a:pt x="48322" y="28152"/>
                  </a:lnTo>
                  <a:close/>
                  <a:moveTo>
                    <a:pt x="48862" y="28573"/>
                  </a:moveTo>
                  <a:lnTo>
                    <a:pt x="48802" y="28633"/>
                  </a:lnTo>
                  <a:lnTo>
                    <a:pt x="48802" y="28693"/>
                  </a:lnTo>
                  <a:lnTo>
                    <a:pt x="48862" y="28633"/>
                  </a:lnTo>
                  <a:lnTo>
                    <a:pt x="48862" y="28573"/>
                  </a:lnTo>
                  <a:close/>
                  <a:moveTo>
                    <a:pt x="48802" y="28453"/>
                  </a:moveTo>
                  <a:lnTo>
                    <a:pt x="48802" y="28513"/>
                  </a:lnTo>
                  <a:lnTo>
                    <a:pt x="48862" y="28573"/>
                  </a:lnTo>
                  <a:lnTo>
                    <a:pt x="48862" y="28513"/>
                  </a:lnTo>
                  <a:lnTo>
                    <a:pt x="49042" y="28513"/>
                  </a:lnTo>
                  <a:lnTo>
                    <a:pt x="49102" y="28573"/>
                  </a:lnTo>
                  <a:lnTo>
                    <a:pt x="49702" y="28633"/>
                  </a:lnTo>
                  <a:lnTo>
                    <a:pt x="49462" y="28693"/>
                  </a:lnTo>
                  <a:lnTo>
                    <a:pt x="48922" y="28813"/>
                  </a:lnTo>
                  <a:lnTo>
                    <a:pt x="48742" y="28753"/>
                  </a:lnTo>
                  <a:lnTo>
                    <a:pt x="48742" y="28693"/>
                  </a:lnTo>
                  <a:lnTo>
                    <a:pt x="48742" y="28633"/>
                  </a:lnTo>
                  <a:lnTo>
                    <a:pt x="48802" y="28453"/>
                  </a:lnTo>
                  <a:close/>
                  <a:moveTo>
                    <a:pt x="41479" y="28813"/>
                  </a:moveTo>
                  <a:lnTo>
                    <a:pt x="41359" y="28873"/>
                  </a:lnTo>
                  <a:lnTo>
                    <a:pt x="41479" y="28873"/>
                  </a:lnTo>
                  <a:lnTo>
                    <a:pt x="41599" y="28813"/>
                  </a:lnTo>
                  <a:close/>
                  <a:moveTo>
                    <a:pt x="48202" y="28813"/>
                  </a:moveTo>
                  <a:lnTo>
                    <a:pt x="48202" y="28933"/>
                  </a:lnTo>
                  <a:lnTo>
                    <a:pt x="48202" y="29053"/>
                  </a:lnTo>
                  <a:lnTo>
                    <a:pt x="48142" y="28873"/>
                  </a:lnTo>
                  <a:lnTo>
                    <a:pt x="48202" y="28813"/>
                  </a:lnTo>
                  <a:close/>
                  <a:moveTo>
                    <a:pt x="52704" y="27672"/>
                  </a:moveTo>
                  <a:lnTo>
                    <a:pt x="52583" y="28152"/>
                  </a:lnTo>
                  <a:lnTo>
                    <a:pt x="52463" y="28693"/>
                  </a:lnTo>
                  <a:lnTo>
                    <a:pt x="52283" y="29233"/>
                  </a:lnTo>
                  <a:lnTo>
                    <a:pt x="52223" y="29053"/>
                  </a:lnTo>
                  <a:lnTo>
                    <a:pt x="52163" y="28693"/>
                  </a:lnTo>
                  <a:lnTo>
                    <a:pt x="52043" y="28573"/>
                  </a:lnTo>
                  <a:lnTo>
                    <a:pt x="52103" y="28513"/>
                  </a:lnTo>
                  <a:lnTo>
                    <a:pt x="52163" y="28513"/>
                  </a:lnTo>
                  <a:lnTo>
                    <a:pt x="52163" y="28453"/>
                  </a:lnTo>
                  <a:lnTo>
                    <a:pt x="52343" y="28212"/>
                  </a:lnTo>
                  <a:lnTo>
                    <a:pt x="52704" y="27672"/>
                  </a:lnTo>
                  <a:close/>
                  <a:moveTo>
                    <a:pt x="48022" y="29173"/>
                  </a:moveTo>
                  <a:lnTo>
                    <a:pt x="48022" y="29353"/>
                  </a:lnTo>
                  <a:lnTo>
                    <a:pt x="48022" y="29473"/>
                  </a:lnTo>
                  <a:lnTo>
                    <a:pt x="48022" y="29533"/>
                  </a:lnTo>
                  <a:lnTo>
                    <a:pt x="47961" y="29293"/>
                  </a:lnTo>
                  <a:lnTo>
                    <a:pt x="48022" y="29173"/>
                  </a:lnTo>
                  <a:close/>
                  <a:moveTo>
                    <a:pt x="57866" y="29233"/>
                  </a:moveTo>
                  <a:lnTo>
                    <a:pt x="58106" y="29353"/>
                  </a:lnTo>
                  <a:lnTo>
                    <a:pt x="58286" y="29413"/>
                  </a:lnTo>
                  <a:lnTo>
                    <a:pt x="58406" y="29533"/>
                  </a:lnTo>
                  <a:lnTo>
                    <a:pt x="58466" y="29533"/>
                  </a:lnTo>
                  <a:lnTo>
                    <a:pt x="58286" y="29593"/>
                  </a:lnTo>
                  <a:lnTo>
                    <a:pt x="57926" y="29293"/>
                  </a:lnTo>
                  <a:lnTo>
                    <a:pt x="57866" y="29233"/>
                  </a:lnTo>
                  <a:close/>
                  <a:moveTo>
                    <a:pt x="47661" y="29593"/>
                  </a:moveTo>
                  <a:lnTo>
                    <a:pt x="47661" y="29653"/>
                  </a:lnTo>
                  <a:lnTo>
                    <a:pt x="47601" y="29713"/>
                  </a:lnTo>
                  <a:lnTo>
                    <a:pt x="47601" y="29653"/>
                  </a:lnTo>
                  <a:lnTo>
                    <a:pt x="47661" y="29593"/>
                  </a:lnTo>
                  <a:close/>
                  <a:moveTo>
                    <a:pt x="48502" y="29713"/>
                  </a:moveTo>
                  <a:lnTo>
                    <a:pt x="48382" y="29893"/>
                  </a:lnTo>
                  <a:lnTo>
                    <a:pt x="48442" y="29893"/>
                  </a:lnTo>
                  <a:lnTo>
                    <a:pt x="48502" y="29713"/>
                  </a:lnTo>
                  <a:close/>
                  <a:moveTo>
                    <a:pt x="48502" y="28513"/>
                  </a:moveTo>
                  <a:lnTo>
                    <a:pt x="48562" y="28693"/>
                  </a:lnTo>
                  <a:lnTo>
                    <a:pt x="48562" y="28993"/>
                  </a:lnTo>
                  <a:lnTo>
                    <a:pt x="48562" y="29233"/>
                  </a:lnTo>
                  <a:lnTo>
                    <a:pt x="48562" y="29533"/>
                  </a:lnTo>
                  <a:lnTo>
                    <a:pt x="48502" y="29713"/>
                  </a:lnTo>
                  <a:lnTo>
                    <a:pt x="48622" y="29533"/>
                  </a:lnTo>
                  <a:lnTo>
                    <a:pt x="48682" y="29233"/>
                  </a:lnTo>
                  <a:lnTo>
                    <a:pt x="48742" y="28813"/>
                  </a:lnTo>
                  <a:lnTo>
                    <a:pt x="48922" y="28873"/>
                  </a:lnTo>
                  <a:lnTo>
                    <a:pt x="50122" y="28873"/>
                  </a:lnTo>
                  <a:lnTo>
                    <a:pt x="50543" y="28753"/>
                  </a:lnTo>
                  <a:lnTo>
                    <a:pt x="50723" y="28633"/>
                  </a:lnTo>
                  <a:lnTo>
                    <a:pt x="50783" y="28813"/>
                  </a:lnTo>
                  <a:lnTo>
                    <a:pt x="50603" y="28873"/>
                  </a:lnTo>
                  <a:lnTo>
                    <a:pt x="50363" y="29053"/>
                  </a:lnTo>
                  <a:lnTo>
                    <a:pt x="49822" y="29293"/>
                  </a:lnTo>
                  <a:lnTo>
                    <a:pt x="49342" y="29413"/>
                  </a:lnTo>
                  <a:lnTo>
                    <a:pt x="49162" y="29413"/>
                  </a:lnTo>
                  <a:lnTo>
                    <a:pt x="49342" y="29473"/>
                  </a:lnTo>
                  <a:lnTo>
                    <a:pt x="50182" y="29473"/>
                  </a:lnTo>
                  <a:lnTo>
                    <a:pt x="50483" y="29353"/>
                  </a:lnTo>
                  <a:lnTo>
                    <a:pt x="50723" y="29293"/>
                  </a:lnTo>
                  <a:lnTo>
                    <a:pt x="50603" y="29353"/>
                  </a:lnTo>
                  <a:lnTo>
                    <a:pt x="50483" y="29413"/>
                  </a:lnTo>
                  <a:lnTo>
                    <a:pt x="50302" y="29533"/>
                  </a:lnTo>
                  <a:lnTo>
                    <a:pt x="49762" y="29773"/>
                  </a:lnTo>
                  <a:lnTo>
                    <a:pt x="49462" y="29833"/>
                  </a:lnTo>
                  <a:lnTo>
                    <a:pt x="48922" y="29833"/>
                  </a:lnTo>
                  <a:lnTo>
                    <a:pt x="49042" y="29893"/>
                  </a:lnTo>
                  <a:lnTo>
                    <a:pt x="49222" y="29893"/>
                  </a:lnTo>
                  <a:lnTo>
                    <a:pt x="49462" y="29953"/>
                  </a:lnTo>
                  <a:lnTo>
                    <a:pt x="50122" y="29953"/>
                  </a:lnTo>
                  <a:lnTo>
                    <a:pt x="50423" y="29893"/>
                  </a:lnTo>
                  <a:lnTo>
                    <a:pt x="50663" y="29773"/>
                  </a:lnTo>
                  <a:lnTo>
                    <a:pt x="50783" y="29713"/>
                  </a:lnTo>
                  <a:lnTo>
                    <a:pt x="50783" y="29833"/>
                  </a:lnTo>
                  <a:lnTo>
                    <a:pt x="50363" y="29953"/>
                  </a:lnTo>
                  <a:lnTo>
                    <a:pt x="50242" y="29953"/>
                  </a:lnTo>
                  <a:lnTo>
                    <a:pt x="50122" y="30013"/>
                  </a:lnTo>
                  <a:lnTo>
                    <a:pt x="49942" y="30013"/>
                  </a:lnTo>
                  <a:lnTo>
                    <a:pt x="49582" y="30073"/>
                  </a:lnTo>
                  <a:lnTo>
                    <a:pt x="49162" y="30073"/>
                  </a:lnTo>
                  <a:lnTo>
                    <a:pt x="48742" y="30013"/>
                  </a:lnTo>
                  <a:lnTo>
                    <a:pt x="48442" y="29953"/>
                  </a:lnTo>
                  <a:lnTo>
                    <a:pt x="48382" y="29893"/>
                  </a:lnTo>
                  <a:lnTo>
                    <a:pt x="48322" y="29893"/>
                  </a:lnTo>
                  <a:lnTo>
                    <a:pt x="48382" y="29533"/>
                  </a:lnTo>
                  <a:lnTo>
                    <a:pt x="48442" y="29053"/>
                  </a:lnTo>
                  <a:lnTo>
                    <a:pt x="48442" y="28813"/>
                  </a:lnTo>
                  <a:lnTo>
                    <a:pt x="48502" y="28573"/>
                  </a:lnTo>
                  <a:lnTo>
                    <a:pt x="48502" y="28513"/>
                  </a:lnTo>
                  <a:close/>
                  <a:moveTo>
                    <a:pt x="50723" y="30253"/>
                  </a:moveTo>
                  <a:lnTo>
                    <a:pt x="50723" y="30373"/>
                  </a:lnTo>
                  <a:lnTo>
                    <a:pt x="50483" y="30373"/>
                  </a:lnTo>
                  <a:lnTo>
                    <a:pt x="50723" y="30253"/>
                  </a:lnTo>
                  <a:close/>
                  <a:moveTo>
                    <a:pt x="54744" y="29173"/>
                  </a:moveTo>
                  <a:lnTo>
                    <a:pt x="54624" y="29473"/>
                  </a:lnTo>
                  <a:lnTo>
                    <a:pt x="54324" y="30253"/>
                  </a:lnTo>
                  <a:lnTo>
                    <a:pt x="53904" y="30373"/>
                  </a:lnTo>
                  <a:lnTo>
                    <a:pt x="54084" y="30133"/>
                  </a:lnTo>
                  <a:lnTo>
                    <a:pt x="54624" y="29353"/>
                  </a:lnTo>
                  <a:lnTo>
                    <a:pt x="54744" y="29173"/>
                  </a:lnTo>
                  <a:close/>
                  <a:moveTo>
                    <a:pt x="48682" y="30433"/>
                  </a:moveTo>
                  <a:lnTo>
                    <a:pt x="48682" y="30433"/>
                  </a:lnTo>
                  <a:lnTo>
                    <a:pt x="48682" y="30433"/>
                  </a:lnTo>
                  <a:close/>
                  <a:moveTo>
                    <a:pt x="54204" y="29053"/>
                  </a:moveTo>
                  <a:lnTo>
                    <a:pt x="53844" y="29953"/>
                  </a:lnTo>
                  <a:lnTo>
                    <a:pt x="53604" y="30373"/>
                  </a:lnTo>
                  <a:lnTo>
                    <a:pt x="53004" y="30493"/>
                  </a:lnTo>
                  <a:lnTo>
                    <a:pt x="53004" y="30493"/>
                  </a:lnTo>
                  <a:lnTo>
                    <a:pt x="53124" y="30313"/>
                  </a:lnTo>
                  <a:lnTo>
                    <a:pt x="53604" y="29593"/>
                  </a:lnTo>
                  <a:lnTo>
                    <a:pt x="53304" y="30193"/>
                  </a:lnTo>
                  <a:lnTo>
                    <a:pt x="53484" y="29953"/>
                  </a:lnTo>
                  <a:lnTo>
                    <a:pt x="53964" y="29473"/>
                  </a:lnTo>
                  <a:lnTo>
                    <a:pt x="54204" y="29053"/>
                  </a:lnTo>
                  <a:close/>
                  <a:moveTo>
                    <a:pt x="38838" y="30493"/>
                  </a:moveTo>
                  <a:lnTo>
                    <a:pt x="38838" y="30493"/>
                  </a:lnTo>
                  <a:lnTo>
                    <a:pt x="38838" y="30493"/>
                  </a:lnTo>
                  <a:close/>
                  <a:moveTo>
                    <a:pt x="52734" y="30463"/>
                  </a:moveTo>
                  <a:lnTo>
                    <a:pt x="52704" y="30553"/>
                  </a:lnTo>
                  <a:lnTo>
                    <a:pt x="52643" y="30553"/>
                  </a:lnTo>
                  <a:lnTo>
                    <a:pt x="52734" y="30463"/>
                  </a:lnTo>
                  <a:close/>
                  <a:moveTo>
                    <a:pt x="53364" y="28152"/>
                  </a:moveTo>
                  <a:lnTo>
                    <a:pt x="53364" y="28212"/>
                  </a:lnTo>
                  <a:lnTo>
                    <a:pt x="53244" y="28753"/>
                  </a:lnTo>
                  <a:lnTo>
                    <a:pt x="53124" y="29353"/>
                  </a:lnTo>
                  <a:lnTo>
                    <a:pt x="53004" y="29653"/>
                  </a:lnTo>
                  <a:lnTo>
                    <a:pt x="52944" y="29893"/>
                  </a:lnTo>
                  <a:lnTo>
                    <a:pt x="52764" y="30013"/>
                  </a:lnTo>
                  <a:lnTo>
                    <a:pt x="52583" y="30193"/>
                  </a:lnTo>
                  <a:lnTo>
                    <a:pt x="52523" y="30253"/>
                  </a:lnTo>
                  <a:lnTo>
                    <a:pt x="52523" y="30253"/>
                  </a:lnTo>
                  <a:lnTo>
                    <a:pt x="52643" y="30193"/>
                  </a:lnTo>
                  <a:lnTo>
                    <a:pt x="52824" y="30133"/>
                  </a:lnTo>
                  <a:lnTo>
                    <a:pt x="52704" y="30373"/>
                  </a:lnTo>
                  <a:lnTo>
                    <a:pt x="52583" y="30553"/>
                  </a:lnTo>
                  <a:lnTo>
                    <a:pt x="52343" y="30613"/>
                  </a:lnTo>
                  <a:lnTo>
                    <a:pt x="52223" y="30193"/>
                  </a:lnTo>
                  <a:lnTo>
                    <a:pt x="52223" y="29833"/>
                  </a:lnTo>
                  <a:lnTo>
                    <a:pt x="52283" y="29893"/>
                  </a:lnTo>
                  <a:lnTo>
                    <a:pt x="52343" y="29953"/>
                  </a:lnTo>
                  <a:lnTo>
                    <a:pt x="52343" y="29833"/>
                  </a:lnTo>
                  <a:lnTo>
                    <a:pt x="52223" y="29533"/>
                  </a:lnTo>
                  <a:lnTo>
                    <a:pt x="52283" y="29473"/>
                  </a:lnTo>
                  <a:lnTo>
                    <a:pt x="52403" y="29593"/>
                  </a:lnTo>
                  <a:lnTo>
                    <a:pt x="52343" y="29413"/>
                  </a:lnTo>
                  <a:lnTo>
                    <a:pt x="52643" y="28933"/>
                  </a:lnTo>
                  <a:lnTo>
                    <a:pt x="52764" y="28813"/>
                  </a:lnTo>
                  <a:lnTo>
                    <a:pt x="53184" y="28393"/>
                  </a:lnTo>
                  <a:lnTo>
                    <a:pt x="53364" y="28152"/>
                  </a:lnTo>
                  <a:close/>
                  <a:moveTo>
                    <a:pt x="47001" y="30613"/>
                  </a:moveTo>
                  <a:lnTo>
                    <a:pt x="46941" y="30734"/>
                  </a:lnTo>
                  <a:lnTo>
                    <a:pt x="46941" y="30673"/>
                  </a:lnTo>
                  <a:lnTo>
                    <a:pt x="47001" y="30613"/>
                  </a:lnTo>
                  <a:close/>
                  <a:moveTo>
                    <a:pt x="47721" y="30854"/>
                  </a:moveTo>
                  <a:lnTo>
                    <a:pt x="47721" y="30854"/>
                  </a:lnTo>
                  <a:lnTo>
                    <a:pt x="47721" y="30854"/>
                  </a:lnTo>
                  <a:close/>
                  <a:moveTo>
                    <a:pt x="50182" y="30734"/>
                  </a:moveTo>
                  <a:lnTo>
                    <a:pt x="50483" y="30794"/>
                  </a:lnTo>
                  <a:lnTo>
                    <a:pt x="50603" y="30794"/>
                  </a:lnTo>
                  <a:lnTo>
                    <a:pt x="50543" y="30854"/>
                  </a:lnTo>
                  <a:lnTo>
                    <a:pt x="50483" y="30854"/>
                  </a:lnTo>
                  <a:lnTo>
                    <a:pt x="50182" y="30734"/>
                  </a:lnTo>
                  <a:close/>
                  <a:moveTo>
                    <a:pt x="49222" y="30433"/>
                  </a:moveTo>
                  <a:lnTo>
                    <a:pt x="49342" y="30493"/>
                  </a:lnTo>
                  <a:lnTo>
                    <a:pt x="49642" y="30673"/>
                  </a:lnTo>
                  <a:lnTo>
                    <a:pt x="49978" y="30914"/>
                  </a:lnTo>
                  <a:lnTo>
                    <a:pt x="49978" y="30914"/>
                  </a:lnTo>
                  <a:lnTo>
                    <a:pt x="49402" y="30673"/>
                  </a:lnTo>
                  <a:lnTo>
                    <a:pt x="49222" y="30433"/>
                  </a:lnTo>
                  <a:close/>
                  <a:moveTo>
                    <a:pt x="48262" y="29353"/>
                  </a:moveTo>
                  <a:lnTo>
                    <a:pt x="48262" y="29533"/>
                  </a:lnTo>
                  <a:lnTo>
                    <a:pt x="48262" y="29893"/>
                  </a:lnTo>
                  <a:lnTo>
                    <a:pt x="48262" y="29953"/>
                  </a:lnTo>
                  <a:lnTo>
                    <a:pt x="48322" y="29953"/>
                  </a:lnTo>
                  <a:lnTo>
                    <a:pt x="48382" y="30013"/>
                  </a:lnTo>
                  <a:lnTo>
                    <a:pt x="48862" y="30193"/>
                  </a:lnTo>
                  <a:lnTo>
                    <a:pt x="48922" y="30253"/>
                  </a:lnTo>
                  <a:lnTo>
                    <a:pt x="49042" y="30313"/>
                  </a:lnTo>
                  <a:lnTo>
                    <a:pt x="49102" y="30373"/>
                  </a:lnTo>
                  <a:lnTo>
                    <a:pt x="49162" y="30553"/>
                  </a:lnTo>
                  <a:lnTo>
                    <a:pt x="48622" y="30253"/>
                  </a:lnTo>
                  <a:lnTo>
                    <a:pt x="48442" y="30133"/>
                  </a:lnTo>
                  <a:lnTo>
                    <a:pt x="48622" y="30313"/>
                  </a:lnTo>
                  <a:lnTo>
                    <a:pt x="48922" y="30613"/>
                  </a:lnTo>
                  <a:lnTo>
                    <a:pt x="48682" y="30433"/>
                  </a:lnTo>
                  <a:lnTo>
                    <a:pt x="48802" y="30613"/>
                  </a:lnTo>
                  <a:lnTo>
                    <a:pt x="49042" y="30854"/>
                  </a:lnTo>
                  <a:lnTo>
                    <a:pt x="49042" y="30914"/>
                  </a:lnTo>
                  <a:lnTo>
                    <a:pt x="49162" y="31154"/>
                  </a:lnTo>
                  <a:lnTo>
                    <a:pt x="49102" y="31214"/>
                  </a:lnTo>
                  <a:lnTo>
                    <a:pt x="48622" y="30854"/>
                  </a:lnTo>
                  <a:lnTo>
                    <a:pt x="48082" y="30313"/>
                  </a:lnTo>
                  <a:lnTo>
                    <a:pt x="48022" y="30313"/>
                  </a:lnTo>
                  <a:lnTo>
                    <a:pt x="48082" y="30133"/>
                  </a:lnTo>
                  <a:lnTo>
                    <a:pt x="48202" y="29833"/>
                  </a:lnTo>
                  <a:lnTo>
                    <a:pt x="48262" y="29353"/>
                  </a:lnTo>
                  <a:close/>
                  <a:moveTo>
                    <a:pt x="48382" y="30854"/>
                  </a:moveTo>
                  <a:lnTo>
                    <a:pt x="48502" y="30974"/>
                  </a:lnTo>
                  <a:lnTo>
                    <a:pt x="48742" y="31274"/>
                  </a:lnTo>
                  <a:lnTo>
                    <a:pt x="48682" y="31274"/>
                  </a:lnTo>
                  <a:lnTo>
                    <a:pt x="48382" y="30854"/>
                  </a:lnTo>
                  <a:close/>
                  <a:moveTo>
                    <a:pt x="44720" y="31334"/>
                  </a:moveTo>
                  <a:lnTo>
                    <a:pt x="44720" y="31334"/>
                  </a:lnTo>
                  <a:lnTo>
                    <a:pt x="44720" y="31334"/>
                  </a:lnTo>
                  <a:close/>
                  <a:moveTo>
                    <a:pt x="48022" y="30373"/>
                  </a:moveTo>
                  <a:lnTo>
                    <a:pt x="48262" y="30673"/>
                  </a:lnTo>
                  <a:lnTo>
                    <a:pt x="48322" y="30914"/>
                  </a:lnTo>
                  <a:lnTo>
                    <a:pt x="48502" y="31274"/>
                  </a:lnTo>
                  <a:lnTo>
                    <a:pt x="48442" y="31334"/>
                  </a:lnTo>
                  <a:lnTo>
                    <a:pt x="47901" y="30734"/>
                  </a:lnTo>
                  <a:lnTo>
                    <a:pt x="47841" y="30613"/>
                  </a:lnTo>
                  <a:lnTo>
                    <a:pt x="47901" y="30553"/>
                  </a:lnTo>
                  <a:lnTo>
                    <a:pt x="48022" y="30373"/>
                  </a:lnTo>
                  <a:close/>
                  <a:moveTo>
                    <a:pt x="45801" y="31334"/>
                  </a:moveTo>
                  <a:lnTo>
                    <a:pt x="45741" y="31394"/>
                  </a:lnTo>
                  <a:lnTo>
                    <a:pt x="45681" y="31394"/>
                  </a:lnTo>
                  <a:lnTo>
                    <a:pt x="45801" y="31334"/>
                  </a:lnTo>
                  <a:close/>
                  <a:moveTo>
                    <a:pt x="58706" y="30974"/>
                  </a:moveTo>
                  <a:lnTo>
                    <a:pt x="58766" y="31034"/>
                  </a:lnTo>
                  <a:lnTo>
                    <a:pt x="59246" y="31394"/>
                  </a:lnTo>
                  <a:lnTo>
                    <a:pt x="58946" y="31394"/>
                  </a:lnTo>
                  <a:lnTo>
                    <a:pt x="58706" y="30974"/>
                  </a:lnTo>
                  <a:close/>
                  <a:moveTo>
                    <a:pt x="47661" y="31394"/>
                  </a:moveTo>
                  <a:lnTo>
                    <a:pt x="47661" y="31394"/>
                  </a:lnTo>
                  <a:lnTo>
                    <a:pt x="47661" y="31394"/>
                  </a:lnTo>
                  <a:close/>
                  <a:moveTo>
                    <a:pt x="58406" y="31454"/>
                  </a:moveTo>
                  <a:lnTo>
                    <a:pt x="58466" y="31514"/>
                  </a:lnTo>
                  <a:lnTo>
                    <a:pt x="58406" y="31514"/>
                  </a:lnTo>
                  <a:lnTo>
                    <a:pt x="58406" y="31454"/>
                  </a:lnTo>
                  <a:close/>
                  <a:moveTo>
                    <a:pt x="47841" y="29833"/>
                  </a:moveTo>
                  <a:lnTo>
                    <a:pt x="47841" y="30133"/>
                  </a:lnTo>
                  <a:lnTo>
                    <a:pt x="47781" y="30433"/>
                  </a:lnTo>
                  <a:lnTo>
                    <a:pt x="47781" y="30553"/>
                  </a:lnTo>
                  <a:lnTo>
                    <a:pt x="47721" y="30854"/>
                  </a:lnTo>
                  <a:lnTo>
                    <a:pt x="47841" y="30734"/>
                  </a:lnTo>
                  <a:lnTo>
                    <a:pt x="47841" y="30794"/>
                  </a:lnTo>
                  <a:lnTo>
                    <a:pt x="48202" y="31334"/>
                  </a:lnTo>
                  <a:lnTo>
                    <a:pt x="47721" y="31454"/>
                  </a:lnTo>
                  <a:lnTo>
                    <a:pt x="47661" y="31394"/>
                  </a:lnTo>
                  <a:lnTo>
                    <a:pt x="47661" y="31454"/>
                  </a:lnTo>
                  <a:lnTo>
                    <a:pt x="46941" y="31574"/>
                  </a:lnTo>
                  <a:lnTo>
                    <a:pt x="47001" y="31454"/>
                  </a:lnTo>
                  <a:lnTo>
                    <a:pt x="47061" y="31334"/>
                  </a:lnTo>
                  <a:lnTo>
                    <a:pt x="47001" y="31334"/>
                  </a:lnTo>
                  <a:lnTo>
                    <a:pt x="47181" y="30854"/>
                  </a:lnTo>
                  <a:lnTo>
                    <a:pt x="47181" y="30794"/>
                  </a:lnTo>
                  <a:lnTo>
                    <a:pt x="47241" y="30734"/>
                  </a:lnTo>
                  <a:lnTo>
                    <a:pt x="47301" y="30553"/>
                  </a:lnTo>
                  <a:lnTo>
                    <a:pt x="47241" y="30914"/>
                  </a:lnTo>
                  <a:lnTo>
                    <a:pt x="47061" y="31334"/>
                  </a:lnTo>
                  <a:lnTo>
                    <a:pt x="47301" y="30914"/>
                  </a:lnTo>
                  <a:lnTo>
                    <a:pt x="47541" y="30373"/>
                  </a:lnTo>
                  <a:lnTo>
                    <a:pt x="47661" y="30253"/>
                  </a:lnTo>
                  <a:lnTo>
                    <a:pt x="47781" y="29893"/>
                  </a:lnTo>
                  <a:lnTo>
                    <a:pt x="47841" y="29833"/>
                  </a:lnTo>
                  <a:close/>
                  <a:moveTo>
                    <a:pt x="46821" y="31394"/>
                  </a:moveTo>
                  <a:lnTo>
                    <a:pt x="46761" y="31574"/>
                  </a:lnTo>
                  <a:lnTo>
                    <a:pt x="46701" y="31634"/>
                  </a:lnTo>
                  <a:lnTo>
                    <a:pt x="46701" y="31634"/>
                  </a:lnTo>
                  <a:lnTo>
                    <a:pt x="46821" y="31394"/>
                  </a:lnTo>
                  <a:close/>
                  <a:moveTo>
                    <a:pt x="46401" y="31334"/>
                  </a:moveTo>
                  <a:lnTo>
                    <a:pt x="46281" y="31694"/>
                  </a:lnTo>
                  <a:lnTo>
                    <a:pt x="46221" y="31694"/>
                  </a:lnTo>
                  <a:lnTo>
                    <a:pt x="46221" y="31634"/>
                  </a:lnTo>
                  <a:lnTo>
                    <a:pt x="46161" y="31574"/>
                  </a:lnTo>
                  <a:lnTo>
                    <a:pt x="46401" y="31334"/>
                  </a:lnTo>
                  <a:close/>
                  <a:moveTo>
                    <a:pt x="56005" y="31274"/>
                  </a:moveTo>
                  <a:lnTo>
                    <a:pt x="56005" y="31394"/>
                  </a:lnTo>
                  <a:lnTo>
                    <a:pt x="56005" y="31934"/>
                  </a:lnTo>
                  <a:lnTo>
                    <a:pt x="55645" y="31994"/>
                  </a:lnTo>
                  <a:lnTo>
                    <a:pt x="55645" y="31994"/>
                  </a:lnTo>
                  <a:lnTo>
                    <a:pt x="55765" y="31814"/>
                  </a:lnTo>
                  <a:lnTo>
                    <a:pt x="56005" y="31274"/>
                  </a:lnTo>
                  <a:close/>
                  <a:moveTo>
                    <a:pt x="48622" y="32114"/>
                  </a:moveTo>
                  <a:lnTo>
                    <a:pt x="48682" y="32234"/>
                  </a:lnTo>
                  <a:lnTo>
                    <a:pt x="48562" y="32114"/>
                  </a:lnTo>
                  <a:close/>
                  <a:moveTo>
                    <a:pt x="49462" y="31994"/>
                  </a:moveTo>
                  <a:lnTo>
                    <a:pt x="49762" y="32174"/>
                  </a:lnTo>
                  <a:lnTo>
                    <a:pt x="49822" y="32234"/>
                  </a:lnTo>
                  <a:lnTo>
                    <a:pt x="49702" y="32174"/>
                  </a:lnTo>
                  <a:lnTo>
                    <a:pt x="49462" y="31994"/>
                  </a:lnTo>
                  <a:close/>
                  <a:moveTo>
                    <a:pt x="47061" y="26892"/>
                  </a:moveTo>
                  <a:lnTo>
                    <a:pt x="47181" y="27012"/>
                  </a:lnTo>
                  <a:lnTo>
                    <a:pt x="46701" y="27372"/>
                  </a:lnTo>
                  <a:lnTo>
                    <a:pt x="47241" y="27072"/>
                  </a:lnTo>
                  <a:lnTo>
                    <a:pt x="47301" y="27132"/>
                  </a:lnTo>
                  <a:lnTo>
                    <a:pt x="47301" y="27072"/>
                  </a:lnTo>
                  <a:lnTo>
                    <a:pt x="47361" y="27012"/>
                  </a:lnTo>
                  <a:lnTo>
                    <a:pt x="47601" y="26892"/>
                  </a:lnTo>
                  <a:lnTo>
                    <a:pt x="47541" y="26952"/>
                  </a:lnTo>
                  <a:lnTo>
                    <a:pt x="47241" y="27252"/>
                  </a:lnTo>
                  <a:lnTo>
                    <a:pt x="46761" y="27612"/>
                  </a:lnTo>
                  <a:lnTo>
                    <a:pt x="46341" y="27912"/>
                  </a:lnTo>
                  <a:lnTo>
                    <a:pt x="46821" y="27672"/>
                  </a:lnTo>
                  <a:lnTo>
                    <a:pt x="46881" y="27672"/>
                  </a:lnTo>
                  <a:lnTo>
                    <a:pt x="46701" y="27792"/>
                  </a:lnTo>
                  <a:lnTo>
                    <a:pt x="46341" y="28152"/>
                  </a:lnTo>
                  <a:lnTo>
                    <a:pt x="46161" y="28332"/>
                  </a:lnTo>
                  <a:lnTo>
                    <a:pt x="46341" y="28212"/>
                  </a:lnTo>
                  <a:lnTo>
                    <a:pt x="46761" y="27912"/>
                  </a:lnTo>
                  <a:lnTo>
                    <a:pt x="47001" y="27792"/>
                  </a:lnTo>
                  <a:lnTo>
                    <a:pt x="46641" y="28092"/>
                  </a:lnTo>
                  <a:lnTo>
                    <a:pt x="46221" y="28393"/>
                  </a:lnTo>
                  <a:lnTo>
                    <a:pt x="46041" y="28573"/>
                  </a:lnTo>
                  <a:lnTo>
                    <a:pt x="46221" y="28453"/>
                  </a:lnTo>
                  <a:lnTo>
                    <a:pt x="46701" y="28152"/>
                  </a:lnTo>
                  <a:lnTo>
                    <a:pt x="47481" y="27672"/>
                  </a:lnTo>
                  <a:lnTo>
                    <a:pt x="47661" y="27552"/>
                  </a:lnTo>
                  <a:lnTo>
                    <a:pt x="47601" y="27612"/>
                  </a:lnTo>
                  <a:lnTo>
                    <a:pt x="47361" y="27852"/>
                  </a:lnTo>
                  <a:lnTo>
                    <a:pt x="47121" y="28092"/>
                  </a:lnTo>
                  <a:lnTo>
                    <a:pt x="46581" y="28513"/>
                  </a:lnTo>
                  <a:lnTo>
                    <a:pt x="46101" y="28813"/>
                  </a:lnTo>
                  <a:lnTo>
                    <a:pt x="46641" y="28573"/>
                  </a:lnTo>
                  <a:lnTo>
                    <a:pt x="47201" y="28292"/>
                  </a:lnTo>
                  <a:lnTo>
                    <a:pt x="47061" y="28393"/>
                  </a:lnTo>
                  <a:lnTo>
                    <a:pt x="46281" y="28993"/>
                  </a:lnTo>
                  <a:lnTo>
                    <a:pt x="45560" y="29473"/>
                  </a:lnTo>
                  <a:lnTo>
                    <a:pt x="45801" y="29353"/>
                  </a:lnTo>
                  <a:lnTo>
                    <a:pt x="46341" y="29113"/>
                  </a:lnTo>
                  <a:lnTo>
                    <a:pt x="46881" y="28753"/>
                  </a:lnTo>
                  <a:lnTo>
                    <a:pt x="46581" y="29053"/>
                  </a:lnTo>
                  <a:lnTo>
                    <a:pt x="46041" y="29413"/>
                  </a:lnTo>
                  <a:lnTo>
                    <a:pt x="45741" y="29593"/>
                  </a:lnTo>
                  <a:lnTo>
                    <a:pt x="45440" y="29713"/>
                  </a:lnTo>
                  <a:lnTo>
                    <a:pt x="45260" y="29773"/>
                  </a:lnTo>
                  <a:lnTo>
                    <a:pt x="45500" y="29773"/>
                  </a:lnTo>
                  <a:lnTo>
                    <a:pt x="45741" y="29653"/>
                  </a:lnTo>
                  <a:lnTo>
                    <a:pt x="46101" y="29533"/>
                  </a:lnTo>
                  <a:lnTo>
                    <a:pt x="46701" y="29173"/>
                  </a:lnTo>
                  <a:lnTo>
                    <a:pt x="47061" y="28933"/>
                  </a:lnTo>
                  <a:lnTo>
                    <a:pt x="46941" y="29053"/>
                  </a:lnTo>
                  <a:lnTo>
                    <a:pt x="46821" y="29173"/>
                  </a:lnTo>
                  <a:lnTo>
                    <a:pt x="46281" y="29533"/>
                  </a:lnTo>
                  <a:lnTo>
                    <a:pt x="46161" y="29593"/>
                  </a:lnTo>
                  <a:lnTo>
                    <a:pt x="45981" y="29713"/>
                  </a:lnTo>
                  <a:lnTo>
                    <a:pt x="45320" y="30013"/>
                  </a:lnTo>
                  <a:lnTo>
                    <a:pt x="44720" y="30133"/>
                  </a:lnTo>
                  <a:lnTo>
                    <a:pt x="44480" y="30193"/>
                  </a:lnTo>
                  <a:lnTo>
                    <a:pt x="44720" y="30193"/>
                  </a:lnTo>
                  <a:lnTo>
                    <a:pt x="45380" y="30133"/>
                  </a:lnTo>
                  <a:lnTo>
                    <a:pt x="45741" y="30013"/>
                  </a:lnTo>
                  <a:lnTo>
                    <a:pt x="45921" y="29953"/>
                  </a:lnTo>
                  <a:lnTo>
                    <a:pt x="45620" y="30133"/>
                  </a:lnTo>
                  <a:lnTo>
                    <a:pt x="45080" y="30373"/>
                  </a:lnTo>
                  <a:lnTo>
                    <a:pt x="44540" y="30553"/>
                  </a:lnTo>
                  <a:lnTo>
                    <a:pt x="45080" y="30493"/>
                  </a:lnTo>
                  <a:lnTo>
                    <a:pt x="45681" y="30313"/>
                  </a:lnTo>
                  <a:lnTo>
                    <a:pt x="45801" y="30313"/>
                  </a:lnTo>
                  <a:lnTo>
                    <a:pt x="46041" y="30253"/>
                  </a:lnTo>
                  <a:lnTo>
                    <a:pt x="46041" y="30253"/>
                  </a:lnTo>
                  <a:lnTo>
                    <a:pt x="45981" y="30313"/>
                  </a:lnTo>
                  <a:lnTo>
                    <a:pt x="45801" y="30433"/>
                  </a:lnTo>
                  <a:lnTo>
                    <a:pt x="45620" y="30553"/>
                  </a:lnTo>
                  <a:lnTo>
                    <a:pt x="45200" y="30734"/>
                  </a:lnTo>
                  <a:lnTo>
                    <a:pt x="44960" y="30794"/>
                  </a:lnTo>
                  <a:lnTo>
                    <a:pt x="45200" y="30794"/>
                  </a:lnTo>
                  <a:lnTo>
                    <a:pt x="45140" y="30854"/>
                  </a:lnTo>
                  <a:lnTo>
                    <a:pt x="44660" y="30974"/>
                  </a:lnTo>
                  <a:lnTo>
                    <a:pt x="44660" y="30974"/>
                  </a:lnTo>
                  <a:lnTo>
                    <a:pt x="45140" y="30914"/>
                  </a:lnTo>
                  <a:lnTo>
                    <a:pt x="45260" y="30914"/>
                  </a:lnTo>
                  <a:lnTo>
                    <a:pt x="45440" y="30854"/>
                  </a:lnTo>
                  <a:lnTo>
                    <a:pt x="45741" y="30794"/>
                  </a:lnTo>
                  <a:lnTo>
                    <a:pt x="46041" y="30613"/>
                  </a:lnTo>
                  <a:lnTo>
                    <a:pt x="45981" y="30673"/>
                  </a:lnTo>
                  <a:lnTo>
                    <a:pt x="45681" y="30854"/>
                  </a:lnTo>
                  <a:lnTo>
                    <a:pt x="45200" y="31094"/>
                  </a:lnTo>
                  <a:lnTo>
                    <a:pt x="44720" y="31334"/>
                  </a:lnTo>
                  <a:lnTo>
                    <a:pt x="45260" y="31214"/>
                  </a:lnTo>
                  <a:lnTo>
                    <a:pt x="45500" y="31154"/>
                  </a:lnTo>
                  <a:lnTo>
                    <a:pt x="45080" y="31454"/>
                  </a:lnTo>
                  <a:lnTo>
                    <a:pt x="44900" y="31634"/>
                  </a:lnTo>
                  <a:lnTo>
                    <a:pt x="44900" y="31634"/>
                  </a:lnTo>
                  <a:lnTo>
                    <a:pt x="45140" y="31514"/>
                  </a:lnTo>
                  <a:lnTo>
                    <a:pt x="44960" y="31634"/>
                  </a:lnTo>
                  <a:lnTo>
                    <a:pt x="44540" y="31874"/>
                  </a:lnTo>
                  <a:lnTo>
                    <a:pt x="44360" y="31934"/>
                  </a:lnTo>
                  <a:lnTo>
                    <a:pt x="44540" y="31934"/>
                  </a:lnTo>
                  <a:lnTo>
                    <a:pt x="44900" y="31814"/>
                  </a:lnTo>
                  <a:lnTo>
                    <a:pt x="45020" y="31814"/>
                  </a:lnTo>
                  <a:lnTo>
                    <a:pt x="44660" y="31994"/>
                  </a:lnTo>
                  <a:lnTo>
                    <a:pt x="42859" y="32294"/>
                  </a:lnTo>
                  <a:lnTo>
                    <a:pt x="42859" y="32294"/>
                  </a:lnTo>
                  <a:lnTo>
                    <a:pt x="43640" y="31034"/>
                  </a:lnTo>
                  <a:lnTo>
                    <a:pt x="44480" y="29833"/>
                  </a:lnTo>
                  <a:lnTo>
                    <a:pt x="45380" y="28693"/>
                  </a:lnTo>
                  <a:lnTo>
                    <a:pt x="46281" y="27612"/>
                  </a:lnTo>
                  <a:lnTo>
                    <a:pt x="46401" y="27672"/>
                  </a:lnTo>
                  <a:lnTo>
                    <a:pt x="46401" y="27672"/>
                  </a:lnTo>
                  <a:lnTo>
                    <a:pt x="46341" y="27612"/>
                  </a:lnTo>
                  <a:lnTo>
                    <a:pt x="47001" y="26892"/>
                  </a:lnTo>
                  <a:close/>
                  <a:moveTo>
                    <a:pt x="55705" y="30854"/>
                  </a:moveTo>
                  <a:lnTo>
                    <a:pt x="55525" y="31754"/>
                  </a:lnTo>
                  <a:lnTo>
                    <a:pt x="55405" y="32054"/>
                  </a:lnTo>
                  <a:lnTo>
                    <a:pt x="52283" y="32594"/>
                  </a:lnTo>
                  <a:lnTo>
                    <a:pt x="52283" y="31694"/>
                  </a:lnTo>
                  <a:lnTo>
                    <a:pt x="52403" y="31874"/>
                  </a:lnTo>
                  <a:lnTo>
                    <a:pt x="52343" y="31694"/>
                  </a:lnTo>
                  <a:lnTo>
                    <a:pt x="52343" y="31454"/>
                  </a:lnTo>
                  <a:lnTo>
                    <a:pt x="54324" y="31094"/>
                  </a:lnTo>
                  <a:lnTo>
                    <a:pt x="54204" y="31274"/>
                  </a:lnTo>
                  <a:lnTo>
                    <a:pt x="53904" y="31754"/>
                  </a:lnTo>
                  <a:lnTo>
                    <a:pt x="53604" y="32114"/>
                  </a:lnTo>
                  <a:lnTo>
                    <a:pt x="53304" y="32294"/>
                  </a:lnTo>
                  <a:lnTo>
                    <a:pt x="53244" y="32354"/>
                  </a:lnTo>
                  <a:lnTo>
                    <a:pt x="53244" y="32354"/>
                  </a:lnTo>
                  <a:lnTo>
                    <a:pt x="53364" y="32294"/>
                  </a:lnTo>
                  <a:lnTo>
                    <a:pt x="53664" y="32174"/>
                  </a:lnTo>
                  <a:lnTo>
                    <a:pt x="54024" y="31874"/>
                  </a:lnTo>
                  <a:lnTo>
                    <a:pt x="54444" y="31454"/>
                  </a:lnTo>
                  <a:lnTo>
                    <a:pt x="54804" y="31034"/>
                  </a:lnTo>
                  <a:lnTo>
                    <a:pt x="55045" y="30974"/>
                  </a:lnTo>
                  <a:lnTo>
                    <a:pt x="55045" y="31034"/>
                  </a:lnTo>
                  <a:lnTo>
                    <a:pt x="54864" y="31394"/>
                  </a:lnTo>
                  <a:lnTo>
                    <a:pt x="54624" y="31694"/>
                  </a:lnTo>
                  <a:lnTo>
                    <a:pt x="54504" y="31934"/>
                  </a:lnTo>
                  <a:lnTo>
                    <a:pt x="54684" y="31754"/>
                  </a:lnTo>
                  <a:lnTo>
                    <a:pt x="54984" y="31514"/>
                  </a:lnTo>
                  <a:lnTo>
                    <a:pt x="55285" y="31214"/>
                  </a:lnTo>
                  <a:lnTo>
                    <a:pt x="55525" y="30914"/>
                  </a:lnTo>
                  <a:lnTo>
                    <a:pt x="55705" y="30854"/>
                  </a:lnTo>
                  <a:close/>
                  <a:moveTo>
                    <a:pt x="51983" y="32054"/>
                  </a:moveTo>
                  <a:lnTo>
                    <a:pt x="52103" y="32654"/>
                  </a:lnTo>
                  <a:lnTo>
                    <a:pt x="51923" y="32654"/>
                  </a:lnTo>
                  <a:lnTo>
                    <a:pt x="51983" y="32054"/>
                  </a:lnTo>
                  <a:close/>
                  <a:moveTo>
                    <a:pt x="48202" y="32174"/>
                  </a:moveTo>
                  <a:lnTo>
                    <a:pt x="48802" y="32714"/>
                  </a:lnTo>
                  <a:lnTo>
                    <a:pt x="48982" y="32834"/>
                  </a:lnTo>
                  <a:lnTo>
                    <a:pt x="48322" y="32594"/>
                  </a:lnTo>
                  <a:lnTo>
                    <a:pt x="48082" y="32414"/>
                  </a:lnTo>
                  <a:lnTo>
                    <a:pt x="47841" y="32234"/>
                  </a:lnTo>
                  <a:lnTo>
                    <a:pt x="48202" y="32174"/>
                  </a:lnTo>
                  <a:close/>
                  <a:moveTo>
                    <a:pt x="34816" y="32954"/>
                  </a:moveTo>
                  <a:lnTo>
                    <a:pt x="34816" y="32954"/>
                  </a:lnTo>
                  <a:lnTo>
                    <a:pt x="34816" y="32954"/>
                  </a:lnTo>
                  <a:close/>
                  <a:moveTo>
                    <a:pt x="54924" y="32954"/>
                  </a:moveTo>
                  <a:lnTo>
                    <a:pt x="54804" y="33075"/>
                  </a:lnTo>
                  <a:lnTo>
                    <a:pt x="54924" y="33014"/>
                  </a:lnTo>
                  <a:lnTo>
                    <a:pt x="54924" y="32954"/>
                  </a:lnTo>
                  <a:close/>
                  <a:moveTo>
                    <a:pt x="44300" y="32954"/>
                  </a:moveTo>
                  <a:lnTo>
                    <a:pt x="44180" y="33075"/>
                  </a:lnTo>
                  <a:lnTo>
                    <a:pt x="43940" y="33075"/>
                  </a:lnTo>
                  <a:lnTo>
                    <a:pt x="43580" y="33135"/>
                  </a:lnTo>
                  <a:lnTo>
                    <a:pt x="42859" y="33255"/>
                  </a:lnTo>
                  <a:lnTo>
                    <a:pt x="42439" y="33195"/>
                  </a:lnTo>
                  <a:lnTo>
                    <a:pt x="42379" y="33195"/>
                  </a:lnTo>
                  <a:lnTo>
                    <a:pt x="43400" y="33014"/>
                  </a:lnTo>
                  <a:lnTo>
                    <a:pt x="43760" y="33014"/>
                  </a:lnTo>
                  <a:lnTo>
                    <a:pt x="44300" y="32954"/>
                  </a:lnTo>
                  <a:close/>
                  <a:moveTo>
                    <a:pt x="58346" y="32354"/>
                  </a:moveTo>
                  <a:lnTo>
                    <a:pt x="58766" y="33075"/>
                  </a:lnTo>
                  <a:lnTo>
                    <a:pt x="58946" y="33375"/>
                  </a:lnTo>
                  <a:lnTo>
                    <a:pt x="58166" y="33555"/>
                  </a:lnTo>
                  <a:lnTo>
                    <a:pt x="58166" y="33075"/>
                  </a:lnTo>
                  <a:lnTo>
                    <a:pt x="58106" y="32594"/>
                  </a:lnTo>
                  <a:lnTo>
                    <a:pt x="58046" y="32414"/>
                  </a:lnTo>
                  <a:lnTo>
                    <a:pt x="58346" y="32354"/>
                  </a:lnTo>
                  <a:close/>
                  <a:moveTo>
                    <a:pt x="57746" y="32474"/>
                  </a:moveTo>
                  <a:lnTo>
                    <a:pt x="57806" y="32654"/>
                  </a:lnTo>
                  <a:lnTo>
                    <a:pt x="57986" y="33135"/>
                  </a:lnTo>
                  <a:lnTo>
                    <a:pt x="58046" y="33555"/>
                  </a:lnTo>
                  <a:lnTo>
                    <a:pt x="57626" y="33615"/>
                  </a:lnTo>
                  <a:lnTo>
                    <a:pt x="57686" y="32654"/>
                  </a:lnTo>
                  <a:lnTo>
                    <a:pt x="57686" y="32474"/>
                  </a:lnTo>
                  <a:close/>
                  <a:moveTo>
                    <a:pt x="57205" y="32894"/>
                  </a:moveTo>
                  <a:lnTo>
                    <a:pt x="57265" y="33675"/>
                  </a:lnTo>
                  <a:lnTo>
                    <a:pt x="56905" y="33735"/>
                  </a:lnTo>
                  <a:lnTo>
                    <a:pt x="57205" y="32894"/>
                  </a:lnTo>
                  <a:close/>
                  <a:moveTo>
                    <a:pt x="56845" y="32654"/>
                  </a:moveTo>
                  <a:lnTo>
                    <a:pt x="56785" y="33135"/>
                  </a:lnTo>
                  <a:lnTo>
                    <a:pt x="56665" y="33675"/>
                  </a:lnTo>
                  <a:lnTo>
                    <a:pt x="56605" y="33795"/>
                  </a:lnTo>
                  <a:lnTo>
                    <a:pt x="55892" y="33904"/>
                  </a:lnTo>
                  <a:lnTo>
                    <a:pt x="55892" y="33904"/>
                  </a:lnTo>
                  <a:lnTo>
                    <a:pt x="56185" y="33495"/>
                  </a:lnTo>
                  <a:lnTo>
                    <a:pt x="56485" y="32954"/>
                  </a:lnTo>
                  <a:lnTo>
                    <a:pt x="56605" y="32654"/>
                  </a:lnTo>
                  <a:close/>
                  <a:moveTo>
                    <a:pt x="47781" y="32234"/>
                  </a:moveTo>
                  <a:lnTo>
                    <a:pt x="47961" y="32474"/>
                  </a:lnTo>
                  <a:lnTo>
                    <a:pt x="48202" y="32774"/>
                  </a:lnTo>
                  <a:lnTo>
                    <a:pt x="48802" y="33195"/>
                  </a:lnTo>
                  <a:lnTo>
                    <a:pt x="48862" y="33195"/>
                  </a:lnTo>
                  <a:lnTo>
                    <a:pt x="48262" y="33315"/>
                  </a:lnTo>
                  <a:lnTo>
                    <a:pt x="48142" y="33255"/>
                  </a:lnTo>
                  <a:lnTo>
                    <a:pt x="47541" y="33014"/>
                  </a:lnTo>
                  <a:lnTo>
                    <a:pt x="47361" y="32894"/>
                  </a:lnTo>
                  <a:lnTo>
                    <a:pt x="47541" y="33075"/>
                  </a:lnTo>
                  <a:lnTo>
                    <a:pt x="47901" y="33375"/>
                  </a:lnTo>
                  <a:lnTo>
                    <a:pt x="47721" y="33375"/>
                  </a:lnTo>
                  <a:lnTo>
                    <a:pt x="47421" y="33195"/>
                  </a:lnTo>
                  <a:lnTo>
                    <a:pt x="47181" y="32954"/>
                  </a:lnTo>
                  <a:lnTo>
                    <a:pt x="47061" y="32774"/>
                  </a:lnTo>
                  <a:lnTo>
                    <a:pt x="47061" y="32774"/>
                  </a:lnTo>
                  <a:lnTo>
                    <a:pt x="47181" y="33014"/>
                  </a:lnTo>
                  <a:lnTo>
                    <a:pt x="47301" y="33195"/>
                  </a:lnTo>
                  <a:lnTo>
                    <a:pt x="47481" y="33435"/>
                  </a:lnTo>
                  <a:lnTo>
                    <a:pt x="46941" y="33555"/>
                  </a:lnTo>
                  <a:lnTo>
                    <a:pt x="46821" y="33435"/>
                  </a:lnTo>
                  <a:lnTo>
                    <a:pt x="46641" y="33255"/>
                  </a:lnTo>
                  <a:lnTo>
                    <a:pt x="46641" y="33255"/>
                  </a:lnTo>
                  <a:lnTo>
                    <a:pt x="46761" y="33495"/>
                  </a:lnTo>
                  <a:lnTo>
                    <a:pt x="46881" y="33555"/>
                  </a:lnTo>
                  <a:lnTo>
                    <a:pt x="44120" y="34035"/>
                  </a:lnTo>
                  <a:lnTo>
                    <a:pt x="44120" y="34035"/>
                  </a:lnTo>
                  <a:lnTo>
                    <a:pt x="44240" y="33915"/>
                  </a:lnTo>
                  <a:lnTo>
                    <a:pt x="44420" y="33675"/>
                  </a:lnTo>
                  <a:lnTo>
                    <a:pt x="44600" y="33375"/>
                  </a:lnTo>
                  <a:lnTo>
                    <a:pt x="44600" y="33495"/>
                  </a:lnTo>
                  <a:lnTo>
                    <a:pt x="44480" y="33795"/>
                  </a:lnTo>
                  <a:lnTo>
                    <a:pt x="44420" y="33855"/>
                  </a:lnTo>
                  <a:lnTo>
                    <a:pt x="44420" y="33915"/>
                  </a:lnTo>
                  <a:lnTo>
                    <a:pt x="44480" y="33855"/>
                  </a:lnTo>
                  <a:lnTo>
                    <a:pt x="44540" y="33795"/>
                  </a:lnTo>
                  <a:lnTo>
                    <a:pt x="44720" y="33555"/>
                  </a:lnTo>
                  <a:lnTo>
                    <a:pt x="44840" y="33255"/>
                  </a:lnTo>
                  <a:lnTo>
                    <a:pt x="44900" y="33075"/>
                  </a:lnTo>
                  <a:lnTo>
                    <a:pt x="44960" y="32774"/>
                  </a:lnTo>
                  <a:lnTo>
                    <a:pt x="45080" y="32714"/>
                  </a:lnTo>
                  <a:lnTo>
                    <a:pt x="44900" y="33255"/>
                  </a:lnTo>
                  <a:lnTo>
                    <a:pt x="44660" y="33735"/>
                  </a:lnTo>
                  <a:lnTo>
                    <a:pt x="44900" y="33435"/>
                  </a:lnTo>
                  <a:lnTo>
                    <a:pt x="45200" y="33135"/>
                  </a:lnTo>
                  <a:lnTo>
                    <a:pt x="45500" y="32774"/>
                  </a:lnTo>
                  <a:lnTo>
                    <a:pt x="45560" y="32654"/>
                  </a:lnTo>
                  <a:lnTo>
                    <a:pt x="45440" y="33014"/>
                  </a:lnTo>
                  <a:lnTo>
                    <a:pt x="45260" y="33375"/>
                  </a:lnTo>
                  <a:lnTo>
                    <a:pt x="45200" y="33495"/>
                  </a:lnTo>
                  <a:lnTo>
                    <a:pt x="45320" y="33435"/>
                  </a:lnTo>
                  <a:lnTo>
                    <a:pt x="45380" y="33315"/>
                  </a:lnTo>
                  <a:lnTo>
                    <a:pt x="45440" y="33255"/>
                  </a:lnTo>
                  <a:lnTo>
                    <a:pt x="45801" y="32894"/>
                  </a:lnTo>
                  <a:lnTo>
                    <a:pt x="45981" y="32594"/>
                  </a:lnTo>
                  <a:lnTo>
                    <a:pt x="47781" y="32234"/>
                  </a:lnTo>
                  <a:close/>
                  <a:moveTo>
                    <a:pt x="44540" y="33075"/>
                  </a:moveTo>
                  <a:lnTo>
                    <a:pt x="44480" y="33195"/>
                  </a:lnTo>
                  <a:lnTo>
                    <a:pt x="44360" y="33435"/>
                  </a:lnTo>
                  <a:lnTo>
                    <a:pt x="44120" y="33855"/>
                  </a:lnTo>
                  <a:lnTo>
                    <a:pt x="44000" y="34035"/>
                  </a:lnTo>
                  <a:lnTo>
                    <a:pt x="43760" y="34095"/>
                  </a:lnTo>
                  <a:lnTo>
                    <a:pt x="43880" y="33915"/>
                  </a:lnTo>
                  <a:lnTo>
                    <a:pt x="44060" y="33735"/>
                  </a:lnTo>
                  <a:lnTo>
                    <a:pt x="44120" y="33495"/>
                  </a:lnTo>
                  <a:lnTo>
                    <a:pt x="44180" y="33315"/>
                  </a:lnTo>
                  <a:lnTo>
                    <a:pt x="44540" y="33075"/>
                  </a:lnTo>
                  <a:close/>
                  <a:moveTo>
                    <a:pt x="43820" y="33675"/>
                  </a:moveTo>
                  <a:lnTo>
                    <a:pt x="43760" y="33855"/>
                  </a:lnTo>
                  <a:lnTo>
                    <a:pt x="43520" y="34155"/>
                  </a:lnTo>
                  <a:lnTo>
                    <a:pt x="43219" y="34215"/>
                  </a:lnTo>
                  <a:lnTo>
                    <a:pt x="43219" y="34215"/>
                  </a:lnTo>
                  <a:lnTo>
                    <a:pt x="43520" y="33975"/>
                  </a:lnTo>
                  <a:lnTo>
                    <a:pt x="43700" y="33855"/>
                  </a:lnTo>
                  <a:lnTo>
                    <a:pt x="43820" y="33675"/>
                  </a:lnTo>
                  <a:close/>
                  <a:moveTo>
                    <a:pt x="42319" y="33195"/>
                  </a:moveTo>
                  <a:lnTo>
                    <a:pt x="42379" y="33255"/>
                  </a:lnTo>
                  <a:lnTo>
                    <a:pt x="42859" y="33315"/>
                  </a:lnTo>
                  <a:lnTo>
                    <a:pt x="43340" y="33375"/>
                  </a:lnTo>
                  <a:lnTo>
                    <a:pt x="43580" y="33315"/>
                  </a:lnTo>
                  <a:lnTo>
                    <a:pt x="44000" y="33255"/>
                  </a:lnTo>
                  <a:lnTo>
                    <a:pt x="44000" y="33255"/>
                  </a:lnTo>
                  <a:lnTo>
                    <a:pt x="43880" y="33315"/>
                  </a:lnTo>
                  <a:lnTo>
                    <a:pt x="43520" y="33435"/>
                  </a:lnTo>
                  <a:lnTo>
                    <a:pt x="43219" y="33495"/>
                  </a:lnTo>
                  <a:lnTo>
                    <a:pt x="42739" y="33615"/>
                  </a:lnTo>
                  <a:lnTo>
                    <a:pt x="42199" y="33675"/>
                  </a:lnTo>
                  <a:lnTo>
                    <a:pt x="42739" y="33735"/>
                  </a:lnTo>
                  <a:lnTo>
                    <a:pt x="43279" y="33735"/>
                  </a:lnTo>
                  <a:lnTo>
                    <a:pt x="43219" y="33795"/>
                  </a:lnTo>
                  <a:lnTo>
                    <a:pt x="42859" y="33915"/>
                  </a:lnTo>
                  <a:lnTo>
                    <a:pt x="42559" y="34035"/>
                  </a:lnTo>
                  <a:lnTo>
                    <a:pt x="42139" y="34155"/>
                  </a:lnTo>
                  <a:lnTo>
                    <a:pt x="41779" y="34215"/>
                  </a:lnTo>
                  <a:lnTo>
                    <a:pt x="42079" y="33675"/>
                  </a:lnTo>
                  <a:lnTo>
                    <a:pt x="42319" y="33195"/>
                  </a:lnTo>
                  <a:close/>
                  <a:moveTo>
                    <a:pt x="42499" y="34275"/>
                  </a:moveTo>
                  <a:lnTo>
                    <a:pt x="42379" y="34335"/>
                  </a:lnTo>
                  <a:lnTo>
                    <a:pt x="42559" y="34275"/>
                  </a:lnTo>
                  <a:close/>
                  <a:moveTo>
                    <a:pt x="43039" y="34095"/>
                  </a:moveTo>
                  <a:lnTo>
                    <a:pt x="42859" y="34275"/>
                  </a:lnTo>
                  <a:lnTo>
                    <a:pt x="41659" y="34455"/>
                  </a:lnTo>
                  <a:lnTo>
                    <a:pt x="41719" y="34275"/>
                  </a:lnTo>
                  <a:lnTo>
                    <a:pt x="42499" y="34275"/>
                  </a:lnTo>
                  <a:lnTo>
                    <a:pt x="42619" y="34215"/>
                  </a:lnTo>
                  <a:lnTo>
                    <a:pt x="42919" y="34155"/>
                  </a:lnTo>
                  <a:lnTo>
                    <a:pt x="43039" y="34095"/>
                  </a:lnTo>
                  <a:close/>
                  <a:moveTo>
                    <a:pt x="47721" y="34215"/>
                  </a:moveTo>
                  <a:lnTo>
                    <a:pt x="48022" y="34395"/>
                  </a:lnTo>
                  <a:lnTo>
                    <a:pt x="48202" y="34455"/>
                  </a:lnTo>
                  <a:lnTo>
                    <a:pt x="48322" y="34515"/>
                  </a:lnTo>
                  <a:lnTo>
                    <a:pt x="48322" y="34515"/>
                  </a:lnTo>
                  <a:lnTo>
                    <a:pt x="47781" y="34395"/>
                  </a:lnTo>
                  <a:lnTo>
                    <a:pt x="47361" y="34275"/>
                  </a:lnTo>
                  <a:lnTo>
                    <a:pt x="47721" y="34215"/>
                  </a:lnTo>
                  <a:close/>
                  <a:moveTo>
                    <a:pt x="56245" y="32714"/>
                  </a:moveTo>
                  <a:lnTo>
                    <a:pt x="56185" y="32834"/>
                  </a:lnTo>
                  <a:lnTo>
                    <a:pt x="56005" y="33375"/>
                  </a:lnTo>
                  <a:lnTo>
                    <a:pt x="55825" y="33855"/>
                  </a:lnTo>
                  <a:lnTo>
                    <a:pt x="55765" y="33975"/>
                  </a:lnTo>
                  <a:lnTo>
                    <a:pt x="51203" y="34755"/>
                  </a:lnTo>
                  <a:lnTo>
                    <a:pt x="51203" y="34455"/>
                  </a:lnTo>
                  <a:lnTo>
                    <a:pt x="51143" y="34095"/>
                  </a:lnTo>
                  <a:lnTo>
                    <a:pt x="51263" y="34275"/>
                  </a:lnTo>
                  <a:lnTo>
                    <a:pt x="51323" y="34395"/>
                  </a:lnTo>
                  <a:lnTo>
                    <a:pt x="51323" y="34275"/>
                  </a:lnTo>
                  <a:lnTo>
                    <a:pt x="51323" y="33975"/>
                  </a:lnTo>
                  <a:lnTo>
                    <a:pt x="51323" y="33915"/>
                  </a:lnTo>
                  <a:lnTo>
                    <a:pt x="51563" y="33555"/>
                  </a:lnTo>
                  <a:lnTo>
                    <a:pt x="51683" y="33555"/>
                  </a:lnTo>
                  <a:lnTo>
                    <a:pt x="51623" y="33855"/>
                  </a:lnTo>
                  <a:lnTo>
                    <a:pt x="51563" y="34095"/>
                  </a:lnTo>
                  <a:lnTo>
                    <a:pt x="51683" y="33855"/>
                  </a:lnTo>
                  <a:lnTo>
                    <a:pt x="51803" y="33495"/>
                  </a:lnTo>
                  <a:lnTo>
                    <a:pt x="52163" y="33435"/>
                  </a:lnTo>
                  <a:lnTo>
                    <a:pt x="52163" y="33615"/>
                  </a:lnTo>
                  <a:lnTo>
                    <a:pt x="52163" y="33675"/>
                  </a:lnTo>
                  <a:lnTo>
                    <a:pt x="52223" y="33615"/>
                  </a:lnTo>
                  <a:lnTo>
                    <a:pt x="52223" y="33435"/>
                  </a:lnTo>
                  <a:lnTo>
                    <a:pt x="54924" y="32954"/>
                  </a:lnTo>
                  <a:lnTo>
                    <a:pt x="55945" y="32774"/>
                  </a:lnTo>
                  <a:lnTo>
                    <a:pt x="55885" y="33315"/>
                  </a:lnTo>
                  <a:lnTo>
                    <a:pt x="55765" y="33615"/>
                  </a:lnTo>
                  <a:lnTo>
                    <a:pt x="55765" y="33735"/>
                  </a:lnTo>
                  <a:lnTo>
                    <a:pt x="55825" y="33615"/>
                  </a:lnTo>
                  <a:lnTo>
                    <a:pt x="55945" y="33375"/>
                  </a:lnTo>
                  <a:lnTo>
                    <a:pt x="56185" y="32714"/>
                  </a:lnTo>
                  <a:close/>
                  <a:moveTo>
                    <a:pt x="50903" y="34335"/>
                  </a:moveTo>
                  <a:lnTo>
                    <a:pt x="50963" y="34515"/>
                  </a:lnTo>
                  <a:lnTo>
                    <a:pt x="51023" y="34755"/>
                  </a:lnTo>
                  <a:lnTo>
                    <a:pt x="50843" y="34815"/>
                  </a:lnTo>
                  <a:lnTo>
                    <a:pt x="50843" y="34575"/>
                  </a:lnTo>
                  <a:lnTo>
                    <a:pt x="50843" y="34395"/>
                  </a:lnTo>
                  <a:lnTo>
                    <a:pt x="50903" y="34335"/>
                  </a:lnTo>
                  <a:close/>
                  <a:moveTo>
                    <a:pt x="50423" y="34455"/>
                  </a:moveTo>
                  <a:lnTo>
                    <a:pt x="50483" y="34575"/>
                  </a:lnTo>
                  <a:lnTo>
                    <a:pt x="50543" y="34875"/>
                  </a:lnTo>
                  <a:lnTo>
                    <a:pt x="50423" y="34875"/>
                  </a:lnTo>
                  <a:lnTo>
                    <a:pt x="50423" y="34815"/>
                  </a:lnTo>
                  <a:lnTo>
                    <a:pt x="50423" y="34515"/>
                  </a:lnTo>
                  <a:lnTo>
                    <a:pt x="50423" y="34455"/>
                  </a:lnTo>
                  <a:close/>
                  <a:moveTo>
                    <a:pt x="47241" y="34335"/>
                  </a:moveTo>
                  <a:lnTo>
                    <a:pt x="47721" y="34635"/>
                  </a:lnTo>
                  <a:lnTo>
                    <a:pt x="48262" y="34815"/>
                  </a:lnTo>
                  <a:lnTo>
                    <a:pt x="48082" y="34875"/>
                  </a:lnTo>
                  <a:lnTo>
                    <a:pt x="47601" y="34935"/>
                  </a:lnTo>
                  <a:lnTo>
                    <a:pt x="47061" y="34875"/>
                  </a:lnTo>
                  <a:lnTo>
                    <a:pt x="46941" y="34815"/>
                  </a:lnTo>
                  <a:lnTo>
                    <a:pt x="46881" y="34815"/>
                  </a:lnTo>
                  <a:lnTo>
                    <a:pt x="47061" y="34935"/>
                  </a:lnTo>
                  <a:lnTo>
                    <a:pt x="47541" y="35115"/>
                  </a:lnTo>
                  <a:lnTo>
                    <a:pt x="47661" y="35175"/>
                  </a:lnTo>
                  <a:lnTo>
                    <a:pt x="47421" y="35235"/>
                  </a:lnTo>
                  <a:lnTo>
                    <a:pt x="46401" y="35235"/>
                  </a:lnTo>
                  <a:lnTo>
                    <a:pt x="46161" y="35175"/>
                  </a:lnTo>
                  <a:lnTo>
                    <a:pt x="45921" y="35115"/>
                  </a:lnTo>
                  <a:lnTo>
                    <a:pt x="45861" y="35115"/>
                  </a:lnTo>
                  <a:lnTo>
                    <a:pt x="45921" y="35175"/>
                  </a:lnTo>
                  <a:lnTo>
                    <a:pt x="46101" y="35235"/>
                  </a:lnTo>
                  <a:lnTo>
                    <a:pt x="46401" y="35355"/>
                  </a:lnTo>
                  <a:lnTo>
                    <a:pt x="46761" y="35476"/>
                  </a:lnTo>
                  <a:lnTo>
                    <a:pt x="46941" y="35536"/>
                  </a:lnTo>
                  <a:lnTo>
                    <a:pt x="40578" y="36616"/>
                  </a:lnTo>
                  <a:lnTo>
                    <a:pt x="41179" y="35416"/>
                  </a:lnTo>
                  <a:lnTo>
                    <a:pt x="47241" y="34335"/>
                  </a:lnTo>
                  <a:close/>
                  <a:moveTo>
                    <a:pt x="39918" y="33615"/>
                  </a:moveTo>
                  <a:lnTo>
                    <a:pt x="39318" y="34875"/>
                  </a:lnTo>
                  <a:lnTo>
                    <a:pt x="25272" y="37336"/>
                  </a:lnTo>
                  <a:lnTo>
                    <a:pt x="25092" y="36256"/>
                  </a:lnTo>
                  <a:lnTo>
                    <a:pt x="39918" y="33615"/>
                  </a:lnTo>
                  <a:close/>
                  <a:moveTo>
                    <a:pt x="38838" y="35776"/>
                  </a:moveTo>
                  <a:lnTo>
                    <a:pt x="38297" y="37036"/>
                  </a:lnTo>
                  <a:lnTo>
                    <a:pt x="25572" y="39257"/>
                  </a:lnTo>
                  <a:lnTo>
                    <a:pt x="25392" y="38177"/>
                  </a:lnTo>
                  <a:lnTo>
                    <a:pt x="38838" y="35776"/>
                  </a:lnTo>
                  <a:close/>
                  <a:moveTo>
                    <a:pt x="37877" y="37937"/>
                  </a:moveTo>
                  <a:lnTo>
                    <a:pt x="37397" y="39137"/>
                  </a:lnTo>
                  <a:lnTo>
                    <a:pt x="25872" y="41178"/>
                  </a:lnTo>
                  <a:lnTo>
                    <a:pt x="25692" y="40098"/>
                  </a:lnTo>
                  <a:lnTo>
                    <a:pt x="37877" y="37937"/>
                  </a:lnTo>
                  <a:close/>
                  <a:moveTo>
                    <a:pt x="37037" y="40038"/>
                  </a:moveTo>
                  <a:lnTo>
                    <a:pt x="36557" y="41538"/>
                  </a:lnTo>
                  <a:lnTo>
                    <a:pt x="26112" y="43339"/>
                  </a:lnTo>
                  <a:lnTo>
                    <a:pt x="25992" y="42018"/>
                  </a:lnTo>
                  <a:lnTo>
                    <a:pt x="37037" y="40038"/>
                  </a:lnTo>
                  <a:close/>
                  <a:moveTo>
                    <a:pt x="36076" y="42979"/>
                  </a:moveTo>
                  <a:lnTo>
                    <a:pt x="35596" y="44599"/>
                  </a:lnTo>
                  <a:lnTo>
                    <a:pt x="26472" y="46220"/>
                  </a:lnTo>
                  <a:lnTo>
                    <a:pt x="26292" y="44720"/>
                  </a:lnTo>
                  <a:lnTo>
                    <a:pt x="36076" y="42979"/>
                  </a:lnTo>
                  <a:close/>
                  <a:moveTo>
                    <a:pt x="35236" y="46040"/>
                  </a:moveTo>
                  <a:lnTo>
                    <a:pt x="34816" y="47961"/>
                  </a:lnTo>
                  <a:lnTo>
                    <a:pt x="26832" y="49402"/>
                  </a:lnTo>
                  <a:lnTo>
                    <a:pt x="26652" y="47541"/>
                  </a:lnTo>
                  <a:lnTo>
                    <a:pt x="35236" y="46040"/>
                  </a:lnTo>
                  <a:close/>
                  <a:moveTo>
                    <a:pt x="34576" y="49402"/>
                  </a:moveTo>
                  <a:lnTo>
                    <a:pt x="34336" y="50902"/>
                  </a:lnTo>
                  <a:lnTo>
                    <a:pt x="27073" y="52163"/>
                  </a:lnTo>
                  <a:lnTo>
                    <a:pt x="26952" y="50722"/>
                  </a:lnTo>
                  <a:lnTo>
                    <a:pt x="34576" y="49402"/>
                  </a:lnTo>
                  <a:close/>
                  <a:moveTo>
                    <a:pt x="34096" y="52883"/>
                  </a:moveTo>
                  <a:lnTo>
                    <a:pt x="33915" y="54504"/>
                  </a:lnTo>
                  <a:lnTo>
                    <a:pt x="27313" y="55644"/>
                  </a:lnTo>
                  <a:lnTo>
                    <a:pt x="27253" y="54084"/>
                  </a:lnTo>
                  <a:lnTo>
                    <a:pt x="34096" y="52883"/>
                  </a:lnTo>
                  <a:close/>
                  <a:moveTo>
                    <a:pt x="33735" y="56725"/>
                  </a:moveTo>
                  <a:lnTo>
                    <a:pt x="33675" y="58345"/>
                  </a:lnTo>
                  <a:lnTo>
                    <a:pt x="27553" y="59426"/>
                  </a:lnTo>
                  <a:lnTo>
                    <a:pt x="27433" y="57865"/>
                  </a:lnTo>
                  <a:lnTo>
                    <a:pt x="33735" y="56725"/>
                  </a:lnTo>
                  <a:close/>
                  <a:moveTo>
                    <a:pt x="29354" y="0"/>
                  </a:moveTo>
                  <a:lnTo>
                    <a:pt x="28573" y="240"/>
                  </a:lnTo>
                  <a:lnTo>
                    <a:pt x="28033" y="481"/>
                  </a:lnTo>
                  <a:lnTo>
                    <a:pt x="27733" y="661"/>
                  </a:lnTo>
                  <a:lnTo>
                    <a:pt x="27493" y="901"/>
                  </a:lnTo>
                  <a:lnTo>
                    <a:pt x="27373" y="1081"/>
                  </a:lnTo>
                  <a:lnTo>
                    <a:pt x="26832" y="1261"/>
                  </a:lnTo>
                  <a:lnTo>
                    <a:pt x="26892" y="1141"/>
                  </a:lnTo>
                  <a:lnTo>
                    <a:pt x="27193" y="841"/>
                  </a:lnTo>
                  <a:lnTo>
                    <a:pt x="27733" y="481"/>
                  </a:lnTo>
                  <a:lnTo>
                    <a:pt x="28273" y="180"/>
                  </a:lnTo>
                  <a:lnTo>
                    <a:pt x="28453" y="60"/>
                  </a:lnTo>
                  <a:lnTo>
                    <a:pt x="28213" y="120"/>
                  </a:lnTo>
                  <a:lnTo>
                    <a:pt x="27613" y="300"/>
                  </a:lnTo>
                  <a:lnTo>
                    <a:pt x="27193" y="541"/>
                  </a:lnTo>
                  <a:lnTo>
                    <a:pt x="26832" y="781"/>
                  </a:lnTo>
                  <a:lnTo>
                    <a:pt x="26952" y="661"/>
                  </a:lnTo>
                  <a:lnTo>
                    <a:pt x="27193" y="360"/>
                  </a:lnTo>
                  <a:lnTo>
                    <a:pt x="27313" y="300"/>
                  </a:lnTo>
                  <a:lnTo>
                    <a:pt x="27193" y="300"/>
                  </a:lnTo>
                  <a:lnTo>
                    <a:pt x="26832" y="541"/>
                  </a:lnTo>
                  <a:lnTo>
                    <a:pt x="26472" y="901"/>
                  </a:lnTo>
                  <a:lnTo>
                    <a:pt x="26292" y="1081"/>
                  </a:lnTo>
                  <a:lnTo>
                    <a:pt x="26172" y="1261"/>
                  </a:lnTo>
                  <a:lnTo>
                    <a:pt x="26112" y="1441"/>
                  </a:lnTo>
                  <a:lnTo>
                    <a:pt x="25752" y="1561"/>
                  </a:lnTo>
                  <a:lnTo>
                    <a:pt x="25752" y="1561"/>
                  </a:lnTo>
                  <a:lnTo>
                    <a:pt x="25872" y="1501"/>
                  </a:lnTo>
                  <a:lnTo>
                    <a:pt x="26472" y="841"/>
                  </a:lnTo>
                  <a:lnTo>
                    <a:pt x="26952" y="360"/>
                  </a:lnTo>
                  <a:lnTo>
                    <a:pt x="26472" y="661"/>
                  </a:lnTo>
                  <a:lnTo>
                    <a:pt x="25932" y="841"/>
                  </a:lnTo>
                  <a:lnTo>
                    <a:pt x="25452" y="1141"/>
                  </a:lnTo>
                  <a:lnTo>
                    <a:pt x="25212" y="1321"/>
                  </a:lnTo>
                  <a:lnTo>
                    <a:pt x="25632" y="841"/>
                  </a:lnTo>
                  <a:lnTo>
                    <a:pt x="26052" y="481"/>
                  </a:lnTo>
                  <a:lnTo>
                    <a:pt x="26172" y="360"/>
                  </a:lnTo>
                  <a:lnTo>
                    <a:pt x="25992" y="420"/>
                  </a:lnTo>
                  <a:lnTo>
                    <a:pt x="25812" y="541"/>
                  </a:lnTo>
                  <a:lnTo>
                    <a:pt x="25692" y="601"/>
                  </a:lnTo>
                  <a:lnTo>
                    <a:pt x="25092" y="901"/>
                  </a:lnTo>
                  <a:lnTo>
                    <a:pt x="24792" y="1081"/>
                  </a:lnTo>
                  <a:lnTo>
                    <a:pt x="24551" y="1321"/>
                  </a:lnTo>
                  <a:lnTo>
                    <a:pt x="24251" y="1621"/>
                  </a:lnTo>
                  <a:lnTo>
                    <a:pt x="24071" y="1681"/>
                  </a:lnTo>
                  <a:lnTo>
                    <a:pt x="23831" y="1801"/>
                  </a:lnTo>
                  <a:lnTo>
                    <a:pt x="23651" y="1921"/>
                  </a:lnTo>
                  <a:lnTo>
                    <a:pt x="24071" y="1561"/>
                  </a:lnTo>
                  <a:lnTo>
                    <a:pt x="23531" y="1861"/>
                  </a:lnTo>
                  <a:lnTo>
                    <a:pt x="23171" y="2101"/>
                  </a:lnTo>
                  <a:lnTo>
                    <a:pt x="22971" y="2261"/>
                  </a:lnTo>
                  <a:lnTo>
                    <a:pt x="23171" y="1981"/>
                  </a:lnTo>
                  <a:lnTo>
                    <a:pt x="23651" y="1501"/>
                  </a:lnTo>
                  <a:lnTo>
                    <a:pt x="23051" y="1861"/>
                  </a:lnTo>
                  <a:lnTo>
                    <a:pt x="22811" y="2101"/>
                  </a:lnTo>
                  <a:lnTo>
                    <a:pt x="22631" y="2161"/>
                  </a:lnTo>
                  <a:lnTo>
                    <a:pt x="22150" y="2521"/>
                  </a:lnTo>
                  <a:lnTo>
                    <a:pt x="21790" y="2822"/>
                  </a:lnTo>
                  <a:lnTo>
                    <a:pt x="21550" y="3122"/>
                  </a:lnTo>
                  <a:lnTo>
                    <a:pt x="21370" y="3242"/>
                  </a:lnTo>
                  <a:lnTo>
                    <a:pt x="20950" y="3662"/>
                  </a:lnTo>
                  <a:lnTo>
                    <a:pt x="20890" y="3722"/>
                  </a:lnTo>
                  <a:lnTo>
                    <a:pt x="21010" y="3362"/>
                  </a:lnTo>
                  <a:lnTo>
                    <a:pt x="21250" y="2942"/>
                  </a:lnTo>
                  <a:lnTo>
                    <a:pt x="21430" y="2641"/>
                  </a:lnTo>
                  <a:lnTo>
                    <a:pt x="21610" y="2461"/>
                  </a:lnTo>
                  <a:lnTo>
                    <a:pt x="21790" y="2281"/>
                  </a:lnTo>
                  <a:lnTo>
                    <a:pt x="21790" y="2221"/>
                  </a:lnTo>
                  <a:lnTo>
                    <a:pt x="21730" y="2281"/>
                  </a:lnTo>
                  <a:lnTo>
                    <a:pt x="21610" y="2401"/>
                  </a:lnTo>
                  <a:lnTo>
                    <a:pt x="21370" y="2581"/>
                  </a:lnTo>
                  <a:lnTo>
                    <a:pt x="21310" y="2581"/>
                  </a:lnTo>
                  <a:lnTo>
                    <a:pt x="21190" y="2701"/>
                  </a:lnTo>
                  <a:lnTo>
                    <a:pt x="20710" y="3182"/>
                  </a:lnTo>
                  <a:lnTo>
                    <a:pt x="20470" y="3422"/>
                  </a:lnTo>
                  <a:lnTo>
                    <a:pt x="20290" y="3722"/>
                  </a:lnTo>
                  <a:lnTo>
                    <a:pt x="20110" y="4082"/>
                  </a:lnTo>
                  <a:lnTo>
                    <a:pt x="20110" y="4202"/>
                  </a:lnTo>
                  <a:lnTo>
                    <a:pt x="20050" y="4262"/>
                  </a:lnTo>
                  <a:lnTo>
                    <a:pt x="20170" y="3842"/>
                  </a:lnTo>
                  <a:lnTo>
                    <a:pt x="20410" y="3302"/>
                  </a:lnTo>
                  <a:lnTo>
                    <a:pt x="20050" y="3782"/>
                  </a:lnTo>
                  <a:lnTo>
                    <a:pt x="19749" y="4322"/>
                  </a:lnTo>
                  <a:lnTo>
                    <a:pt x="19629" y="4682"/>
                  </a:lnTo>
                  <a:lnTo>
                    <a:pt x="19449" y="4922"/>
                  </a:lnTo>
                  <a:lnTo>
                    <a:pt x="19389" y="4982"/>
                  </a:lnTo>
                  <a:lnTo>
                    <a:pt x="19389" y="4742"/>
                  </a:lnTo>
                  <a:lnTo>
                    <a:pt x="19509" y="4382"/>
                  </a:lnTo>
                  <a:lnTo>
                    <a:pt x="19629" y="4022"/>
                  </a:lnTo>
                  <a:lnTo>
                    <a:pt x="19809" y="3722"/>
                  </a:lnTo>
                  <a:lnTo>
                    <a:pt x="20050" y="3482"/>
                  </a:lnTo>
                  <a:lnTo>
                    <a:pt x="20230" y="3302"/>
                  </a:lnTo>
                  <a:lnTo>
                    <a:pt x="20170" y="3302"/>
                  </a:lnTo>
                  <a:lnTo>
                    <a:pt x="19989" y="3422"/>
                  </a:lnTo>
                  <a:lnTo>
                    <a:pt x="19749" y="3662"/>
                  </a:lnTo>
                  <a:lnTo>
                    <a:pt x="19509" y="3962"/>
                  </a:lnTo>
                  <a:lnTo>
                    <a:pt x="19329" y="4322"/>
                  </a:lnTo>
                  <a:lnTo>
                    <a:pt x="19149" y="4622"/>
                  </a:lnTo>
                  <a:lnTo>
                    <a:pt x="19149" y="4742"/>
                  </a:lnTo>
                  <a:lnTo>
                    <a:pt x="19089" y="4742"/>
                  </a:lnTo>
                  <a:lnTo>
                    <a:pt x="18909" y="5102"/>
                  </a:lnTo>
                  <a:lnTo>
                    <a:pt x="18969" y="4742"/>
                  </a:lnTo>
                  <a:lnTo>
                    <a:pt x="19029" y="4682"/>
                  </a:lnTo>
                  <a:lnTo>
                    <a:pt x="18969" y="4682"/>
                  </a:lnTo>
                  <a:lnTo>
                    <a:pt x="18909" y="4742"/>
                  </a:lnTo>
                  <a:lnTo>
                    <a:pt x="18909" y="4802"/>
                  </a:lnTo>
                  <a:lnTo>
                    <a:pt x="18849" y="4862"/>
                  </a:lnTo>
                  <a:lnTo>
                    <a:pt x="18669" y="5102"/>
                  </a:lnTo>
                  <a:lnTo>
                    <a:pt x="18429" y="5463"/>
                  </a:lnTo>
                  <a:lnTo>
                    <a:pt x="18249" y="5823"/>
                  </a:lnTo>
                  <a:lnTo>
                    <a:pt x="18369" y="5523"/>
                  </a:lnTo>
                  <a:lnTo>
                    <a:pt x="18489" y="5163"/>
                  </a:lnTo>
                  <a:lnTo>
                    <a:pt x="18609" y="4862"/>
                  </a:lnTo>
                  <a:lnTo>
                    <a:pt x="18729" y="4622"/>
                  </a:lnTo>
                  <a:lnTo>
                    <a:pt x="18609" y="4802"/>
                  </a:lnTo>
                  <a:lnTo>
                    <a:pt x="18369" y="5102"/>
                  </a:lnTo>
                  <a:lnTo>
                    <a:pt x="18189" y="5463"/>
                  </a:lnTo>
                  <a:lnTo>
                    <a:pt x="17889" y="6303"/>
                  </a:lnTo>
                  <a:lnTo>
                    <a:pt x="17849" y="6543"/>
                  </a:lnTo>
                  <a:lnTo>
                    <a:pt x="17889" y="6183"/>
                  </a:lnTo>
                  <a:lnTo>
                    <a:pt x="18009" y="5643"/>
                  </a:lnTo>
                  <a:lnTo>
                    <a:pt x="18069" y="5343"/>
                  </a:lnTo>
                  <a:lnTo>
                    <a:pt x="17949" y="5583"/>
                  </a:lnTo>
                  <a:lnTo>
                    <a:pt x="17729" y="6076"/>
                  </a:lnTo>
                  <a:lnTo>
                    <a:pt x="17769" y="5763"/>
                  </a:lnTo>
                  <a:lnTo>
                    <a:pt x="17648" y="5943"/>
                  </a:lnTo>
                  <a:lnTo>
                    <a:pt x="17528" y="6483"/>
                  </a:lnTo>
                  <a:lnTo>
                    <a:pt x="17468" y="6663"/>
                  </a:lnTo>
                  <a:lnTo>
                    <a:pt x="17288" y="7023"/>
                  </a:lnTo>
                  <a:lnTo>
                    <a:pt x="17048" y="7504"/>
                  </a:lnTo>
                  <a:lnTo>
                    <a:pt x="16928" y="7864"/>
                  </a:lnTo>
                  <a:lnTo>
                    <a:pt x="16868" y="8104"/>
                  </a:lnTo>
                  <a:lnTo>
                    <a:pt x="16868" y="8344"/>
                  </a:lnTo>
                  <a:lnTo>
                    <a:pt x="16808" y="8404"/>
                  </a:lnTo>
                  <a:lnTo>
                    <a:pt x="16868" y="7924"/>
                  </a:lnTo>
                  <a:lnTo>
                    <a:pt x="16928" y="7323"/>
                  </a:lnTo>
                  <a:lnTo>
                    <a:pt x="17048" y="6903"/>
                  </a:lnTo>
                  <a:lnTo>
                    <a:pt x="17168" y="6603"/>
                  </a:lnTo>
                  <a:lnTo>
                    <a:pt x="16988" y="6903"/>
                  </a:lnTo>
                  <a:lnTo>
                    <a:pt x="16808" y="7263"/>
                  </a:lnTo>
                  <a:lnTo>
                    <a:pt x="16628" y="7684"/>
                  </a:lnTo>
                  <a:lnTo>
                    <a:pt x="16568" y="8044"/>
                  </a:lnTo>
                  <a:lnTo>
                    <a:pt x="16508" y="8524"/>
                  </a:lnTo>
                  <a:lnTo>
                    <a:pt x="16568" y="8824"/>
                  </a:lnTo>
                  <a:lnTo>
                    <a:pt x="16628" y="9064"/>
                  </a:lnTo>
                  <a:lnTo>
                    <a:pt x="16568" y="9244"/>
                  </a:lnTo>
                  <a:lnTo>
                    <a:pt x="16508" y="9124"/>
                  </a:lnTo>
                  <a:lnTo>
                    <a:pt x="16448" y="8944"/>
                  </a:lnTo>
                  <a:lnTo>
                    <a:pt x="16508" y="8824"/>
                  </a:lnTo>
                  <a:lnTo>
                    <a:pt x="16508" y="8704"/>
                  </a:lnTo>
                  <a:lnTo>
                    <a:pt x="16448" y="8824"/>
                  </a:lnTo>
                  <a:lnTo>
                    <a:pt x="16448" y="8884"/>
                  </a:lnTo>
                  <a:lnTo>
                    <a:pt x="16268" y="8524"/>
                  </a:lnTo>
                  <a:lnTo>
                    <a:pt x="16088" y="8104"/>
                  </a:lnTo>
                  <a:lnTo>
                    <a:pt x="15728" y="7564"/>
                  </a:lnTo>
                  <a:lnTo>
                    <a:pt x="15608" y="7383"/>
                  </a:lnTo>
                  <a:lnTo>
                    <a:pt x="15668" y="7564"/>
                  </a:lnTo>
                  <a:lnTo>
                    <a:pt x="15668" y="7504"/>
                  </a:lnTo>
                  <a:lnTo>
                    <a:pt x="15788" y="8104"/>
                  </a:lnTo>
                  <a:lnTo>
                    <a:pt x="15548" y="7564"/>
                  </a:lnTo>
                  <a:lnTo>
                    <a:pt x="15247" y="7083"/>
                  </a:lnTo>
                  <a:lnTo>
                    <a:pt x="15127" y="6903"/>
                  </a:lnTo>
                  <a:lnTo>
                    <a:pt x="15187" y="7143"/>
                  </a:lnTo>
                  <a:lnTo>
                    <a:pt x="15307" y="7684"/>
                  </a:lnTo>
                  <a:lnTo>
                    <a:pt x="15368" y="7924"/>
                  </a:lnTo>
                  <a:lnTo>
                    <a:pt x="15247" y="7684"/>
                  </a:lnTo>
                  <a:lnTo>
                    <a:pt x="15127" y="7564"/>
                  </a:lnTo>
                  <a:lnTo>
                    <a:pt x="15007" y="7323"/>
                  </a:lnTo>
                  <a:lnTo>
                    <a:pt x="14647" y="6903"/>
                  </a:lnTo>
                  <a:lnTo>
                    <a:pt x="14227" y="6483"/>
                  </a:lnTo>
                  <a:lnTo>
                    <a:pt x="13747" y="6123"/>
                  </a:lnTo>
                  <a:lnTo>
                    <a:pt x="13327" y="5823"/>
                  </a:lnTo>
                  <a:lnTo>
                    <a:pt x="13027" y="5703"/>
                  </a:lnTo>
                  <a:lnTo>
                    <a:pt x="13267" y="5883"/>
                  </a:lnTo>
                  <a:lnTo>
                    <a:pt x="13627" y="6243"/>
                  </a:lnTo>
                  <a:lnTo>
                    <a:pt x="14047" y="6663"/>
                  </a:lnTo>
                  <a:lnTo>
                    <a:pt x="14167" y="6843"/>
                  </a:lnTo>
                  <a:lnTo>
                    <a:pt x="13867" y="6603"/>
                  </a:lnTo>
                  <a:lnTo>
                    <a:pt x="13807" y="6543"/>
                  </a:lnTo>
                  <a:lnTo>
                    <a:pt x="13267" y="6123"/>
                  </a:lnTo>
                  <a:lnTo>
                    <a:pt x="12726" y="5823"/>
                  </a:lnTo>
                  <a:lnTo>
                    <a:pt x="12486" y="5703"/>
                  </a:lnTo>
                  <a:lnTo>
                    <a:pt x="12666" y="5883"/>
                  </a:lnTo>
                  <a:lnTo>
                    <a:pt x="12906" y="6063"/>
                  </a:lnTo>
                  <a:lnTo>
                    <a:pt x="12726" y="5943"/>
                  </a:lnTo>
                  <a:lnTo>
                    <a:pt x="12606" y="5943"/>
                  </a:lnTo>
                  <a:lnTo>
                    <a:pt x="12306" y="5703"/>
                  </a:lnTo>
                  <a:lnTo>
                    <a:pt x="11946" y="5523"/>
                  </a:lnTo>
                  <a:lnTo>
                    <a:pt x="11706" y="5463"/>
                  </a:lnTo>
                  <a:lnTo>
                    <a:pt x="11346" y="5283"/>
                  </a:lnTo>
                  <a:lnTo>
                    <a:pt x="11526" y="5463"/>
                  </a:lnTo>
                  <a:lnTo>
                    <a:pt x="11466" y="5463"/>
                  </a:lnTo>
                  <a:lnTo>
                    <a:pt x="11106" y="5283"/>
                  </a:lnTo>
                  <a:lnTo>
                    <a:pt x="10986" y="5223"/>
                  </a:lnTo>
                  <a:lnTo>
                    <a:pt x="11046" y="5343"/>
                  </a:lnTo>
                  <a:lnTo>
                    <a:pt x="11106" y="5403"/>
                  </a:lnTo>
                  <a:lnTo>
                    <a:pt x="10686" y="5343"/>
                  </a:lnTo>
                  <a:lnTo>
                    <a:pt x="10205" y="5102"/>
                  </a:lnTo>
                  <a:lnTo>
                    <a:pt x="10265" y="5163"/>
                  </a:lnTo>
                  <a:lnTo>
                    <a:pt x="10085" y="5102"/>
                  </a:lnTo>
                  <a:lnTo>
                    <a:pt x="9665" y="4982"/>
                  </a:lnTo>
                  <a:lnTo>
                    <a:pt x="9485" y="4922"/>
                  </a:lnTo>
                  <a:lnTo>
                    <a:pt x="9425" y="4922"/>
                  </a:lnTo>
                  <a:lnTo>
                    <a:pt x="9485" y="4982"/>
                  </a:lnTo>
                  <a:lnTo>
                    <a:pt x="9605" y="5042"/>
                  </a:lnTo>
                  <a:lnTo>
                    <a:pt x="9725" y="5102"/>
                  </a:lnTo>
                  <a:lnTo>
                    <a:pt x="9545" y="5042"/>
                  </a:lnTo>
                  <a:lnTo>
                    <a:pt x="9125" y="4922"/>
                  </a:lnTo>
                  <a:lnTo>
                    <a:pt x="8945" y="4862"/>
                  </a:lnTo>
                  <a:lnTo>
                    <a:pt x="9065" y="4982"/>
                  </a:lnTo>
                  <a:lnTo>
                    <a:pt x="9185" y="5042"/>
                  </a:lnTo>
                  <a:lnTo>
                    <a:pt x="8645" y="4922"/>
                  </a:lnTo>
                  <a:lnTo>
                    <a:pt x="8044" y="4802"/>
                  </a:lnTo>
                  <a:lnTo>
                    <a:pt x="7264" y="4742"/>
                  </a:lnTo>
                  <a:lnTo>
                    <a:pt x="6964" y="4802"/>
                  </a:lnTo>
                  <a:lnTo>
                    <a:pt x="7204" y="4862"/>
                  </a:lnTo>
                  <a:lnTo>
                    <a:pt x="7984" y="5042"/>
                  </a:lnTo>
                  <a:lnTo>
                    <a:pt x="8645" y="5283"/>
                  </a:lnTo>
                  <a:lnTo>
                    <a:pt x="8104" y="5223"/>
                  </a:lnTo>
                  <a:lnTo>
                    <a:pt x="7084" y="5223"/>
                  </a:lnTo>
                  <a:lnTo>
                    <a:pt x="6724" y="5283"/>
                  </a:lnTo>
                  <a:lnTo>
                    <a:pt x="6604" y="5283"/>
                  </a:lnTo>
                  <a:lnTo>
                    <a:pt x="6304" y="5343"/>
                  </a:lnTo>
                  <a:lnTo>
                    <a:pt x="6244" y="5403"/>
                  </a:lnTo>
                  <a:lnTo>
                    <a:pt x="6304" y="5403"/>
                  </a:lnTo>
                  <a:lnTo>
                    <a:pt x="6604" y="5343"/>
                  </a:lnTo>
                  <a:lnTo>
                    <a:pt x="6724" y="5343"/>
                  </a:lnTo>
                  <a:lnTo>
                    <a:pt x="7204" y="5403"/>
                  </a:lnTo>
                  <a:lnTo>
                    <a:pt x="6724" y="5583"/>
                  </a:lnTo>
                  <a:lnTo>
                    <a:pt x="6544" y="5703"/>
                  </a:lnTo>
                  <a:lnTo>
                    <a:pt x="6424" y="5643"/>
                  </a:lnTo>
                  <a:lnTo>
                    <a:pt x="6124" y="5643"/>
                  </a:lnTo>
                  <a:lnTo>
                    <a:pt x="5943" y="5583"/>
                  </a:lnTo>
                  <a:lnTo>
                    <a:pt x="6064" y="5703"/>
                  </a:lnTo>
                  <a:lnTo>
                    <a:pt x="6304" y="5823"/>
                  </a:lnTo>
                  <a:lnTo>
                    <a:pt x="6304" y="5823"/>
                  </a:lnTo>
                  <a:lnTo>
                    <a:pt x="5883" y="5703"/>
                  </a:lnTo>
                  <a:lnTo>
                    <a:pt x="5403" y="5643"/>
                  </a:lnTo>
                  <a:lnTo>
                    <a:pt x="5043" y="5643"/>
                  </a:lnTo>
                  <a:lnTo>
                    <a:pt x="5343" y="5763"/>
                  </a:lnTo>
                  <a:lnTo>
                    <a:pt x="5763" y="6003"/>
                  </a:lnTo>
                  <a:lnTo>
                    <a:pt x="5943" y="6063"/>
                  </a:lnTo>
                  <a:lnTo>
                    <a:pt x="5883" y="6123"/>
                  </a:lnTo>
                  <a:lnTo>
                    <a:pt x="6004" y="6123"/>
                  </a:lnTo>
                  <a:lnTo>
                    <a:pt x="5943" y="6183"/>
                  </a:lnTo>
                  <a:lnTo>
                    <a:pt x="5883" y="6123"/>
                  </a:lnTo>
                  <a:lnTo>
                    <a:pt x="5703" y="6123"/>
                  </a:lnTo>
                  <a:lnTo>
                    <a:pt x="5403" y="6063"/>
                  </a:lnTo>
                  <a:lnTo>
                    <a:pt x="5103" y="6063"/>
                  </a:lnTo>
                  <a:lnTo>
                    <a:pt x="4503" y="6183"/>
                  </a:lnTo>
                  <a:lnTo>
                    <a:pt x="4263" y="6183"/>
                  </a:lnTo>
                  <a:lnTo>
                    <a:pt x="4503" y="6243"/>
                  </a:lnTo>
                  <a:lnTo>
                    <a:pt x="5043" y="6303"/>
                  </a:lnTo>
                  <a:lnTo>
                    <a:pt x="5343" y="6363"/>
                  </a:lnTo>
                  <a:lnTo>
                    <a:pt x="5583" y="6483"/>
                  </a:lnTo>
                  <a:lnTo>
                    <a:pt x="5763" y="6543"/>
                  </a:lnTo>
                  <a:lnTo>
                    <a:pt x="5703" y="6603"/>
                  </a:lnTo>
                  <a:lnTo>
                    <a:pt x="5703" y="6543"/>
                  </a:lnTo>
                  <a:lnTo>
                    <a:pt x="5403" y="6483"/>
                  </a:lnTo>
                  <a:lnTo>
                    <a:pt x="4923" y="6483"/>
                  </a:lnTo>
                  <a:lnTo>
                    <a:pt x="4323" y="6423"/>
                  </a:lnTo>
                  <a:lnTo>
                    <a:pt x="4863" y="6663"/>
                  </a:lnTo>
                  <a:lnTo>
                    <a:pt x="5043" y="6783"/>
                  </a:lnTo>
                  <a:lnTo>
                    <a:pt x="4623" y="6783"/>
                  </a:lnTo>
                  <a:lnTo>
                    <a:pt x="4143" y="6843"/>
                  </a:lnTo>
                  <a:lnTo>
                    <a:pt x="3602" y="6963"/>
                  </a:lnTo>
                  <a:lnTo>
                    <a:pt x="3542" y="7023"/>
                  </a:lnTo>
                  <a:lnTo>
                    <a:pt x="3362" y="7083"/>
                  </a:lnTo>
                  <a:lnTo>
                    <a:pt x="4503" y="7083"/>
                  </a:lnTo>
                  <a:lnTo>
                    <a:pt x="4383" y="7143"/>
                  </a:lnTo>
                  <a:lnTo>
                    <a:pt x="4143" y="7203"/>
                  </a:lnTo>
                  <a:lnTo>
                    <a:pt x="3963" y="7263"/>
                  </a:lnTo>
                  <a:lnTo>
                    <a:pt x="3843" y="7323"/>
                  </a:lnTo>
                  <a:lnTo>
                    <a:pt x="3783" y="7383"/>
                  </a:lnTo>
                  <a:lnTo>
                    <a:pt x="3843" y="7383"/>
                  </a:lnTo>
                  <a:lnTo>
                    <a:pt x="3963" y="7323"/>
                  </a:lnTo>
                  <a:lnTo>
                    <a:pt x="4143" y="7323"/>
                  </a:lnTo>
                  <a:lnTo>
                    <a:pt x="4383" y="7383"/>
                  </a:lnTo>
                  <a:lnTo>
                    <a:pt x="4683" y="7444"/>
                  </a:lnTo>
                  <a:lnTo>
                    <a:pt x="4623" y="7444"/>
                  </a:lnTo>
                  <a:lnTo>
                    <a:pt x="4323" y="7564"/>
                  </a:lnTo>
                  <a:lnTo>
                    <a:pt x="3903" y="7804"/>
                  </a:lnTo>
                  <a:lnTo>
                    <a:pt x="3723" y="7924"/>
                  </a:lnTo>
                  <a:lnTo>
                    <a:pt x="3602" y="8044"/>
                  </a:lnTo>
                  <a:lnTo>
                    <a:pt x="3482" y="8164"/>
                  </a:lnTo>
                  <a:lnTo>
                    <a:pt x="3482" y="8224"/>
                  </a:lnTo>
                  <a:lnTo>
                    <a:pt x="3542" y="8164"/>
                  </a:lnTo>
                  <a:lnTo>
                    <a:pt x="3602" y="8164"/>
                  </a:lnTo>
                  <a:lnTo>
                    <a:pt x="3602" y="8104"/>
                  </a:lnTo>
                  <a:lnTo>
                    <a:pt x="4023" y="7984"/>
                  </a:lnTo>
                  <a:lnTo>
                    <a:pt x="4443" y="7924"/>
                  </a:lnTo>
                  <a:lnTo>
                    <a:pt x="4623" y="7924"/>
                  </a:lnTo>
                  <a:lnTo>
                    <a:pt x="4623" y="7984"/>
                  </a:lnTo>
                  <a:lnTo>
                    <a:pt x="4503" y="7984"/>
                  </a:lnTo>
                  <a:lnTo>
                    <a:pt x="4203" y="8104"/>
                  </a:lnTo>
                  <a:lnTo>
                    <a:pt x="3723" y="8404"/>
                  </a:lnTo>
                  <a:lnTo>
                    <a:pt x="3602" y="8464"/>
                  </a:lnTo>
                  <a:lnTo>
                    <a:pt x="3302" y="8764"/>
                  </a:lnTo>
                  <a:lnTo>
                    <a:pt x="3242" y="8884"/>
                  </a:lnTo>
                  <a:lnTo>
                    <a:pt x="3362" y="8824"/>
                  </a:lnTo>
                  <a:lnTo>
                    <a:pt x="3602" y="8704"/>
                  </a:lnTo>
                  <a:lnTo>
                    <a:pt x="3843" y="8584"/>
                  </a:lnTo>
                  <a:lnTo>
                    <a:pt x="3723" y="8704"/>
                  </a:lnTo>
                  <a:lnTo>
                    <a:pt x="3602" y="8884"/>
                  </a:lnTo>
                  <a:lnTo>
                    <a:pt x="3302" y="9304"/>
                  </a:lnTo>
                  <a:lnTo>
                    <a:pt x="3122" y="9604"/>
                  </a:lnTo>
                  <a:lnTo>
                    <a:pt x="3002" y="9905"/>
                  </a:lnTo>
                  <a:lnTo>
                    <a:pt x="2882" y="10145"/>
                  </a:lnTo>
                  <a:lnTo>
                    <a:pt x="2882" y="10205"/>
                  </a:lnTo>
                  <a:lnTo>
                    <a:pt x="2942" y="10145"/>
                  </a:lnTo>
                  <a:lnTo>
                    <a:pt x="3062" y="9965"/>
                  </a:lnTo>
                  <a:lnTo>
                    <a:pt x="3482" y="9424"/>
                  </a:lnTo>
                  <a:lnTo>
                    <a:pt x="3602" y="9304"/>
                  </a:lnTo>
                  <a:lnTo>
                    <a:pt x="4023" y="9004"/>
                  </a:lnTo>
                  <a:lnTo>
                    <a:pt x="4263" y="8824"/>
                  </a:lnTo>
                  <a:lnTo>
                    <a:pt x="4143" y="9064"/>
                  </a:lnTo>
                  <a:lnTo>
                    <a:pt x="4083" y="9244"/>
                  </a:lnTo>
                  <a:lnTo>
                    <a:pt x="4023" y="9604"/>
                  </a:lnTo>
                  <a:lnTo>
                    <a:pt x="4023" y="9965"/>
                  </a:lnTo>
                  <a:lnTo>
                    <a:pt x="4023" y="10385"/>
                  </a:lnTo>
                  <a:lnTo>
                    <a:pt x="4083" y="10805"/>
                  </a:lnTo>
                  <a:lnTo>
                    <a:pt x="4143" y="11105"/>
                  </a:lnTo>
                  <a:lnTo>
                    <a:pt x="4203" y="11345"/>
                  </a:lnTo>
                  <a:lnTo>
                    <a:pt x="4263" y="11405"/>
                  </a:lnTo>
                  <a:lnTo>
                    <a:pt x="4263" y="11345"/>
                  </a:lnTo>
                  <a:lnTo>
                    <a:pt x="4203" y="11105"/>
                  </a:lnTo>
                  <a:lnTo>
                    <a:pt x="4203" y="10805"/>
                  </a:lnTo>
                  <a:lnTo>
                    <a:pt x="4263" y="10385"/>
                  </a:lnTo>
                  <a:lnTo>
                    <a:pt x="4323" y="10025"/>
                  </a:lnTo>
                  <a:lnTo>
                    <a:pt x="4443" y="9664"/>
                  </a:lnTo>
                  <a:lnTo>
                    <a:pt x="4503" y="9424"/>
                  </a:lnTo>
                  <a:lnTo>
                    <a:pt x="4503" y="9604"/>
                  </a:lnTo>
                  <a:lnTo>
                    <a:pt x="4683" y="10145"/>
                  </a:lnTo>
                  <a:lnTo>
                    <a:pt x="4743" y="10325"/>
                  </a:lnTo>
                  <a:lnTo>
                    <a:pt x="4743" y="10145"/>
                  </a:lnTo>
                  <a:lnTo>
                    <a:pt x="4743" y="9604"/>
                  </a:lnTo>
                  <a:lnTo>
                    <a:pt x="4923" y="9004"/>
                  </a:lnTo>
                  <a:lnTo>
                    <a:pt x="4983" y="8884"/>
                  </a:lnTo>
                  <a:lnTo>
                    <a:pt x="5103" y="9484"/>
                  </a:lnTo>
                  <a:lnTo>
                    <a:pt x="5343" y="10085"/>
                  </a:lnTo>
                  <a:lnTo>
                    <a:pt x="5463" y="10325"/>
                  </a:lnTo>
                  <a:lnTo>
                    <a:pt x="5403" y="10025"/>
                  </a:lnTo>
                  <a:lnTo>
                    <a:pt x="5343" y="9424"/>
                  </a:lnTo>
                  <a:lnTo>
                    <a:pt x="5343" y="9004"/>
                  </a:lnTo>
                  <a:lnTo>
                    <a:pt x="5403" y="9184"/>
                  </a:lnTo>
                  <a:lnTo>
                    <a:pt x="5523" y="9604"/>
                  </a:lnTo>
                  <a:lnTo>
                    <a:pt x="5703" y="10025"/>
                  </a:lnTo>
                  <a:lnTo>
                    <a:pt x="5943" y="10385"/>
                  </a:lnTo>
                  <a:lnTo>
                    <a:pt x="6184" y="10685"/>
                  </a:lnTo>
                  <a:lnTo>
                    <a:pt x="6364" y="10865"/>
                  </a:lnTo>
                  <a:lnTo>
                    <a:pt x="6244" y="10625"/>
                  </a:lnTo>
                  <a:lnTo>
                    <a:pt x="6064" y="10325"/>
                  </a:lnTo>
                  <a:lnTo>
                    <a:pt x="5943" y="9905"/>
                  </a:lnTo>
                  <a:lnTo>
                    <a:pt x="5823" y="9484"/>
                  </a:lnTo>
                  <a:lnTo>
                    <a:pt x="5763" y="9124"/>
                  </a:lnTo>
                  <a:lnTo>
                    <a:pt x="5763" y="8944"/>
                  </a:lnTo>
                  <a:lnTo>
                    <a:pt x="5763" y="8824"/>
                  </a:lnTo>
                  <a:lnTo>
                    <a:pt x="5823" y="8644"/>
                  </a:lnTo>
                  <a:lnTo>
                    <a:pt x="5823" y="8824"/>
                  </a:lnTo>
                  <a:lnTo>
                    <a:pt x="6004" y="9304"/>
                  </a:lnTo>
                  <a:lnTo>
                    <a:pt x="6184" y="9724"/>
                  </a:lnTo>
                  <a:lnTo>
                    <a:pt x="6424" y="10025"/>
                  </a:lnTo>
                  <a:lnTo>
                    <a:pt x="6724" y="10325"/>
                  </a:lnTo>
                  <a:lnTo>
                    <a:pt x="6784" y="10385"/>
                  </a:lnTo>
                  <a:lnTo>
                    <a:pt x="7024" y="10505"/>
                  </a:lnTo>
                  <a:lnTo>
                    <a:pt x="6844" y="10325"/>
                  </a:lnTo>
                  <a:lnTo>
                    <a:pt x="6724" y="10145"/>
                  </a:lnTo>
                  <a:lnTo>
                    <a:pt x="6544" y="9905"/>
                  </a:lnTo>
                  <a:lnTo>
                    <a:pt x="6424" y="9604"/>
                  </a:lnTo>
                  <a:lnTo>
                    <a:pt x="6304" y="9064"/>
                  </a:lnTo>
                  <a:lnTo>
                    <a:pt x="6244" y="8584"/>
                  </a:lnTo>
                  <a:lnTo>
                    <a:pt x="6304" y="8944"/>
                  </a:lnTo>
                  <a:lnTo>
                    <a:pt x="6424" y="9304"/>
                  </a:lnTo>
                  <a:lnTo>
                    <a:pt x="6724" y="9845"/>
                  </a:lnTo>
                  <a:lnTo>
                    <a:pt x="6784" y="9965"/>
                  </a:lnTo>
                  <a:lnTo>
                    <a:pt x="6904" y="10145"/>
                  </a:lnTo>
                  <a:lnTo>
                    <a:pt x="6844" y="9905"/>
                  </a:lnTo>
                  <a:lnTo>
                    <a:pt x="6724" y="9484"/>
                  </a:lnTo>
                  <a:lnTo>
                    <a:pt x="6664" y="9244"/>
                  </a:lnTo>
                  <a:lnTo>
                    <a:pt x="6604" y="8824"/>
                  </a:lnTo>
                  <a:lnTo>
                    <a:pt x="6604" y="8464"/>
                  </a:lnTo>
                  <a:lnTo>
                    <a:pt x="6604" y="8044"/>
                  </a:lnTo>
                  <a:lnTo>
                    <a:pt x="6604" y="7864"/>
                  </a:lnTo>
                  <a:lnTo>
                    <a:pt x="6664" y="7864"/>
                  </a:lnTo>
                  <a:lnTo>
                    <a:pt x="6664" y="8044"/>
                  </a:lnTo>
                  <a:lnTo>
                    <a:pt x="6724" y="8104"/>
                  </a:lnTo>
                  <a:lnTo>
                    <a:pt x="6844" y="8524"/>
                  </a:lnTo>
                  <a:lnTo>
                    <a:pt x="7024" y="8884"/>
                  </a:lnTo>
                  <a:lnTo>
                    <a:pt x="7204" y="9244"/>
                  </a:lnTo>
                  <a:lnTo>
                    <a:pt x="7444" y="9604"/>
                  </a:lnTo>
                  <a:lnTo>
                    <a:pt x="7684" y="9905"/>
                  </a:lnTo>
                  <a:lnTo>
                    <a:pt x="7924" y="10025"/>
                  </a:lnTo>
                  <a:lnTo>
                    <a:pt x="7924" y="10025"/>
                  </a:lnTo>
                  <a:lnTo>
                    <a:pt x="7744" y="9845"/>
                  </a:lnTo>
                  <a:lnTo>
                    <a:pt x="7564" y="9544"/>
                  </a:lnTo>
                  <a:lnTo>
                    <a:pt x="7444" y="9184"/>
                  </a:lnTo>
                  <a:lnTo>
                    <a:pt x="7264" y="8404"/>
                  </a:lnTo>
                  <a:lnTo>
                    <a:pt x="7384" y="8644"/>
                  </a:lnTo>
                  <a:lnTo>
                    <a:pt x="7864" y="9364"/>
                  </a:lnTo>
                  <a:lnTo>
                    <a:pt x="8164" y="9724"/>
                  </a:lnTo>
                  <a:lnTo>
                    <a:pt x="8405" y="9965"/>
                  </a:lnTo>
                  <a:lnTo>
                    <a:pt x="8645" y="10085"/>
                  </a:lnTo>
                  <a:lnTo>
                    <a:pt x="8465" y="9905"/>
                  </a:lnTo>
                  <a:lnTo>
                    <a:pt x="8284" y="9604"/>
                  </a:lnTo>
                  <a:lnTo>
                    <a:pt x="8044" y="9244"/>
                  </a:lnTo>
                  <a:lnTo>
                    <a:pt x="7864" y="8824"/>
                  </a:lnTo>
                  <a:lnTo>
                    <a:pt x="8405" y="9364"/>
                  </a:lnTo>
                  <a:lnTo>
                    <a:pt x="8104" y="8764"/>
                  </a:lnTo>
                  <a:lnTo>
                    <a:pt x="8585" y="9364"/>
                  </a:lnTo>
                  <a:lnTo>
                    <a:pt x="9065" y="9785"/>
                  </a:lnTo>
                  <a:lnTo>
                    <a:pt x="8465" y="9604"/>
                  </a:lnTo>
                  <a:lnTo>
                    <a:pt x="9365" y="10145"/>
                  </a:lnTo>
                  <a:lnTo>
                    <a:pt x="9365" y="10205"/>
                  </a:lnTo>
                  <a:lnTo>
                    <a:pt x="9065" y="10145"/>
                  </a:lnTo>
                  <a:lnTo>
                    <a:pt x="8645" y="10085"/>
                  </a:lnTo>
                  <a:lnTo>
                    <a:pt x="8224" y="10085"/>
                  </a:lnTo>
                  <a:lnTo>
                    <a:pt x="7984" y="10145"/>
                  </a:lnTo>
                  <a:lnTo>
                    <a:pt x="7924" y="10205"/>
                  </a:lnTo>
                  <a:lnTo>
                    <a:pt x="8104" y="10205"/>
                  </a:lnTo>
                  <a:lnTo>
                    <a:pt x="7444" y="10265"/>
                  </a:lnTo>
                  <a:lnTo>
                    <a:pt x="7144" y="10325"/>
                  </a:lnTo>
                  <a:lnTo>
                    <a:pt x="7444" y="10385"/>
                  </a:lnTo>
                  <a:lnTo>
                    <a:pt x="8224" y="10505"/>
                  </a:lnTo>
                  <a:lnTo>
                    <a:pt x="9005" y="10685"/>
                  </a:lnTo>
                  <a:lnTo>
                    <a:pt x="8525" y="10685"/>
                  </a:lnTo>
                  <a:lnTo>
                    <a:pt x="7744" y="10745"/>
                  </a:lnTo>
                  <a:lnTo>
                    <a:pt x="6724" y="10925"/>
                  </a:lnTo>
                  <a:lnTo>
                    <a:pt x="6484" y="10985"/>
                  </a:lnTo>
                  <a:lnTo>
                    <a:pt x="6184" y="11045"/>
                  </a:lnTo>
                  <a:lnTo>
                    <a:pt x="6124" y="11045"/>
                  </a:lnTo>
                  <a:lnTo>
                    <a:pt x="5823" y="11105"/>
                  </a:lnTo>
                  <a:lnTo>
                    <a:pt x="4503" y="11405"/>
                  </a:lnTo>
                  <a:lnTo>
                    <a:pt x="4023" y="11465"/>
                  </a:lnTo>
                  <a:lnTo>
                    <a:pt x="3602" y="11525"/>
                  </a:lnTo>
                  <a:lnTo>
                    <a:pt x="3302" y="11525"/>
                  </a:lnTo>
                  <a:lnTo>
                    <a:pt x="3062" y="11465"/>
                  </a:lnTo>
                  <a:lnTo>
                    <a:pt x="2882" y="11465"/>
                  </a:lnTo>
                  <a:lnTo>
                    <a:pt x="3062" y="11525"/>
                  </a:lnTo>
                  <a:lnTo>
                    <a:pt x="3242" y="11585"/>
                  </a:lnTo>
                  <a:lnTo>
                    <a:pt x="3602" y="11645"/>
                  </a:lnTo>
                  <a:lnTo>
                    <a:pt x="4023" y="11705"/>
                  </a:lnTo>
                  <a:lnTo>
                    <a:pt x="5103" y="11705"/>
                  </a:lnTo>
                  <a:lnTo>
                    <a:pt x="4383" y="11885"/>
                  </a:lnTo>
                  <a:lnTo>
                    <a:pt x="3602" y="12126"/>
                  </a:lnTo>
                  <a:lnTo>
                    <a:pt x="3302" y="12246"/>
                  </a:lnTo>
                  <a:lnTo>
                    <a:pt x="2822" y="12426"/>
                  </a:lnTo>
                  <a:lnTo>
                    <a:pt x="3362" y="12366"/>
                  </a:lnTo>
                  <a:lnTo>
                    <a:pt x="3602" y="12306"/>
                  </a:lnTo>
                  <a:lnTo>
                    <a:pt x="3843" y="12276"/>
                  </a:lnTo>
                  <a:lnTo>
                    <a:pt x="3843" y="12276"/>
                  </a:lnTo>
                  <a:lnTo>
                    <a:pt x="3723" y="12306"/>
                  </a:lnTo>
                  <a:lnTo>
                    <a:pt x="3602" y="12366"/>
                  </a:lnTo>
                  <a:lnTo>
                    <a:pt x="3963" y="12366"/>
                  </a:lnTo>
                  <a:lnTo>
                    <a:pt x="4443" y="12426"/>
                  </a:lnTo>
                  <a:lnTo>
                    <a:pt x="4143" y="12426"/>
                  </a:lnTo>
                  <a:lnTo>
                    <a:pt x="3783" y="12546"/>
                  </a:lnTo>
                  <a:lnTo>
                    <a:pt x="3602" y="12606"/>
                  </a:lnTo>
                  <a:lnTo>
                    <a:pt x="3422" y="12726"/>
                  </a:lnTo>
                  <a:lnTo>
                    <a:pt x="3122" y="12846"/>
                  </a:lnTo>
                  <a:lnTo>
                    <a:pt x="2882" y="12906"/>
                  </a:lnTo>
                  <a:lnTo>
                    <a:pt x="2822" y="12906"/>
                  </a:lnTo>
                  <a:lnTo>
                    <a:pt x="2882" y="12966"/>
                  </a:lnTo>
                  <a:lnTo>
                    <a:pt x="3122" y="12966"/>
                  </a:lnTo>
                  <a:lnTo>
                    <a:pt x="3482" y="12906"/>
                  </a:lnTo>
                  <a:lnTo>
                    <a:pt x="3602" y="12846"/>
                  </a:lnTo>
                  <a:lnTo>
                    <a:pt x="4023" y="12846"/>
                  </a:lnTo>
                  <a:lnTo>
                    <a:pt x="3602" y="12966"/>
                  </a:lnTo>
                  <a:lnTo>
                    <a:pt x="3002" y="13206"/>
                  </a:lnTo>
                  <a:lnTo>
                    <a:pt x="2102" y="13506"/>
                  </a:lnTo>
                  <a:lnTo>
                    <a:pt x="1742" y="13686"/>
                  </a:lnTo>
                  <a:lnTo>
                    <a:pt x="2162" y="13626"/>
                  </a:lnTo>
                  <a:lnTo>
                    <a:pt x="3122" y="13506"/>
                  </a:lnTo>
                  <a:lnTo>
                    <a:pt x="3602" y="13446"/>
                  </a:lnTo>
                  <a:lnTo>
                    <a:pt x="3242" y="13566"/>
                  </a:lnTo>
                  <a:lnTo>
                    <a:pt x="2342" y="13926"/>
                  </a:lnTo>
                  <a:lnTo>
                    <a:pt x="1502" y="14346"/>
                  </a:lnTo>
                  <a:lnTo>
                    <a:pt x="1141" y="14587"/>
                  </a:lnTo>
                  <a:lnTo>
                    <a:pt x="1141" y="14587"/>
                  </a:lnTo>
                  <a:lnTo>
                    <a:pt x="1502" y="14467"/>
                  </a:lnTo>
                  <a:lnTo>
                    <a:pt x="2402" y="14226"/>
                  </a:lnTo>
                  <a:lnTo>
                    <a:pt x="2522" y="14226"/>
                  </a:lnTo>
                  <a:lnTo>
                    <a:pt x="2042" y="14587"/>
                  </a:lnTo>
                  <a:lnTo>
                    <a:pt x="1802" y="14827"/>
                  </a:lnTo>
                  <a:lnTo>
                    <a:pt x="2102" y="14647"/>
                  </a:lnTo>
                  <a:lnTo>
                    <a:pt x="2222" y="14647"/>
                  </a:lnTo>
                  <a:lnTo>
                    <a:pt x="1862" y="14827"/>
                  </a:lnTo>
                  <a:lnTo>
                    <a:pt x="961" y="15487"/>
                  </a:lnTo>
                  <a:lnTo>
                    <a:pt x="601" y="15787"/>
                  </a:lnTo>
                  <a:lnTo>
                    <a:pt x="2042" y="15127"/>
                  </a:lnTo>
                  <a:lnTo>
                    <a:pt x="2642" y="14827"/>
                  </a:lnTo>
                  <a:lnTo>
                    <a:pt x="1982" y="15367"/>
                  </a:lnTo>
                  <a:lnTo>
                    <a:pt x="1321" y="16087"/>
                  </a:lnTo>
                  <a:lnTo>
                    <a:pt x="361" y="17048"/>
                  </a:lnTo>
                  <a:lnTo>
                    <a:pt x="1" y="17468"/>
                  </a:lnTo>
                  <a:lnTo>
                    <a:pt x="1" y="17468"/>
                  </a:lnTo>
                  <a:lnTo>
                    <a:pt x="421" y="17108"/>
                  </a:lnTo>
                  <a:lnTo>
                    <a:pt x="1502" y="16327"/>
                  </a:lnTo>
                  <a:lnTo>
                    <a:pt x="2402" y="15667"/>
                  </a:lnTo>
                  <a:lnTo>
                    <a:pt x="3122" y="15247"/>
                  </a:lnTo>
                  <a:lnTo>
                    <a:pt x="2762" y="15667"/>
                  </a:lnTo>
                  <a:lnTo>
                    <a:pt x="2402" y="16087"/>
                  </a:lnTo>
                  <a:lnTo>
                    <a:pt x="2102" y="16687"/>
                  </a:lnTo>
                  <a:lnTo>
                    <a:pt x="1922" y="17228"/>
                  </a:lnTo>
                  <a:lnTo>
                    <a:pt x="1802" y="17588"/>
                  </a:lnTo>
                  <a:lnTo>
                    <a:pt x="1982" y="17288"/>
                  </a:lnTo>
                  <a:lnTo>
                    <a:pt x="2282" y="16808"/>
                  </a:lnTo>
                  <a:lnTo>
                    <a:pt x="2642" y="16327"/>
                  </a:lnTo>
                  <a:lnTo>
                    <a:pt x="2942" y="16027"/>
                  </a:lnTo>
                  <a:lnTo>
                    <a:pt x="2822" y="16327"/>
                  </a:lnTo>
                  <a:lnTo>
                    <a:pt x="2402" y="17588"/>
                  </a:lnTo>
                  <a:lnTo>
                    <a:pt x="2162" y="18248"/>
                  </a:lnTo>
                  <a:lnTo>
                    <a:pt x="2102" y="18848"/>
                  </a:lnTo>
                  <a:lnTo>
                    <a:pt x="2162" y="19209"/>
                  </a:lnTo>
                  <a:lnTo>
                    <a:pt x="2222" y="18848"/>
                  </a:lnTo>
                  <a:lnTo>
                    <a:pt x="2402" y="18308"/>
                  </a:lnTo>
                  <a:lnTo>
                    <a:pt x="2642" y="17708"/>
                  </a:lnTo>
                  <a:lnTo>
                    <a:pt x="3122" y="16868"/>
                  </a:lnTo>
                  <a:lnTo>
                    <a:pt x="3062" y="17348"/>
                  </a:lnTo>
                  <a:lnTo>
                    <a:pt x="3062" y="17888"/>
                  </a:lnTo>
                  <a:lnTo>
                    <a:pt x="3122" y="18488"/>
                  </a:lnTo>
                  <a:lnTo>
                    <a:pt x="3182" y="19028"/>
                  </a:lnTo>
                  <a:lnTo>
                    <a:pt x="3242" y="19389"/>
                  </a:lnTo>
                  <a:lnTo>
                    <a:pt x="3302" y="19569"/>
                  </a:lnTo>
                  <a:lnTo>
                    <a:pt x="3302" y="19389"/>
                  </a:lnTo>
                  <a:lnTo>
                    <a:pt x="3302" y="19028"/>
                  </a:lnTo>
                  <a:lnTo>
                    <a:pt x="3302" y="18488"/>
                  </a:lnTo>
                  <a:lnTo>
                    <a:pt x="3362" y="17888"/>
                  </a:lnTo>
                  <a:lnTo>
                    <a:pt x="3602" y="17048"/>
                  </a:lnTo>
                  <a:lnTo>
                    <a:pt x="3662" y="16687"/>
                  </a:lnTo>
                  <a:lnTo>
                    <a:pt x="3783" y="16507"/>
                  </a:lnTo>
                  <a:lnTo>
                    <a:pt x="3843" y="16267"/>
                  </a:lnTo>
                  <a:lnTo>
                    <a:pt x="3963" y="16027"/>
                  </a:lnTo>
                  <a:lnTo>
                    <a:pt x="4023" y="15847"/>
                  </a:lnTo>
                  <a:lnTo>
                    <a:pt x="3903" y="16507"/>
                  </a:lnTo>
                  <a:lnTo>
                    <a:pt x="3903" y="17228"/>
                  </a:lnTo>
                  <a:lnTo>
                    <a:pt x="3963" y="17888"/>
                  </a:lnTo>
                  <a:lnTo>
                    <a:pt x="4083" y="18428"/>
                  </a:lnTo>
                  <a:lnTo>
                    <a:pt x="4143" y="18668"/>
                  </a:lnTo>
                  <a:lnTo>
                    <a:pt x="4203" y="18848"/>
                  </a:lnTo>
                  <a:lnTo>
                    <a:pt x="4203" y="18668"/>
                  </a:lnTo>
                  <a:lnTo>
                    <a:pt x="4143" y="18428"/>
                  </a:lnTo>
                  <a:lnTo>
                    <a:pt x="4143" y="17888"/>
                  </a:lnTo>
                  <a:lnTo>
                    <a:pt x="4203" y="17228"/>
                  </a:lnTo>
                  <a:lnTo>
                    <a:pt x="4323" y="16748"/>
                  </a:lnTo>
                  <a:lnTo>
                    <a:pt x="4383" y="16327"/>
                  </a:lnTo>
                  <a:lnTo>
                    <a:pt x="4323" y="16808"/>
                  </a:lnTo>
                  <a:lnTo>
                    <a:pt x="4203" y="17348"/>
                  </a:lnTo>
                  <a:lnTo>
                    <a:pt x="4203" y="17828"/>
                  </a:lnTo>
                  <a:lnTo>
                    <a:pt x="4263" y="18188"/>
                  </a:lnTo>
                  <a:lnTo>
                    <a:pt x="4323" y="17828"/>
                  </a:lnTo>
                  <a:lnTo>
                    <a:pt x="4443" y="17408"/>
                  </a:lnTo>
                  <a:lnTo>
                    <a:pt x="4623" y="16868"/>
                  </a:lnTo>
                  <a:lnTo>
                    <a:pt x="5043" y="15907"/>
                  </a:lnTo>
                  <a:lnTo>
                    <a:pt x="5103" y="15727"/>
                  </a:lnTo>
                  <a:lnTo>
                    <a:pt x="5103" y="16387"/>
                  </a:lnTo>
                  <a:lnTo>
                    <a:pt x="5163" y="17048"/>
                  </a:lnTo>
                  <a:lnTo>
                    <a:pt x="5283" y="17588"/>
                  </a:lnTo>
                  <a:lnTo>
                    <a:pt x="5463" y="17948"/>
                  </a:lnTo>
                  <a:lnTo>
                    <a:pt x="5403" y="17588"/>
                  </a:lnTo>
                  <a:lnTo>
                    <a:pt x="5403" y="17048"/>
                  </a:lnTo>
                  <a:lnTo>
                    <a:pt x="5403" y="16387"/>
                  </a:lnTo>
                  <a:lnTo>
                    <a:pt x="5523" y="15787"/>
                  </a:lnTo>
                  <a:lnTo>
                    <a:pt x="5703" y="15187"/>
                  </a:lnTo>
                  <a:lnTo>
                    <a:pt x="5703" y="15127"/>
                  </a:lnTo>
                  <a:lnTo>
                    <a:pt x="5763" y="15547"/>
                  </a:lnTo>
                  <a:lnTo>
                    <a:pt x="5883" y="15967"/>
                  </a:lnTo>
                  <a:lnTo>
                    <a:pt x="6064" y="16447"/>
                  </a:lnTo>
                  <a:lnTo>
                    <a:pt x="6184" y="16808"/>
                  </a:lnTo>
                  <a:lnTo>
                    <a:pt x="6364" y="17048"/>
                  </a:lnTo>
                  <a:lnTo>
                    <a:pt x="6304" y="16808"/>
                  </a:lnTo>
                  <a:lnTo>
                    <a:pt x="6244" y="16387"/>
                  </a:lnTo>
                  <a:lnTo>
                    <a:pt x="6184" y="15967"/>
                  </a:lnTo>
                  <a:lnTo>
                    <a:pt x="6244" y="15187"/>
                  </a:lnTo>
                  <a:lnTo>
                    <a:pt x="6364" y="15847"/>
                  </a:lnTo>
                  <a:lnTo>
                    <a:pt x="6604" y="16627"/>
                  </a:lnTo>
                  <a:lnTo>
                    <a:pt x="6724" y="16928"/>
                  </a:lnTo>
                  <a:lnTo>
                    <a:pt x="6904" y="17348"/>
                  </a:lnTo>
                  <a:lnTo>
                    <a:pt x="7084" y="17708"/>
                  </a:lnTo>
                  <a:lnTo>
                    <a:pt x="7324" y="17948"/>
                  </a:lnTo>
                  <a:lnTo>
                    <a:pt x="7204" y="17648"/>
                  </a:lnTo>
                  <a:lnTo>
                    <a:pt x="7024" y="17168"/>
                  </a:lnTo>
                  <a:lnTo>
                    <a:pt x="6904" y="16567"/>
                  </a:lnTo>
                  <a:lnTo>
                    <a:pt x="6784" y="15247"/>
                  </a:lnTo>
                  <a:lnTo>
                    <a:pt x="7084" y="15847"/>
                  </a:lnTo>
                  <a:lnTo>
                    <a:pt x="7264" y="16327"/>
                  </a:lnTo>
                  <a:lnTo>
                    <a:pt x="7384" y="16567"/>
                  </a:lnTo>
                  <a:lnTo>
                    <a:pt x="7324" y="16267"/>
                  </a:lnTo>
                  <a:lnTo>
                    <a:pt x="7264" y="15427"/>
                  </a:lnTo>
                  <a:lnTo>
                    <a:pt x="7264" y="14527"/>
                  </a:lnTo>
                  <a:lnTo>
                    <a:pt x="7324" y="14166"/>
                  </a:lnTo>
                  <a:lnTo>
                    <a:pt x="7384" y="14406"/>
                  </a:lnTo>
                  <a:lnTo>
                    <a:pt x="7564" y="15427"/>
                  </a:lnTo>
                  <a:lnTo>
                    <a:pt x="7684" y="15907"/>
                  </a:lnTo>
                  <a:lnTo>
                    <a:pt x="7864" y="16327"/>
                  </a:lnTo>
                  <a:lnTo>
                    <a:pt x="8044" y="16627"/>
                  </a:lnTo>
                  <a:lnTo>
                    <a:pt x="8104" y="16687"/>
                  </a:lnTo>
                  <a:lnTo>
                    <a:pt x="8044" y="16567"/>
                  </a:lnTo>
                  <a:lnTo>
                    <a:pt x="7984" y="16327"/>
                  </a:lnTo>
                  <a:lnTo>
                    <a:pt x="7924" y="15907"/>
                  </a:lnTo>
                  <a:lnTo>
                    <a:pt x="7864" y="15367"/>
                  </a:lnTo>
                  <a:lnTo>
                    <a:pt x="7864" y="14827"/>
                  </a:lnTo>
                  <a:lnTo>
                    <a:pt x="7864" y="14286"/>
                  </a:lnTo>
                  <a:lnTo>
                    <a:pt x="7984" y="14827"/>
                  </a:lnTo>
                  <a:lnTo>
                    <a:pt x="8224" y="15547"/>
                  </a:lnTo>
                  <a:lnTo>
                    <a:pt x="8284" y="15847"/>
                  </a:lnTo>
                  <a:lnTo>
                    <a:pt x="8284" y="15127"/>
                  </a:lnTo>
                  <a:lnTo>
                    <a:pt x="8465" y="16027"/>
                  </a:lnTo>
                  <a:lnTo>
                    <a:pt x="8525" y="16387"/>
                  </a:lnTo>
                  <a:lnTo>
                    <a:pt x="8164" y="16748"/>
                  </a:lnTo>
                  <a:lnTo>
                    <a:pt x="7624" y="17408"/>
                  </a:lnTo>
                  <a:lnTo>
                    <a:pt x="7504" y="17588"/>
                  </a:lnTo>
                  <a:lnTo>
                    <a:pt x="7444" y="17708"/>
                  </a:lnTo>
                  <a:lnTo>
                    <a:pt x="7504" y="17648"/>
                  </a:lnTo>
                  <a:lnTo>
                    <a:pt x="7684" y="17468"/>
                  </a:lnTo>
                  <a:lnTo>
                    <a:pt x="8284" y="16928"/>
                  </a:lnTo>
                  <a:lnTo>
                    <a:pt x="8585" y="16748"/>
                  </a:lnTo>
                  <a:lnTo>
                    <a:pt x="8645" y="16868"/>
                  </a:lnTo>
                  <a:lnTo>
                    <a:pt x="8164" y="17468"/>
                  </a:lnTo>
                  <a:lnTo>
                    <a:pt x="7864" y="17888"/>
                  </a:lnTo>
                  <a:lnTo>
                    <a:pt x="7744" y="18248"/>
                  </a:lnTo>
                  <a:lnTo>
                    <a:pt x="7624" y="18488"/>
                  </a:lnTo>
                  <a:lnTo>
                    <a:pt x="7804" y="18248"/>
                  </a:lnTo>
                  <a:lnTo>
                    <a:pt x="8164" y="17768"/>
                  </a:lnTo>
                  <a:lnTo>
                    <a:pt x="8044" y="18188"/>
                  </a:lnTo>
                  <a:lnTo>
                    <a:pt x="7984" y="18488"/>
                  </a:lnTo>
                  <a:lnTo>
                    <a:pt x="7924" y="18548"/>
                  </a:lnTo>
                  <a:lnTo>
                    <a:pt x="7744" y="18788"/>
                  </a:lnTo>
                  <a:lnTo>
                    <a:pt x="7624" y="18908"/>
                  </a:lnTo>
                  <a:lnTo>
                    <a:pt x="7744" y="18848"/>
                  </a:lnTo>
                  <a:lnTo>
                    <a:pt x="7984" y="18788"/>
                  </a:lnTo>
                  <a:lnTo>
                    <a:pt x="7684" y="19028"/>
                  </a:lnTo>
                  <a:lnTo>
                    <a:pt x="7384" y="19389"/>
                  </a:lnTo>
                  <a:lnTo>
                    <a:pt x="7144" y="19689"/>
                  </a:lnTo>
                  <a:lnTo>
                    <a:pt x="7444" y="19509"/>
                  </a:lnTo>
                  <a:lnTo>
                    <a:pt x="7864" y="19269"/>
                  </a:lnTo>
                  <a:lnTo>
                    <a:pt x="7984" y="19209"/>
                  </a:lnTo>
                  <a:lnTo>
                    <a:pt x="8044" y="19269"/>
                  </a:lnTo>
                  <a:lnTo>
                    <a:pt x="8044" y="19209"/>
                  </a:lnTo>
                  <a:lnTo>
                    <a:pt x="8104" y="19149"/>
                  </a:lnTo>
                  <a:lnTo>
                    <a:pt x="8104" y="19209"/>
                  </a:lnTo>
                  <a:lnTo>
                    <a:pt x="8044" y="19269"/>
                  </a:lnTo>
                  <a:lnTo>
                    <a:pt x="7924" y="19389"/>
                  </a:lnTo>
                  <a:lnTo>
                    <a:pt x="7684" y="19629"/>
                  </a:lnTo>
                  <a:lnTo>
                    <a:pt x="7504" y="19929"/>
                  </a:lnTo>
                  <a:lnTo>
                    <a:pt x="7264" y="20409"/>
                  </a:lnTo>
                  <a:lnTo>
                    <a:pt x="7204" y="20649"/>
                  </a:lnTo>
                  <a:lnTo>
                    <a:pt x="7324" y="20469"/>
                  </a:lnTo>
                  <a:lnTo>
                    <a:pt x="7684" y="20049"/>
                  </a:lnTo>
                  <a:lnTo>
                    <a:pt x="7924" y="19869"/>
                  </a:lnTo>
                  <a:lnTo>
                    <a:pt x="8164" y="19689"/>
                  </a:lnTo>
                  <a:lnTo>
                    <a:pt x="8284" y="19629"/>
                  </a:lnTo>
                  <a:lnTo>
                    <a:pt x="8284" y="19689"/>
                  </a:lnTo>
                  <a:lnTo>
                    <a:pt x="8044" y="19929"/>
                  </a:lnTo>
                  <a:lnTo>
                    <a:pt x="7744" y="20289"/>
                  </a:lnTo>
                  <a:lnTo>
                    <a:pt x="7384" y="20769"/>
                  </a:lnTo>
                  <a:lnTo>
                    <a:pt x="7384" y="20769"/>
                  </a:lnTo>
                  <a:lnTo>
                    <a:pt x="7924" y="20409"/>
                  </a:lnTo>
                  <a:lnTo>
                    <a:pt x="8104" y="20349"/>
                  </a:lnTo>
                  <a:lnTo>
                    <a:pt x="7864" y="20649"/>
                  </a:lnTo>
                  <a:lnTo>
                    <a:pt x="7624" y="21129"/>
                  </a:lnTo>
                  <a:lnTo>
                    <a:pt x="7444" y="21670"/>
                  </a:lnTo>
                  <a:lnTo>
                    <a:pt x="7384" y="21850"/>
                  </a:lnTo>
                  <a:lnTo>
                    <a:pt x="7504" y="21730"/>
                  </a:lnTo>
                  <a:lnTo>
                    <a:pt x="7804" y="21249"/>
                  </a:lnTo>
                  <a:lnTo>
                    <a:pt x="8044" y="20949"/>
                  </a:lnTo>
                  <a:lnTo>
                    <a:pt x="8044" y="20949"/>
                  </a:lnTo>
                  <a:lnTo>
                    <a:pt x="7984" y="21069"/>
                  </a:lnTo>
                  <a:lnTo>
                    <a:pt x="7864" y="21309"/>
                  </a:lnTo>
                  <a:lnTo>
                    <a:pt x="7864" y="21550"/>
                  </a:lnTo>
                  <a:lnTo>
                    <a:pt x="7864" y="21670"/>
                  </a:lnTo>
                  <a:lnTo>
                    <a:pt x="7924" y="21550"/>
                  </a:lnTo>
                  <a:lnTo>
                    <a:pt x="8044" y="21369"/>
                  </a:lnTo>
                  <a:lnTo>
                    <a:pt x="8164" y="21249"/>
                  </a:lnTo>
                  <a:lnTo>
                    <a:pt x="8465" y="21009"/>
                  </a:lnTo>
                  <a:lnTo>
                    <a:pt x="8465" y="21009"/>
                  </a:lnTo>
                  <a:lnTo>
                    <a:pt x="8405" y="21069"/>
                  </a:lnTo>
                  <a:lnTo>
                    <a:pt x="8345" y="21369"/>
                  </a:lnTo>
                  <a:lnTo>
                    <a:pt x="8284" y="21850"/>
                  </a:lnTo>
                  <a:lnTo>
                    <a:pt x="8284" y="22090"/>
                  </a:lnTo>
                  <a:lnTo>
                    <a:pt x="8284" y="22270"/>
                  </a:lnTo>
                  <a:lnTo>
                    <a:pt x="8345" y="22390"/>
                  </a:lnTo>
                  <a:lnTo>
                    <a:pt x="8405" y="22450"/>
                  </a:lnTo>
                  <a:lnTo>
                    <a:pt x="8405" y="22390"/>
                  </a:lnTo>
                  <a:lnTo>
                    <a:pt x="8405" y="22270"/>
                  </a:lnTo>
                  <a:lnTo>
                    <a:pt x="8525" y="21910"/>
                  </a:lnTo>
                  <a:lnTo>
                    <a:pt x="8705" y="21490"/>
                  </a:lnTo>
                  <a:lnTo>
                    <a:pt x="8765" y="21369"/>
                  </a:lnTo>
                  <a:lnTo>
                    <a:pt x="8825" y="21369"/>
                  </a:lnTo>
                  <a:lnTo>
                    <a:pt x="8765" y="21430"/>
                  </a:lnTo>
                  <a:lnTo>
                    <a:pt x="8705" y="21790"/>
                  </a:lnTo>
                  <a:lnTo>
                    <a:pt x="8645" y="22330"/>
                  </a:lnTo>
                  <a:lnTo>
                    <a:pt x="8705" y="22630"/>
                  </a:lnTo>
                  <a:lnTo>
                    <a:pt x="8705" y="22870"/>
                  </a:lnTo>
                  <a:lnTo>
                    <a:pt x="8825" y="23050"/>
                  </a:lnTo>
                  <a:lnTo>
                    <a:pt x="8825" y="22990"/>
                  </a:lnTo>
                  <a:lnTo>
                    <a:pt x="8825" y="22870"/>
                  </a:lnTo>
                  <a:lnTo>
                    <a:pt x="8825" y="22630"/>
                  </a:lnTo>
                  <a:lnTo>
                    <a:pt x="8885" y="22390"/>
                  </a:lnTo>
                  <a:lnTo>
                    <a:pt x="8945" y="22510"/>
                  </a:lnTo>
                  <a:lnTo>
                    <a:pt x="9005" y="22810"/>
                  </a:lnTo>
                  <a:lnTo>
                    <a:pt x="9185" y="23230"/>
                  </a:lnTo>
                  <a:lnTo>
                    <a:pt x="9305" y="23530"/>
                  </a:lnTo>
                  <a:lnTo>
                    <a:pt x="9485" y="23831"/>
                  </a:lnTo>
                  <a:lnTo>
                    <a:pt x="9605" y="24011"/>
                  </a:lnTo>
                  <a:lnTo>
                    <a:pt x="9665" y="24071"/>
                  </a:lnTo>
                  <a:lnTo>
                    <a:pt x="9665" y="23951"/>
                  </a:lnTo>
                  <a:lnTo>
                    <a:pt x="9545" y="23771"/>
                  </a:lnTo>
                  <a:lnTo>
                    <a:pt x="9365" y="23110"/>
                  </a:lnTo>
                  <a:lnTo>
                    <a:pt x="9305" y="22450"/>
                  </a:lnTo>
                  <a:lnTo>
                    <a:pt x="9365" y="22150"/>
                  </a:lnTo>
                  <a:lnTo>
                    <a:pt x="9485" y="22390"/>
                  </a:lnTo>
                  <a:lnTo>
                    <a:pt x="9605" y="22510"/>
                  </a:lnTo>
                  <a:lnTo>
                    <a:pt x="9845" y="22750"/>
                  </a:lnTo>
                  <a:lnTo>
                    <a:pt x="10145" y="22990"/>
                  </a:lnTo>
                  <a:lnTo>
                    <a:pt x="10505" y="23230"/>
                  </a:lnTo>
                  <a:lnTo>
                    <a:pt x="10866" y="23410"/>
                  </a:lnTo>
                  <a:lnTo>
                    <a:pt x="11166" y="23530"/>
                  </a:lnTo>
                  <a:lnTo>
                    <a:pt x="11406" y="23590"/>
                  </a:lnTo>
                  <a:lnTo>
                    <a:pt x="11166" y="23470"/>
                  </a:lnTo>
                  <a:lnTo>
                    <a:pt x="10926" y="23290"/>
                  </a:lnTo>
                  <a:lnTo>
                    <a:pt x="10625" y="23050"/>
                  </a:lnTo>
                  <a:lnTo>
                    <a:pt x="10325" y="22750"/>
                  </a:lnTo>
                  <a:lnTo>
                    <a:pt x="10145" y="22510"/>
                  </a:lnTo>
                  <a:lnTo>
                    <a:pt x="9965" y="22270"/>
                  </a:lnTo>
                  <a:lnTo>
                    <a:pt x="10085" y="22330"/>
                  </a:lnTo>
                  <a:lnTo>
                    <a:pt x="10625" y="22570"/>
                  </a:lnTo>
                  <a:lnTo>
                    <a:pt x="10806" y="22630"/>
                  </a:lnTo>
                  <a:lnTo>
                    <a:pt x="10866" y="22630"/>
                  </a:lnTo>
                  <a:lnTo>
                    <a:pt x="10806" y="22570"/>
                  </a:lnTo>
                  <a:lnTo>
                    <a:pt x="10686" y="22510"/>
                  </a:lnTo>
                  <a:lnTo>
                    <a:pt x="10265" y="22150"/>
                  </a:lnTo>
                  <a:lnTo>
                    <a:pt x="9845" y="21730"/>
                  </a:lnTo>
                  <a:lnTo>
                    <a:pt x="9725" y="21610"/>
                  </a:lnTo>
                  <a:lnTo>
                    <a:pt x="10385" y="21790"/>
                  </a:lnTo>
                  <a:lnTo>
                    <a:pt x="10986" y="21970"/>
                  </a:lnTo>
                  <a:lnTo>
                    <a:pt x="11226" y="21970"/>
                  </a:lnTo>
                  <a:lnTo>
                    <a:pt x="10986" y="21850"/>
                  </a:lnTo>
                  <a:lnTo>
                    <a:pt x="10445" y="21610"/>
                  </a:lnTo>
                  <a:lnTo>
                    <a:pt x="9965" y="21249"/>
                  </a:lnTo>
                  <a:lnTo>
                    <a:pt x="10085" y="21309"/>
                  </a:lnTo>
                  <a:lnTo>
                    <a:pt x="10265" y="21369"/>
                  </a:lnTo>
                  <a:lnTo>
                    <a:pt x="10686" y="21550"/>
                  </a:lnTo>
                  <a:lnTo>
                    <a:pt x="11106" y="21610"/>
                  </a:lnTo>
                  <a:lnTo>
                    <a:pt x="11946" y="21610"/>
                  </a:lnTo>
                  <a:lnTo>
                    <a:pt x="12186" y="21550"/>
                  </a:lnTo>
                  <a:lnTo>
                    <a:pt x="11946" y="21550"/>
                  </a:lnTo>
                  <a:lnTo>
                    <a:pt x="11586" y="21490"/>
                  </a:lnTo>
                  <a:lnTo>
                    <a:pt x="11166" y="21369"/>
                  </a:lnTo>
                  <a:lnTo>
                    <a:pt x="10746" y="21249"/>
                  </a:lnTo>
                  <a:lnTo>
                    <a:pt x="10445" y="21009"/>
                  </a:lnTo>
                  <a:lnTo>
                    <a:pt x="10265" y="20949"/>
                  </a:lnTo>
                  <a:lnTo>
                    <a:pt x="10205" y="20889"/>
                  </a:lnTo>
                  <a:lnTo>
                    <a:pt x="10085" y="20769"/>
                  </a:lnTo>
                  <a:lnTo>
                    <a:pt x="10085" y="20769"/>
                  </a:lnTo>
                  <a:lnTo>
                    <a:pt x="10265" y="20829"/>
                  </a:lnTo>
                  <a:lnTo>
                    <a:pt x="10686" y="20949"/>
                  </a:lnTo>
                  <a:lnTo>
                    <a:pt x="11166" y="21009"/>
                  </a:lnTo>
                  <a:lnTo>
                    <a:pt x="11646" y="21009"/>
                  </a:lnTo>
                  <a:lnTo>
                    <a:pt x="12006" y="20949"/>
                  </a:lnTo>
                  <a:lnTo>
                    <a:pt x="12306" y="20829"/>
                  </a:lnTo>
                  <a:lnTo>
                    <a:pt x="12006" y="20829"/>
                  </a:lnTo>
                  <a:lnTo>
                    <a:pt x="11646" y="20889"/>
                  </a:lnTo>
                  <a:lnTo>
                    <a:pt x="11226" y="20829"/>
                  </a:lnTo>
                  <a:lnTo>
                    <a:pt x="10686" y="20589"/>
                  </a:lnTo>
                  <a:lnTo>
                    <a:pt x="10265" y="20409"/>
                  </a:lnTo>
                  <a:lnTo>
                    <a:pt x="10565" y="20529"/>
                  </a:lnTo>
                  <a:lnTo>
                    <a:pt x="10926" y="20589"/>
                  </a:lnTo>
                  <a:lnTo>
                    <a:pt x="11346" y="20649"/>
                  </a:lnTo>
                  <a:lnTo>
                    <a:pt x="11706" y="20709"/>
                  </a:lnTo>
                  <a:lnTo>
                    <a:pt x="11946" y="20709"/>
                  </a:lnTo>
                  <a:lnTo>
                    <a:pt x="11706" y="20649"/>
                  </a:lnTo>
                  <a:lnTo>
                    <a:pt x="10986" y="20409"/>
                  </a:lnTo>
                  <a:lnTo>
                    <a:pt x="10686" y="20229"/>
                  </a:lnTo>
                  <a:lnTo>
                    <a:pt x="10385" y="19989"/>
                  </a:lnTo>
                  <a:lnTo>
                    <a:pt x="10025" y="19749"/>
                  </a:lnTo>
                  <a:lnTo>
                    <a:pt x="9845" y="19629"/>
                  </a:lnTo>
                  <a:lnTo>
                    <a:pt x="10085" y="19689"/>
                  </a:lnTo>
                  <a:lnTo>
                    <a:pt x="10565" y="19809"/>
                  </a:lnTo>
                  <a:lnTo>
                    <a:pt x="10926" y="19869"/>
                  </a:lnTo>
                  <a:lnTo>
                    <a:pt x="11346" y="19929"/>
                  </a:lnTo>
                  <a:lnTo>
                    <a:pt x="11766" y="19929"/>
                  </a:lnTo>
                  <a:lnTo>
                    <a:pt x="12126" y="19869"/>
                  </a:lnTo>
                  <a:lnTo>
                    <a:pt x="12366" y="19809"/>
                  </a:lnTo>
                  <a:lnTo>
                    <a:pt x="11766" y="19809"/>
                  </a:lnTo>
                  <a:lnTo>
                    <a:pt x="11406" y="19689"/>
                  </a:lnTo>
                  <a:lnTo>
                    <a:pt x="10686" y="19449"/>
                  </a:lnTo>
                  <a:lnTo>
                    <a:pt x="12246" y="19449"/>
                  </a:lnTo>
                  <a:lnTo>
                    <a:pt x="12606" y="19329"/>
                  </a:lnTo>
                  <a:lnTo>
                    <a:pt x="12846" y="19269"/>
                  </a:lnTo>
                  <a:lnTo>
                    <a:pt x="12906" y="19209"/>
                  </a:lnTo>
                  <a:lnTo>
                    <a:pt x="12846" y="19209"/>
                  </a:lnTo>
                  <a:lnTo>
                    <a:pt x="12606" y="19269"/>
                  </a:lnTo>
                  <a:lnTo>
                    <a:pt x="12246" y="19269"/>
                  </a:lnTo>
                  <a:lnTo>
                    <a:pt x="11826" y="19209"/>
                  </a:lnTo>
                  <a:lnTo>
                    <a:pt x="11346" y="19149"/>
                  </a:lnTo>
                  <a:lnTo>
                    <a:pt x="12126" y="18968"/>
                  </a:lnTo>
                  <a:lnTo>
                    <a:pt x="11466" y="18968"/>
                  </a:lnTo>
                  <a:lnTo>
                    <a:pt x="12246" y="18848"/>
                  </a:lnTo>
                  <a:lnTo>
                    <a:pt x="13147" y="18608"/>
                  </a:lnTo>
                  <a:lnTo>
                    <a:pt x="13387" y="18488"/>
                  </a:lnTo>
                  <a:lnTo>
                    <a:pt x="13447" y="18428"/>
                  </a:lnTo>
                  <a:lnTo>
                    <a:pt x="13387" y="18428"/>
                  </a:lnTo>
                  <a:lnTo>
                    <a:pt x="13087" y="18548"/>
                  </a:lnTo>
                  <a:lnTo>
                    <a:pt x="12186" y="18608"/>
                  </a:lnTo>
                  <a:lnTo>
                    <a:pt x="11946" y="18608"/>
                  </a:lnTo>
                  <a:lnTo>
                    <a:pt x="12666" y="18368"/>
                  </a:lnTo>
                  <a:lnTo>
                    <a:pt x="12906" y="18248"/>
                  </a:lnTo>
                  <a:lnTo>
                    <a:pt x="13327" y="18188"/>
                  </a:lnTo>
                  <a:lnTo>
                    <a:pt x="13687" y="18128"/>
                  </a:lnTo>
                  <a:lnTo>
                    <a:pt x="13327" y="18128"/>
                  </a:lnTo>
                  <a:lnTo>
                    <a:pt x="12486" y="18068"/>
                  </a:lnTo>
                  <a:lnTo>
                    <a:pt x="11706" y="18008"/>
                  </a:lnTo>
                  <a:lnTo>
                    <a:pt x="11826" y="17948"/>
                  </a:lnTo>
                  <a:lnTo>
                    <a:pt x="12066" y="17828"/>
                  </a:lnTo>
                  <a:lnTo>
                    <a:pt x="12126" y="17768"/>
                  </a:lnTo>
                  <a:lnTo>
                    <a:pt x="12726" y="17768"/>
                  </a:lnTo>
                  <a:lnTo>
                    <a:pt x="12366" y="17708"/>
                  </a:lnTo>
                  <a:lnTo>
                    <a:pt x="12906" y="17648"/>
                  </a:lnTo>
                  <a:lnTo>
                    <a:pt x="13147" y="17648"/>
                  </a:lnTo>
                  <a:lnTo>
                    <a:pt x="12906" y="17588"/>
                  </a:lnTo>
                  <a:lnTo>
                    <a:pt x="12246" y="17468"/>
                  </a:lnTo>
                  <a:lnTo>
                    <a:pt x="12426" y="17348"/>
                  </a:lnTo>
                  <a:lnTo>
                    <a:pt x="12486" y="17348"/>
                  </a:lnTo>
                  <a:lnTo>
                    <a:pt x="12726" y="17408"/>
                  </a:lnTo>
                  <a:lnTo>
                    <a:pt x="13267" y="17588"/>
                  </a:lnTo>
                  <a:lnTo>
                    <a:pt x="13567" y="17648"/>
                  </a:lnTo>
                  <a:lnTo>
                    <a:pt x="13627" y="17648"/>
                  </a:lnTo>
                  <a:lnTo>
                    <a:pt x="13567" y="17588"/>
                  </a:lnTo>
                  <a:lnTo>
                    <a:pt x="13327" y="17528"/>
                  </a:lnTo>
                  <a:lnTo>
                    <a:pt x="12966" y="17348"/>
                  </a:lnTo>
                  <a:lnTo>
                    <a:pt x="12606" y="17048"/>
                  </a:lnTo>
                  <a:lnTo>
                    <a:pt x="12306" y="16748"/>
                  </a:lnTo>
                  <a:lnTo>
                    <a:pt x="12006" y="16447"/>
                  </a:lnTo>
                  <a:lnTo>
                    <a:pt x="11946" y="16327"/>
                  </a:lnTo>
                  <a:lnTo>
                    <a:pt x="11826" y="16207"/>
                  </a:lnTo>
                  <a:lnTo>
                    <a:pt x="11766" y="16027"/>
                  </a:lnTo>
                  <a:lnTo>
                    <a:pt x="11526" y="15667"/>
                  </a:lnTo>
                  <a:lnTo>
                    <a:pt x="11586" y="15547"/>
                  </a:lnTo>
                  <a:lnTo>
                    <a:pt x="11646" y="15727"/>
                  </a:lnTo>
                  <a:lnTo>
                    <a:pt x="11766" y="15967"/>
                  </a:lnTo>
                  <a:lnTo>
                    <a:pt x="11946" y="16267"/>
                  </a:lnTo>
                  <a:lnTo>
                    <a:pt x="12186" y="16507"/>
                  </a:lnTo>
                  <a:lnTo>
                    <a:pt x="12486" y="16748"/>
                  </a:lnTo>
                  <a:lnTo>
                    <a:pt x="12726" y="16928"/>
                  </a:lnTo>
                  <a:lnTo>
                    <a:pt x="12906" y="17048"/>
                  </a:lnTo>
                  <a:lnTo>
                    <a:pt x="12966" y="17048"/>
                  </a:lnTo>
                  <a:lnTo>
                    <a:pt x="12906" y="16988"/>
                  </a:lnTo>
                  <a:lnTo>
                    <a:pt x="12786" y="16868"/>
                  </a:lnTo>
                  <a:lnTo>
                    <a:pt x="12546" y="16627"/>
                  </a:lnTo>
                  <a:lnTo>
                    <a:pt x="12366" y="16387"/>
                  </a:lnTo>
                  <a:lnTo>
                    <a:pt x="12246" y="16087"/>
                  </a:lnTo>
                  <a:lnTo>
                    <a:pt x="12126" y="15787"/>
                  </a:lnTo>
                  <a:lnTo>
                    <a:pt x="12066" y="15547"/>
                  </a:lnTo>
                  <a:lnTo>
                    <a:pt x="12006" y="15427"/>
                  </a:lnTo>
                  <a:lnTo>
                    <a:pt x="11946" y="15247"/>
                  </a:lnTo>
                  <a:lnTo>
                    <a:pt x="12066" y="15487"/>
                  </a:lnTo>
                  <a:lnTo>
                    <a:pt x="12246" y="15787"/>
                  </a:lnTo>
                  <a:lnTo>
                    <a:pt x="12486" y="16027"/>
                  </a:lnTo>
                  <a:lnTo>
                    <a:pt x="12726" y="16267"/>
                  </a:lnTo>
                  <a:lnTo>
                    <a:pt x="12966" y="16447"/>
                  </a:lnTo>
                  <a:lnTo>
                    <a:pt x="13147" y="16567"/>
                  </a:lnTo>
                  <a:lnTo>
                    <a:pt x="13027" y="16387"/>
                  </a:lnTo>
                  <a:lnTo>
                    <a:pt x="12666" y="15907"/>
                  </a:lnTo>
                  <a:lnTo>
                    <a:pt x="12426" y="15367"/>
                  </a:lnTo>
                  <a:lnTo>
                    <a:pt x="12366" y="15007"/>
                  </a:lnTo>
                  <a:lnTo>
                    <a:pt x="12306" y="14827"/>
                  </a:lnTo>
                  <a:lnTo>
                    <a:pt x="12426" y="14767"/>
                  </a:lnTo>
                  <a:lnTo>
                    <a:pt x="12486" y="15007"/>
                  </a:lnTo>
                  <a:lnTo>
                    <a:pt x="12786" y="15367"/>
                  </a:lnTo>
                  <a:lnTo>
                    <a:pt x="13207" y="15847"/>
                  </a:lnTo>
                  <a:lnTo>
                    <a:pt x="13507" y="16087"/>
                  </a:lnTo>
                  <a:lnTo>
                    <a:pt x="13747" y="16267"/>
                  </a:lnTo>
                  <a:lnTo>
                    <a:pt x="13927" y="16387"/>
                  </a:lnTo>
                  <a:lnTo>
                    <a:pt x="13987" y="16387"/>
                  </a:lnTo>
                  <a:lnTo>
                    <a:pt x="13927" y="16327"/>
                  </a:lnTo>
                  <a:lnTo>
                    <a:pt x="13807" y="16207"/>
                  </a:lnTo>
                  <a:lnTo>
                    <a:pt x="13627" y="15967"/>
                  </a:lnTo>
                  <a:lnTo>
                    <a:pt x="13387" y="15727"/>
                  </a:lnTo>
                  <a:lnTo>
                    <a:pt x="13267" y="15487"/>
                  </a:lnTo>
                  <a:lnTo>
                    <a:pt x="13807" y="15907"/>
                  </a:lnTo>
                  <a:lnTo>
                    <a:pt x="14167" y="16087"/>
                  </a:lnTo>
                  <a:lnTo>
                    <a:pt x="14467" y="16207"/>
                  </a:lnTo>
                  <a:lnTo>
                    <a:pt x="14647" y="16327"/>
                  </a:lnTo>
                  <a:lnTo>
                    <a:pt x="14767" y="16327"/>
                  </a:lnTo>
                  <a:lnTo>
                    <a:pt x="14707" y="16267"/>
                  </a:lnTo>
                  <a:lnTo>
                    <a:pt x="14467" y="16147"/>
                  </a:lnTo>
                  <a:lnTo>
                    <a:pt x="14227" y="15967"/>
                  </a:lnTo>
                  <a:lnTo>
                    <a:pt x="13927" y="15727"/>
                  </a:lnTo>
                  <a:lnTo>
                    <a:pt x="13927" y="15667"/>
                  </a:lnTo>
                  <a:lnTo>
                    <a:pt x="14467" y="16027"/>
                  </a:lnTo>
                  <a:lnTo>
                    <a:pt x="14647" y="16087"/>
                  </a:lnTo>
                  <a:lnTo>
                    <a:pt x="14647" y="16087"/>
                  </a:lnTo>
                  <a:lnTo>
                    <a:pt x="14467" y="15967"/>
                  </a:lnTo>
                  <a:lnTo>
                    <a:pt x="14047" y="15487"/>
                  </a:lnTo>
                  <a:lnTo>
                    <a:pt x="13687" y="14947"/>
                  </a:lnTo>
                  <a:lnTo>
                    <a:pt x="13807" y="15067"/>
                  </a:lnTo>
                  <a:lnTo>
                    <a:pt x="14407" y="15547"/>
                  </a:lnTo>
                  <a:lnTo>
                    <a:pt x="15007" y="15907"/>
                  </a:lnTo>
                  <a:lnTo>
                    <a:pt x="15247" y="15967"/>
                  </a:lnTo>
                  <a:lnTo>
                    <a:pt x="15247" y="15967"/>
                  </a:lnTo>
                  <a:lnTo>
                    <a:pt x="15067" y="15787"/>
                  </a:lnTo>
                  <a:lnTo>
                    <a:pt x="14587" y="15367"/>
                  </a:lnTo>
                  <a:lnTo>
                    <a:pt x="14047" y="14767"/>
                  </a:lnTo>
                  <a:lnTo>
                    <a:pt x="14347" y="15007"/>
                  </a:lnTo>
                  <a:lnTo>
                    <a:pt x="14827" y="15307"/>
                  </a:lnTo>
                  <a:lnTo>
                    <a:pt x="15007" y="15367"/>
                  </a:lnTo>
                  <a:lnTo>
                    <a:pt x="14827" y="15247"/>
                  </a:lnTo>
                  <a:lnTo>
                    <a:pt x="14587" y="14947"/>
                  </a:lnTo>
                  <a:lnTo>
                    <a:pt x="14707" y="15067"/>
                  </a:lnTo>
                  <a:lnTo>
                    <a:pt x="15187" y="15427"/>
                  </a:lnTo>
                  <a:lnTo>
                    <a:pt x="15307" y="15487"/>
                  </a:lnTo>
                  <a:lnTo>
                    <a:pt x="15368" y="15547"/>
                  </a:lnTo>
                  <a:lnTo>
                    <a:pt x="15368" y="15487"/>
                  </a:lnTo>
                  <a:lnTo>
                    <a:pt x="15187" y="15367"/>
                  </a:lnTo>
                  <a:lnTo>
                    <a:pt x="14887" y="14887"/>
                  </a:lnTo>
                  <a:lnTo>
                    <a:pt x="14587" y="14346"/>
                  </a:lnTo>
                  <a:lnTo>
                    <a:pt x="14467" y="14046"/>
                  </a:lnTo>
                  <a:lnTo>
                    <a:pt x="14347" y="13746"/>
                  </a:lnTo>
                  <a:lnTo>
                    <a:pt x="14407" y="13746"/>
                  </a:lnTo>
                  <a:lnTo>
                    <a:pt x="14527" y="14046"/>
                  </a:lnTo>
                  <a:lnTo>
                    <a:pt x="14767" y="14467"/>
                  </a:lnTo>
                  <a:lnTo>
                    <a:pt x="15127" y="14827"/>
                  </a:lnTo>
                  <a:lnTo>
                    <a:pt x="15428" y="15127"/>
                  </a:lnTo>
                  <a:lnTo>
                    <a:pt x="15788" y="15427"/>
                  </a:lnTo>
                  <a:lnTo>
                    <a:pt x="16148" y="15607"/>
                  </a:lnTo>
                  <a:lnTo>
                    <a:pt x="16508" y="15787"/>
                  </a:lnTo>
                  <a:lnTo>
                    <a:pt x="16748" y="15787"/>
                  </a:lnTo>
                  <a:lnTo>
                    <a:pt x="16508" y="15667"/>
                  </a:lnTo>
                  <a:lnTo>
                    <a:pt x="16208" y="15487"/>
                  </a:lnTo>
                  <a:lnTo>
                    <a:pt x="15908" y="15247"/>
                  </a:lnTo>
                  <a:lnTo>
                    <a:pt x="15428" y="14587"/>
                  </a:lnTo>
                  <a:lnTo>
                    <a:pt x="15307" y="14406"/>
                  </a:lnTo>
                  <a:lnTo>
                    <a:pt x="15728" y="14707"/>
                  </a:lnTo>
                  <a:lnTo>
                    <a:pt x="16268" y="15007"/>
                  </a:lnTo>
                  <a:lnTo>
                    <a:pt x="16568" y="15127"/>
                  </a:lnTo>
                  <a:lnTo>
                    <a:pt x="16328" y="14947"/>
                  </a:lnTo>
                  <a:lnTo>
                    <a:pt x="15908" y="14527"/>
                  </a:lnTo>
                  <a:lnTo>
                    <a:pt x="15548" y="14106"/>
                  </a:lnTo>
                  <a:lnTo>
                    <a:pt x="15908" y="14406"/>
                  </a:lnTo>
                  <a:lnTo>
                    <a:pt x="16388" y="14707"/>
                  </a:lnTo>
                  <a:lnTo>
                    <a:pt x="16988" y="14947"/>
                  </a:lnTo>
                  <a:lnTo>
                    <a:pt x="17168" y="15007"/>
                  </a:lnTo>
                  <a:lnTo>
                    <a:pt x="17228" y="15007"/>
                  </a:lnTo>
                  <a:lnTo>
                    <a:pt x="17048" y="14887"/>
                  </a:lnTo>
                  <a:lnTo>
                    <a:pt x="16508" y="14467"/>
                  </a:lnTo>
                  <a:lnTo>
                    <a:pt x="16148" y="14166"/>
                  </a:lnTo>
                  <a:lnTo>
                    <a:pt x="15908" y="13926"/>
                  </a:lnTo>
                  <a:lnTo>
                    <a:pt x="16148" y="14106"/>
                  </a:lnTo>
                  <a:lnTo>
                    <a:pt x="16508" y="14286"/>
                  </a:lnTo>
                  <a:lnTo>
                    <a:pt x="16628" y="14346"/>
                  </a:lnTo>
                  <a:lnTo>
                    <a:pt x="16928" y="14467"/>
                  </a:lnTo>
                  <a:lnTo>
                    <a:pt x="17108" y="14527"/>
                  </a:lnTo>
                  <a:lnTo>
                    <a:pt x="17108" y="14527"/>
                  </a:lnTo>
                  <a:lnTo>
                    <a:pt x="16988" y="14406"/>
                  </a:lnTo>
                  <a:lnTo>
                    <a:pt x="16748" y="14166"/>
                  </a:lnTo>
                  <a:lnTo>
                    <a:pt x="16808" y="13986"/>
                  </a:lnTo>
                  <a:lnTo>
                    <a:pt x="16928" y="14046"/>
                  </a:lnTo>
                  <a:lnTo>
                    <a:pt x="17348" y="14226"/>
                  </a:lnTo>
                  <a:lnTo>
                    <a:pt x="17468" y="14226"/>
                  </a:lnTo>
                  <a:lnTo>
                    <a:pt x="18069" y="15547"/>
                  </a:lnTo>
                  <a:lnTo>
                    <a:pt x="18729" y="17228"/>
                  </a:lnTo>
                  <a:lnTo>
                    <a:pt x="19509" y="19269"/>
                  </a:lnTo>
                  <a:lnTo>
                    <a:pt x="20290" y="21670"/>
                  </a:lnTo>
                  <a:lnTo>
                    <a:pt x="21070" y="24491"/>
                  </a:lnTo>
                  <a:lnTo>
                    <a:pt x="21850" y="27672"/>
                  </a:lnTo>
                  <a:lnTo>
                    <a:pt x="22631" y="31334"/>
                  </a:lnTo>
                  <a:lnTo>
                    <a:pt x="23351" y="35476"/>
                  </a:lnTo>
                  <a:lnTo>
                    <a:pt x="23411" y="35716"/>
                  </a:lnTo>
                  <a:lnTo>
                    <a:pt x="6724" y="38657"/>
                  </a:lnTo>
                  <a:lnTo>
                    <a:pt x="3602" y="39197"/>
                  </a:lnTo>
                  <a:lnTo>
                    <a:pt x="3602" y="40038"/>
                  </a:lnTo>
                  <a:lnTo>
                    <a:pt x="6724" y="39497"/>
                  </a:lnTo>
                  <a:lnTo>
                    <a:pt x="23531" y="36556"/>
                  </a:lnTo>
                  <a:lnTo>
                    <a:pt x="23711" y="37636"/>
                  </a:lnTo>
                  <a:lnTo>
                    <a:pt x="6724" y="40638"/>
                  </a:lnTo>
                  <a:lnTo>
                    <a:pt x="3602" y="41178"/>
                  </a:lnTo>
                  <a:lnTo>
                    <a:pt x="3602" y="42018"/>
                  </a:lnTo>
                  <a:lnTo>
                    <a:pt x="6724" y="41478"/>
                  </a:lnTo>
                  <a:lnTo>
                    <a:pt x="23831" y="38477"/>
                  </a:lnTo>
                  <a:lnTo>
                    <a:pt x="23951" y="39557"/>
                  </a:lnTo>
                  <a:lnTo>
                    <a:pt x="6724" y="42619"/>
                  </a:lnTo>
                  <a:lnTo>
                    <a:pt x="3602" y="43159"/>
                  </a:lnTo>
                  <a:lnTo>
                    <a:pt x="3602" y="43999"/>
                  </a:lnTo>
                  <a:lnTo>
                    <a:pt x="6724" y="43459"/>
                  </a:lnTo>
                  <a:lnTo>
                    <a:pt x="24071" y="40398"/>
                  </a:lnTo>
                  <a:lnTo>
                    <a:pt x="24191" y="41478"/>
                  </a:lnTo>
                  <a:lnTo>
                    <a:pt x="6724" y="44599"/>
                  </a:lnTo>
                  <a:lnTo>
                    <a:pt x="3602" y="45140"/>
                  </a:lnTo>
                  <a:lnTo>
                    <a:pt x="3602" y="45980"/>
                  </a:lnTo>
                  <a:lnTo>
                    <a:pt x="6724" y="45380"/>
                  </a:lnTo>
                  <a:lnTo>
                    <a:pt x="24251" y="42318"/>
                  </a:lnTo>
                  <a:lnTo>
                    <a:pt x="24431" y="43639"/>
                  </a:lnTo>
                  <a:lnTo>
                    <a:pt x="6724" y="46760"/>
                  </a:lnTo>
                  <a:lnTo>
                    <a:pt x="3602" y="47361"/>
                  </a:lnTo>
                  <a:lnTo>
                    <a:pt x="3602" y="48681"/>
                  </a:lnTo>
                  <a:lnTo>
                    <a:pt x="6724" y="48141"/>
                  </a:lnTo>
                  <a:lnTo>
                    <a:pt x="24551" y="45020"/>
                  </a:lnTo>
                  <a:lnTo>
                    <a:pt x="24672" y="46520"/>
                  </a:lnTo>
                  <a:lnTo>
                    <a:pt x="6724" y="49702"/>
                  </a:lnTo>
                  <a:lnTo>
                    <a:pt x="3602" y="50242"/>
                  </a:lnTo>
                  <a:lnTo>
                    <a:pt x="3602" y="51622"/>
                  </a:lnTo>
                  <a:lnTo>
                    <a:pt x="6724" y="51022"/>
                  </a:lnTo>
                  <a:lnTo>
                    <a:pt x="24792" y="47841"/>
                  </a:lnTo>
                  <a:lnTo>
                    <a:pt x="24852" y="48441"/>
                  </a:lnTo>
                  <a:lnTo>
                    <a:pt x="24912" y="49702"/>
                  </a:lnTo>
                  <a:lnTo>
                    <a:pt x="6724" y="52943"/>
                  </a:lnTo>
                  <a:lnTo>
                    <a:pt x="3602" y="53483"/>
                  </a:lnTo>
                  <a:lnTo>
                    <a:pt x="3602" y="54864"/>
                  </a:lnTo>
                  <a:lnTo>
                    <a:pt x="6724" y="54324"/>
                  </a:lnTo>
                  <a:lnTo>
                    <a:pt x="24972" y="51082"/>
                  </a:lnTo>
                  <a:lnTo>
                    <a:pt x="25032" y="52523"/>
                  </a:lnTo>
                  <a:lnTo>
                    <a:pt x="6724" y="55764"/>
                  </a:lnTo>
                  <a:lnTo>
                    <a:pt x="3602" y="56304"/>
                  </a:lnTo>
                  <a:lnTo>
                    <a:pt x="3602" y="58225"/>
                  </a:lnTo>
                  <a:lnTo>
                    <a:pt x="6724" y="57685"/>
                  </a:lnTo>
                  <a:lnTo>
                    <a:pt x="25092" y="54444"/>
                  </a:lnTo>
                  <a:lnTo>
                    <a:pt x="25152" y="56064"/>
                  </a:lnTo>
                  <a:lnTo>
                    <a:pt x="6724" y="59306"/>
                  </a:lnTo>
                  <a:lnTo>
                    <a:pt x="3602" y="59846"/>
                  </a:lnTo>
                  <a:lnTo>
                    <a:pt x="3602" y="62067"/>
                  </a:lnTo>
                  <a:lnTo>
                    <a:pt x="6724" y="61527"/>
                  </a:lnTo>
                  <a:lnTo>
                    <a:pt x="25152" y="58225"/>
                  </a:lnTo>
                  <a:lnTo>
                    <a:pt x="25212" y="59846"/>
                  </a:lnTo>
                  <a:lnTo>
                    <a:pt x="6724" y="63087"/>
                  </a:lnTo>
                  <a:lnTo>
                    <a:pt x="3602" y="63628"/>
                  </a:lnTo>
                  <a:lnTo>
                    <a:pt x="3602" y="66449"/>
                  </a:lnTo>
                  <a:lnTo>
                    <a:pt x="6724" y="65849"/>
                  </a:lnTo>
                  <a:lnTo>
                    <a:pt x="33615" y="61107"/>
                  </a:lnTo>
                  <a:lnTo>
                    <a:pt x="33675" y="64468"/>
                  </a:lnTo>
                  <a:lnTo>
                    <a:pt x="33735" y="65128"/>
                  </a:lnTo>
                  <a:lnTo>
                    <a:pt x="36316" y="65008"/>
                  </a:lnTo>
                  <a:lnTo>
                    <a:pt x="36256" y="64048"/>
                  </a:lnTo>
                  <a:lnTo>
                    <a:pt x="36136" y="60686"/>
                  </a:lnTo>
                  <a:lnTo>
                    <a:pt x="60507" y="56365"/>
                  </a:lnTo>
                  <a:lnTo>
                    <a:pt x="60507" y="53603"/>
                  </a:lnTo>
                  <a:lnTo>
                    <a:pt x="36136" y="57925"/>
                  </a:lnTo>
                  <a:lnTo>
                    <a:pt x="36136" y="57925"/>
                  </a:lnTo>
                  <a:lnTo>
                    <a:pt x="36196" y="56304"/>
                  </a:lnTo>
                  <a:lnTo>
                    <a:pt x="60507" y="51983"/>
                  </a:lnTo>
                  <a:lnTo>
                    <a:pt x="60507" y="49822"/>
                  </a:lnTo>
                  <a:lnTo>
                    <a:pt x="36316" y="54084"/>
                  </a:lnTo>
                  <a:lnTo>
                    <a:pt x="36437" y="52463"/>
                  </a:lnTo>
                  <a:lnTo>
                    <a:pt x="60507" y="48201"/>
                  </a:lnTo>
                  <a:lnTo>
                    <a:pt x="60507" y="46280"/>
                  </a:lnTo>
                  <a:lnTo>
                    <a:pt x="36677" y="50482"/>
                  </a:lnTo>
                  <a:lnTo>
                    <a:pt x="36677" y="50482"/>
                  </a:lnTo>
                  <a:lnTo>
                    <a:pt x="36857" y="49281"/>
                  </a:lnTo>
                  <a:lnTo>
                    <a:pt x="36917" y="48981"/>
                  </a:lnTo>
                  <a:lnTo>
                    <a:pt x="60507" y="44840"/>
                  </a:lnTo>
                  <a:lnTo>
                    <a:pt x="60507" y="43459"/>
                  </a:lnTo>
                  <a:lnTo>
                    <a:pt x="37157" y="47541"/>
                  </a:lnTo>
                  <a:lnTo>
                    <a:pt x="37577" y="45620"/>
                  </a:lnTo>
                  <a:lnTo>
                    <a:pt x="60507" y="41538"/>
                  </a:lnTo>
                  <a:lnTo>
                    <a:pt x="60507" y="40218"/>
                  </a:lnTo>
                  <a:lnTo>
                    <a:pt x="37937" y="44179"/>
                  </a:lnTo>
                  <a:lnTo>
                    <a:pt x="38357" y="42559"/>
                  </a:lnTo>
                  <a:lnTo>
                    <a:pt x="60507" y="38657"/>
                  </a:lnTo>
                  <a:lnTo>
                    <a:pt x="60507" y="37276"/>
                  </a:lnTo>
                  <a:lnTo>
                    <a:pt x="38838" y="41118"/>
                  </a:lnTo>
                  <a:lnTo>
                    <a:pt x="39378" y="39617"/>
                  </a:lnTo>
                  <a:lnTo>
                    <a:pt x="60507" y="35896"/>
                  </a:lnTo>
                  <a:lnTo>
                    <a:pt x="60507" y="35055"/>
                  </a:lnTo>
                  <a:lnTo>
                    <a:pt x="39678" y="38777"/>
                  </a:lnTo>
                  <a:lnTo>
                    <a:pt x="40218" y="37516"/>
                  </a:lnTo>
                  <a:lnTo>
                    <a:pt x="47241" y="36316"/>
                  </a:lnTo>
                  <a:lnTo>
                    <a:pt x="47241" y="36316"/>
                  </a:lnTo>
                  <a:lnTo>
                    <a:pt x="47001" y="36376"/>
                  </a:lnTo>
                  <a:lnTo>
                    <a:pt x="46821" y="36496"/>
                  </a:lnTo>
                  <a:lnTo>
                    <a:pt x="47061" y="36496"/>
                  </a:lnTo>
                  <a:lnTo>
                    <a:pt x="47661" y="36256"/>
                  </a:lnTo>
                  <a:lnTo>
                    <a:pt x="47841" y="36196"/>
                  </a:lnTo>
                  <a:lnTo>
                    <a:pt x="48202" y="36136"/>
                  </a:lnTo>
                  <a:lnTo>
                    <a:pt x="48082" y="36256"/>
                  </a:lnTo>
                  <a:lnTo>
                    <a:pt x="47961" y="36376"/>
                  </a:lnTo>
                  <a:lnTo>
                    <a:pt x="48142" y="36316"/>
                  </a:lnTo>
                  <a:lnTo>
                    <a:pt x="48442" y="36076"/>
                  </a:lnTo>
                  <a:lnTo>
                    <a:pt x="48802" y="36016"/>
                  </a:lnTo>
                  <a:lnTo>
                    <a:pt x="48742" y="36136"/>
                  </a:lnTo>
                  <a:lnTo>
                    <a:pt x="48622" y="36196"/>
                  </a:lnTo>
                  <a:lnTo>
                    <a:pt x="48622" y="36256"/>
                  </a:lnTo>
                  <a:lnTo>
                    <a:pt x="48682" y="36256"/>
                  </a:lnTo>
                  <a:lnTo>
                    <a:pt x="48802" y="36196"/>
                  </a:lnTo>
                  <a:lnTo>
                    <a:pt x="49042" y="35956"/>
                  </a:lnTo>
                  <a:lnTo>
                    <a:pt x="49522" y="35896"/>
                  </a:lnTo>
                  <a:lnTo>
                    <a:pt x="49462" y="35956"/>
                  </a:lnTo>
                  <a:lnTo>
                    <a:pt x="49462" y="36076"/>
                  </a:lnTo>
                  <a:lnTo>
                    <a:pt x="49522" y="35956"/>
                  </a:lnTo>
                  <a:lnTo>
                    <a:pt x="49642" y="35896"/>
                  </a:lnTo>
                  <a:lnTo>
                    <a:pt x="49762" y="35836"/>
                  </a:lnTo>
                  <a:lnTo>
                    <a:pt x="49642" y="36316"/>
                  </a:lnTo>
                  <a:lnTo>
                    <a:pt x="49642" y="36496"/>
                  </a:lnTo>
                  <a:lnTo>
                    <a:pt x="49702" y="36376"/>
                  </a:lnTo>
                  <a:lnTo>
                    <a:pt x="49942" y="35836"/>
                  </a:lnTo>
                  <a:lnTo>
                    <a:pt x="50302" y="35716"/>
                  </a:lnTo>
                  <a:lnTo>
                    <a:pt x="50302" y="35776"/>
                  </a:lnTo>
                  <a:lnTo>
                    <a:pt x="50363" y="35716"/>
                  </a:lnTo>
                  <a:lnTo>
                    <a:pt x="50543" y="35716"/>
                  </a:lnTo>
                  <a:lnTo>
                    <a:pt x="50543" y="35836"/>
                  </a:lnTo>
                  <a:lnTo>
                    <a:pt x="50603" y="35716"/>
                  </a:lnTo>
                  <a:lnTo>
                    <a:pt x="56305" y="34695"/>
                  </a:lnTo>
                  <a:lnTo>
                    <a:pt x="56185" y="34995"/>
                  </a:lnTo>
                  <a:lnTo>
                    <a:pt x="56365" y="34695"/>
                  </a:lnTo>
                  <a:lnTo>
                    <a:pt x="56425" y="34695"/>
                  </a:lnTo>
                  <a:lnTo>
                    <a:pt x="57325" y="34515"/>
                  </a:lnTo>
                  <a:lnTo>
                    <a:pt x="57325" y="34515"/>
                  </a:lnTo>
                  <a:lnTo>
                    <a:pt x="57265" y="34935"/>
                  </a:lnTo>
                  <a:lnTo>
                    <a:pt x="57145" y="35235"/>
                  </a:lnTo>
                  <a:lnTo>
                    <a:pt x="57145" y="35355"/>
                  </a:lnTo>
                  <a:lnTo>
                    <a:pt x="57205" y="35235"/>
                  </a:lnTo>
                  <a:lnTo>
                    <a:pt x="57386" y="34935"/>
                  </a:lnTo>
                  <a:lnTo>
                    <a:pt x="57506" y="34455"/>
                  </a:lnTo>
                  <a:lnTo>
                    <a:pt x="59366" y="34155"/>
                  </a:lnTo>
                  <a:lnTo>
                    <a:pt x="59606" y="34635"/>
                  </a:lnTo>
                  <a:lnTo>
                    <a:pt x="59486" y="34155"/>
                  </a:lnTo>
                  <a:lnTo>
                    <a:pt x="60507" y="33915"/>
                  </a:lnTo>
                  <a:lnTo>
                    <a:pt x="60507" y="33135"/>
                  </a:lnTo>
                  <a:lnTo>
                    <a:pt x="59186" y="33375"/>
                  </a:lnTo>
                  <a:lnTo>
                    <a:pt x="59066" y="32954"/>
                  </a:lnTo>
                  <a:lnTo>
                    <a:pt x="58766" y="32294"/>
                  </a:lnTo>
                  <a:lnTo>
                    <a:pt x="59126" y="32234"/>
                  </a:lnTo>
                  <a:lnTo>
                    <a:pt x="59727" y="32954"/>
                  </a:lnTo>
                  <a:lnTo>
                    <a:pt x="59546" y="32594"/>
                  </a:lnTo>
                  <a:lnTo>
                    <a:pt x="59306" y="32174"/>
                  </a:lnTo>
                  <a:lnTo>
                    <a:pt x="60507" y="31994"/>
                  </a:lnTo>
                  <a:lnTo>
                    <a:pt x="60507" y="31154"/>
                  </a:lnTo>
                  <a:lnTo>
                    <a:pt x="59426" y="31334"/>
                  </a:lnTo>
                  <a:lnTo>
                    <a:pt x="59006" y="30794"/>
                  </a:lnTo>
                  <a:lnTo>
                    <a:pt x="58526" y="30373"/>
                  </a:lnTo>
                  <a:lnTo>
                    <a:pt x="58766" y="30313"/>
                  </a:lnTo>
                  <a:lnTo>
                    <a:pt x="59246" y="30613"/>
                  </a:lnTo>
                  <a:lnTo>
                    <a:pt x="59546" y="30854"/>
                  </a:lnTo>
                  <a:lnTo>
                    <a:pt x="59306" y="30553"/>
                  </a:lnTo>
                  <a:lnTo>
                    <a:pt x="59006" y="30253"/>
                  </a:lnTo>
                  <a:lnTo>
                    <a:pt x="60507" y="30013"/>
                  </a:lnTo>
                  <a:lnTo>
                    <a:pt x="60507" y="29173"/>
                  </a:lnTo>
                  <a:lnTo>
                    <a:pt x="58646" y="29533"/>
                  </a:lnTo>
                  <a:lnTo>
                    <a:pt x="58526" y="29353"/>
                  </a:lnTo>
                  <a:lnTo>
                    <a:pt x="58406" y="29233"/>
                  </a:lnTo>
                  <a:lnTo>
                    <a:pt x="58286" y="29113"/>
                  </a:lnTo>
                  <a:lnTo>
                    <a:pt x="57806" y="28753"/>
                  </a:lnTo>
                  <a:lnTo>
                    <a:pt x="58226" y="28873"/>
                  </a:lnTo>
                  <a:lnTo>
                    <a:pt x="58406" y="28993"/>
                  </a:lnTo>
                  <a:lnTo>
                    <a:pt x="58466" y="28993"/>
                  </a:lnTo>
                  <a:lnTo>
                    <a:pt x="58406" y="28933"/>
                  </a:lnTo>
                  <a:lnTo>
                    <a:pt x="58226" y="28813"/>
                  </a:lnTo>
                  <a:lnTo>
                    <a:pt x="58166" y="28753"/>
                  </a:lnTo>
                  <a:lnTo>
                    <a:pt x="58706" y="29113"/>
                  </a:lnTo>
                  <a:lnTo>
                    <a:pt x="59126" y="29353"/>
                  </a:lnTo>
                  <a:lnTo>
                    <a:pt x="58766" y="29053"/>
                  </a:lnTo>
                  <a:lnTo>
                    <a:pt x="58046" y="28332"/>
                  </a:lnTo>
                  <a:lnTo>
                    <a:pt x="57506" y="27912"/>
                  </a:lnTo>
                  <a:lnTo>
                    <a:pt x="57926" y="28152"/>
                  </a:lnTo>
                  <a:lnTo>
                    <a:pt x="58526" y="28393"/>
                  </a:lnTo>
                  <a:lnTo>
                    <a:pt x="59066" y="28513"/>
                  </a:lnTo>
                  <a:lnTo>
                    <a:pt x="59246" y="28573"/>
                  </a:lnTo>
                  <a:lnTo>
                    <a:pt x="59546" y="28573"/>
                  </a:lnTo>
                  <a:lnTo>
                    <a:pt x="59426" y="28513"/>
                  </a:lnTo>
                  <a:lnTo>
                    <a:pt x="59246" y="28513"/>
                  </a:lnTo>
                  <a:lnTo>
                    <a:pt x="59066" y="28453"/>
                  </a:lnTo>
                  <a:lnTo>
                    <a:pt x="58586" y="28212"/>
                  </a:lnTo>
                  <a:lnTo>
                    <a:pt x="58106" y="27912"/>
                  </a:lnTo>
                  <a:lnTo>
                    <a:pt x="57145" y="27192"/>
                  </a:lnTo>
                  <a:lnTo>
                    <a:pt x="56905" y="27012"/>
                  </a:lnTo>
                  <a:lnTo>
                    <a:pt x="56785" y="27012"/>
                  </a:lnTo>
                  <a:lnTo>
                    <a:pt x="56605" y="26832"/>
                  </a:lnTo>
                  <a:lnTo>
                    <a:pt x="56125" y="26472"/>
                  </a:lnTo>
                  <a:lnTo>
                    <a:pt x="55645" y="26172"/>
                  </a:lnTo>
                  <a:lnTo>
                    <a:pt x="55045" y="25871"/>
                  </a:lnTo>
                  <a:lnTo>
                    <a:pt x="54624" y="25691"/>
                  </a:lnTo>
                  <a:lnTo>
                    <a:pt x="55345" y="25751"/>
                  </a:lnTo>
                  <a:lnTo>
                    <a:pt x="56065" y="25991"/>
                  </a:lnTo>
                  <a:lnTo>
                    <a:pt x="56245" y="26051"/>
                  </a:lnTo>
                  <a:lnTo>
                    <a:pt x="56305" y="26051"/>
                  </a:lnTo>
                  <a:lnTo>
                    <a:pt x="56065" y="25871"/>
                  </a:lnTo>
                  <a:lnTo>
                    <a:pt x="55681" y="25631"/>
                  </a:lnTo>
                  <a:lnTo>
                    <a:pt x="55705" y="25631"/>
                  </a:lnTo>
                  <a:lnTo>
                    <a:pt x="55645" y="25571"/>
                  </a:lnTo>
                  <a:lnTo>
                    <a:pt x="55465" y="25451"/>
                  </a:lnTo>
                  <a:lnTo>
                    <a:pt x="55165" y="25331"/>
                  </a:lnTo>
                  <a:lnTo>
                    <a:pt x="54804" y="25151"/>
                  </a:lnTo>
                  <a:lnTo>
                    <a:pt x="54504" y="25091"/>
                  </a:lnTo>
                  <a:lnTo>
                    <a:pt x="55465" y="24971"/>
                  </a:lnTo>
                  <a:lnTo>
                    <a:pt x="54504" y="24791"/>
                  </a:lnTo>
                  <a:lnTo>
                    <a:pt x="54624" y="24791"/>
                  </a:lnTo>
                  <a:lnTo>
                    <a:pt x="54444" y="24731"/>
                  </a:lnTo>
                  <a:lnTo>
                    <a:pt x="54024" y="24611"/>
                  </a:lnTo>
                  <a:lnTo>
                    <a:pt x="53964" y="24551"/>
                  </a:lnTo>
                  <a:lnTo>
                    <a:pt x="53904" y="24551"/>
                  </a:lnTo>
                  <a:lnTo>
                    <a:pt x="54144" y="24431"/>
                  </a:lnTo>
                  <a:lnTo>
                    <a:pt x="53544" y="24431"/>
                  </a:lnTo>
                  <a:lnTo>
                    <a:pt x="53424" y="24371"/>
                  </a:lnTo>
                  <a:lnTo>
                    <a:pt x="53304" y="24371"/>
                  </a:lnTo>
                  <a:lnTo>
                    <a:pt x="53124" y="24311"/>
                  </a:lnTo>
                  <a:lnTo>
                    <a:pt x="52884" y="24251"/>
                  </a:lnTo>
                  <a:lnTo>
                    <a:pt x="52884" y="24251"/>
                  </a:lnTo>
                  <a:lnTo>
                    <a:pt x="53424" y="24311"/>
                  </a:lnTo>
                  <a:lnTo>
                    <a:pt x="53724" y="24251"/>
                  </a:lnTo>
                  <a:lnTo>
                    <a:pt x="53844" y="24191"/>
                  </a:lnTo>
                  <a:lnTo>
                    <a:pt x="53424" y="24191"/>
                  </a:lnTo>
                  <a:lnTo>
                    <a:pt x="52944" y="24071"/>
                  </a:lnTo>
                  <a:lnTo>
                    <a:pt x="52463" y="23891"/>
                  </a:lnTo>
                  <a:lnTo>
                    <a:pt x="52163" y="23771"/>
                  </a:lnTo>
                  <a:lnTo>
                    <a:pt x="52583" y="23771"/>
                  </a:lnTo>
                  <a:lnTo>
                    <a:pt x="52643" y="23710"/>
                  </a:lnTo>
                  <a:lnTo>
                    <a:pt x="52163" y="23710"/>
                  </a:lnTo>
                  <a:lnTo>
                    <a:pt x="51803" y="23590"/>
                  </a:lnTo>
                  <a:lnTo>
                    <a:pt x="51623" y="23530"/>
                  </a:lnTo>
                  <a:lnTo>
                    <a:pt x="51323" y="23470"/>
                  </a:lnTo>
                  <a:lnTo>
                    <a:pt x="51383" y="23110"/>
                  </a:lnTo>
                  <a:lnTo>
                    <a:pt x="51623" y="23110"/>
                  </a:lnTo>
                  <a:lnTo>
                    <a:pt x="51623" y="23230"/>
                  </a:lnTo>
                  <a:lnTo>
                    <a:pt x="51683" y="23410"/>
                  </a:lnTo>
                  <a:lnTo>
                    <a:pt x="51743" y="23230"/>
                  </a:lnTo>
                  <a:lnTo>
                    <a:pt x="51743" y="23110"/>
                  </a:lnTo>
                  <a:lnTo>
                    <a:pt x="51803" y="23050"/>
                  </a:lnTo>
                  <a:lnTo>
                    <a:pt x="51803" y="23350"/>
                  </a:lnTo>
                  <a:lnTo>
                    <a:pt x="51803" y="23530"/>
                  </a:lnTo>
                  <a:lnTo>
                    <a:pt x="51863" y="23350"/>
                  </a:lnTo>
                  <a:lnTo>
                    <a:pt x="51923" y="23050"/>
                  </a:lnTo>
                  <a:lnTo>
                    <a:pt x="52043" y="22990"/>
                  </a:lnTo>
                  <a:lnTo>
                    <a:pt x="51923" y="22990"/>
                  </a:lnTo>
                  <a:lnTo>
                    <a:pt x="51983" y="22690"/>
                  </a:lnTo>
                  <a:lnTo>
                    <a:pt x="51983" y="22090"/>
                  </a:lnTo>
                  <a:lnTo>
                    <a:pt x="52043" y="22330"/>
                  </a:lnTo>
                  <a:lnTo>
                    <a:pt x="52223" y="22870"/>
                  </a:lnTo>
                  <a:lnTo>
                    <a:pt x="52223" y="23050"/>
                  </a:lnTo>
                  <a:lnTo>
                    <a:pt x="52223" y="23110"/>
                  </a:lnTo>
                  <a:lnTo>
                    <a:pt x="52283" y="23050"/>
                  </a:lnTo>
                  <a:lnTo>
                    <a:pt x="52283" y="22870"/>
                  </a:lnTo>
                  <a:lnTo>
                    <a:pt x="52283" y="22570"/>
                  </a:lnTo>
                  <a:lnTo>
                    <a:pt x="52283" y="22270"/>
                  </a:lnTo>
                  <a:lnTo>
                    <a:pt x="52163" y="21610"/>
                  </a:lnTo>
                  <a:lnTo>
                    <a:pt x="52043" y="21249"/>
                  </a:lnTo>
                  <a:lnTo>
                    <a:pt x="51923" y="21069"/>
                  </a:lnTo>
                  <a:lnTo>
                    <a:pt x="52043" y="21009"/>
                  </a:lnTo>
                  <a:lnTo>
                    <a:pt x="52163" y="21189"/>
                  </a:lnTo>
                  <a:lnTo>
                    <a:pt x="52343" y="21430"/>
                  </a:lnTo>
                  <a:lnTo>
                    <a:pt x="52643" y="21910"/>
                  </a:lnTo>
                  <a:lnTo>
                    <a:pt x="52824" y="22390"/>
                  </a:lnTo>
                  <a:lnTo>
                    <a:pt x="52824" y="22570"/>
                  </a:lnTo>
                  <a:lnTo>
                    <a:pt x="52884" y="22390"/>
                  </a:lnTo>
                  <a:lnTo>
                    <a:pt x="52824" y="21850"/>
                  </a:lnTo>
                  <a:lnTo>
                    <a:pt x="52764" y="21550"/>
                  </a:lnTo>
                  <a:lnTo>
                    <a:pt x="52643" y="21249"/>
                  </a:lnTo>
                  <a:lnTo>
                    <a:pt x="52523" y="21009"/>
                  </a:lnTo>
                  <a:lnTo>
                    <a:pt x="52643" y="21129"/>
                  </a:lnTo>
                  <a:lnTo>
                    <a:pt x="52704" y="21249"/>
                  </a:lnTo>
                  <a:lnTo>
                    <a:pt x="52824" y="21430"/>
                  </a:lnTo>
                  <a:lnTo>
                    <a:pt x="53124" y="21910"/>
                  </a:lnTo>
                  <a:lnTo>
                    <a:pt x="53244" y="22210"/>
                  </a:lnTo>
                  <a:lnTo>
                    <a:pt x="53244" y="22450"/>
                  </a:lnTo>
                  <a:lnTo>
                    <a:pt x="53304" y="22630"/>
                  </a:lnTo>
                  <a:lnTo>
                    <a:pt x="53364" y="22450"/>
                  </a:lnTo>
                  <a:lnTo>
                    <a:pt x="53364" y="22210"/>
                  </a:lnTo>
                  <a:lnTo>
                    <a:pt x="53304" y="21910"/>
                  </a:lnTo>
                  <a:lnTo>
                    <a:pt x="53244" y="21550"/>
                  </a:lnTo>
                  <a:lnTo>
                    <a:pt x="53184" y="21249"/>
                  </a:lnTo>
                  <a:lnTo>
                    <a:pt x="53064" y="21009"/>
                  </a:lnTo>
                  <a:lnTo>
                    <a:pt x="53004" y="20889"/>
                  </a:lnTo>
                  <a:lnTo>
                    <a:pt x="53064" y="20889"/>
                  </a:lnTo>
                  <a:lnTo>
                    <a:pt x="53244" y="21309"/>
                  </a:lnTo>
                  <a:lnTo>
                    <a:pt x="53304" y="21430"/>
                  </a:lnTo>
                  <a:lnTo>
                    <a:pt x="53304" y="21550"/>
                  </a:lnTo>
                  <a:lnTo>
                    <a:pt x="53364" y="21730"/>
                  </a:lnTo>
                  <a:lnTo>
                    <a:pt x="53484" y="22090"/>
                  </a:lnTo>
                  <a:lnTo>
                    <a:pt x="53484" y="22510"/>
                  </a:lnTo>
                  <a:lnTo>
                    <a:pt x="53484" y="22870"/>
                  </a:lnTo>
                  <a:lnTo>
                    <a:pt x="53424" y="23230"/>
                  </a:lnTo>
                  <a:lnTo>
                    <a:pt x="53364" y="23470"/>
                  </a:lnTo>
                  <a:lnTo>
                    <a:pt x="53484" y="23230"/>
                  </a:lnTo>
                  <a:lnTo>
                    <a:pt x="53664" y="22750"/>
                  </a:lnTo>
                  <a:lnTo>
                    <a:pt x="53664" y="22690"/>
                  </a:lnTo>
                  <a:lnTo>
                    <a:pt x="53784" y="22570"/>
                  </a:lnTo>
                  <a:lnTo>
                    <a:pt x="53784" y="22510"/>
                  </a:lnTo>
                  <a:lnTo>
                    <a:pt x="53964" y="22450"/>
                  </a:lnTo>
                  <a:lnTo>
                    <a:pt x="53724" y="22990"/>
                  </a:lnTo>
                  <a:lnTo>
                    <a:pt x="53604" y="23170"/>
                  </a:lnTo>
                  <a:lnTo>
                    <a:pt x="53784" y="23050"/>
                  </a:lnTo>
                  <a:lnTo>
                    <a:pt x="54084" y="22630"/>
                  </a:lnTo>
                  <a:lnTo>
                    <a:pt x="53904" y="22930"/>
                  </a:lnTo>
                  <a:lnTo>
                    <a:pt x="54084" y="22750"/>
                  </a:lnTo>
                  <a:lnTo>
                    <a:pt x="54264" y="22510"/>
                  </a:lnTo>
                  <a:lnTo>
                    <a:pt x="54324" y="22510"/>
                  </a:lnTo>
                  <a:lnTo>
                    <a:pt x="54564" y="22390"/>
                  </a:lnTo>
                  <a:lnTo>
                    <a:pt x="54684" y="22330"/>
                  </a:lnTo>
                  <a:lnTo>
                    <a:pt x="54324" y="22930"/>
                  </a:lnTo>
                  <a:lnTo>
                    <a:pt x="53844" y="23590"/>
                  </a:lnTo>
                  <a:lnTo>
                    <a:pt x="53664" y="23831"/>
                  </a:lnTo>
                  <a:lnTo>
                    <a:pt x="53904" y="23590"/>
                  </a:lnTo>
                  <a:lnTo>
                    <a:pt x="54204" y="23350"/>
                  </a:lnTo>
                  <a:lnTo>
                    <a:pt x="54384" y="23230"/>
                  </a:lnTo>
                  <a:lnTo>
                    <a:pt x="54984" y="22810"/>
                  </a:lnTo>
                  <a:lnTo>
                    <a:pt x="54864" y="23050"/>
                  </a:lnTo>
                  <a:lnTo>
                    <a:pt x="54264" y="23650"/>
                  </a:lnTo>
                  <a:lnTo>
                    <a:pt x="54084" y="23771"/>
                  </a:lnTo>
                  <a:lnTo>
                    <a:pt x="53964" y="23771"/>
                  </a:lnTo>
                  <a:lnTo>
                    <a:pt x="54024" y="23831"/>
                  </a:lnTo>
                  <a:lnTo>
                    <a:pt x="54084" y="23831"/>
                  </a:lnTo>
                  <a:lnTo>
                    <a:pt x="54324" y="23710"/>
                  </a:lnTo>
                  <a:lnTo>
                    <a:pt x="54984" y="23170"/>
                  </a:lnTo>
                  <a:lnTo>
                    <a:pt x="55525" y="22690"/>
                  </a:lnTo>
                  <a:lnTo>
                    <a:pt x="55165" y="23170"/>
                  </a:lnTo>
                  <a:lnTo>
                    <a:pt x="55705" y="22690"/>
                  </a:lnTo>
                  <a:lnTo>
                    <a:pt x="55465" y="23110"/>
                  </a:lnTo>
                  <a:lnTo>
                    <a:pt x="55285" y="23410"/>
                  </a:lnTo>
                  <a:lnTo>
                    <a:pt x="55105" y="23650"/>
                  </a:lnTo>
                  <a:lnTo>
                    <a:pt x="54924" y="23831"/>
                  </a:lnTo>
                  <a:lnTo>
                    <a:pt x="55165" y="23710"/>
                  </a:lnTo>
                  <a:lnTo>
                    <a:pt x="55405" y="23530"/>
                  </a:lnTo>
                  <a:lnTo>
                    <a:pt x="55645" y="23230"/>
                  </a:lnTo>
                  <a:lnTo>
                    <a:pt x="56125" y="22570"/>
                  </a:lnTo>
                  <a:lnTo>
                    <a:pt x="56305" y="22390"/>
                  </a:lnTo>
                  <a:lnTo>
                    <a:pt x="56065" y="23050"/>
                  </a:lnTo>
                  <a:lnTo>
                    <a:pt x="55885" y="23350"/>
                  </a:lnTo>
                  <a:lnTo>
                    <a:pt x="55765" y="23650"/>
                  </a:lnTo>
                  <a:lnTo>
                    <a:pt x="55585" y="23771"/>
                  </a:lnTo>
                  <a:lnTo>
                    <a:pt x="55525" y="23831"/>
                  </a:lnTo>
                  <a:lnTo>
                    <a:pt x="55585" y="23831"/>
                  </a:lnTo>
                  <a:lnTo>
                    <a:pt x="55765" y="23710"/>
                  </a:lnTo>
                  <a:lnTo>
                    <a:pt x="56005" y="23470"/>
                  </a:lnTo>
                  <a:lnTo>
                    <a:pt x="56245" y="23170"/>
                  </a:lnTo>
                  <a:lnTo>
                    <a:pt x="56605" y="22510"/>
                  </a:lnTo>
                  <a:lnTo>
                    <a:pt x="56785" y="22090"/>
                  </a:lnTo>
                  <a:lnTo>
                    <a:pt x="56845" y="21910"/>
                  </a:lnTo>
                  <a:lnTo>
                    <a:pt x="56845" y="22030"/>
                  </a:lnTo>
                  <a:lnTo>
                    <a:pt x="56845" y="22450"/>
                  </a:lnTo>
                  <a:lnTo>
                    <a:pt x="56785" y="23170"/>
                  </a:lnTo>
                  <a:lnTo>
                    <a:pt x="56545" y="23771"/>
                  </a:lnTo>
                  <a:lnTo>
                    <a:pt x="56485" y="23951"/>
                  </a:lnTo>
                  <a:lnTo>
                    <a:pt x="56605" y="23831"/>
                  </a:lnTo>
                  <a:lnTo>
                    <a:pt x="56965" y="23230"/>
                  </a:lnTo>
                  <a:lnTo>
                    <a:pt x="57205" y="22570"/>
                  </a:lnTo>
                  <a:lnTo>
                    <a:pt x="57145" y="23050"/>
                  </a:lnTo>
                  <a:lnTo>
                    <a:pt x="56965" y="23530"/>
                  </a:lnTo>
                  <a:lnTo>
                    <a:pt x="56785" y="23831"/>
                  </a:lnTo>
                  <a:lnTo>
                    <a:pt x="56545" y="24131"/>
                  </a:lnTo>
                  <a:lnTo>
                    <a:pt x="56365" y="24311"/>
                  </a:lnTo>
                  <a:lnTo>
                    <a:pt x="56605" y="24191"/>
                  </a:lnTo>
                  <a:lnTo>
                    <a:pt x="56905" y="23951"/>
                  </a:lnTo>
                  <a:lnTo>
                    <a:pt x="57145" y="23590"/>
                  </a:lnTo>
                  <a:lnTo>
                    <a:pt x="57386" y="23230"/>
                  </a:lnTo>
                  <a:lnTo>
                    <a:pt x="57506" y="22810"/>
                  </a:lnTo>
                  <a:lnTo>
                    <a:pt x="57566" y="22690"/>
                  </a:lnTo>
                  <a:lnTo>
                    <a:pt x="57566" y="22810"/>
                  </a:lnTo>
                  <a:lnTo>
                    <a:pt x="57566" y="22930"/>
                  </a:lnTo>
                  <a:lnTo>
                    <a:pt x="57566" y="23050"/>
                  </a:lnTo>
                  <a:lnTo>
                    <a:pt x="57506" y="23410"/>
                  </a:lnTo>
                  <a:lnTo>
                    <a:pt x="57386" y="23831"/>
                  </a:lnTo>
                  <a:lnTo>
                    <a:pt x="57265" y="24131"/>
                  </a:lnTo>
                  <a:lnTo>
                    <a:pt x="57085" y="24431"/>
                  </a:lnTo>
                  <a:lnTo>
                    <a:pt x="56965" y="24611"/>
                  </a:lnTo>
                  <a:lnTo>
                    <a:pt x="56905" y="24671"/>
                  </a:lnTo>
                  <a:lnTo>
                    <a:pt x="56965" y="24671"/>
                  </a:lnTo>
                  <a:lnTo>
                    <a:pt x="57145" y="24491"/>
                  </a:lnTo>
                  <a:lnTo>
                    <a:pt x="57386" y="24251"/>
                  </a:lnTo>
                  <a:lnTo>
                    <a:pt x="57566" y="23891"/>
                  </a:lnTo>
                  <a:lnTo>
                    <a:pt x="57806" y="23530"/>
                  </a:lnTo>
                  <a:lnTo>
                    <a:pt x="57926" y="23170"/>
                  </a:lnTo>
                  <a:lnTo>
                    <a:pt x="57926" y="22990"/>
                  </a:lnTo>
                  <a:lnTo>
                    <a:pt x="57986" y="22810"/>
                  </a:lnTo>
                  <a:lnTo>
                    <a:pt x="57986" y="22870"/>
                  </a:lnTo>
                  <a:lnTo>
                    <a:pt x="57986" y="23410"/>
                  </a:lnTo>
                  <a:lnTo>
                    <a:pt x="57866" y="23951"/>
                  </a:lnTo>
                  <a:lnTo>
                    <a:pt x="57806" y="24191"/>
                  </a:lnTo>
                  <a:lnTo>
                    <a:pt x="57926" y="23951"/>
                  </a:lnTo>
                  <a:lnTo>
                    <a:pt x="58166" y="23470"/>
                  </a:lnTo>
                  <a:lnTo>
                    <a:pt x="58346" y="22870"/>
                  </a:lnTo>
                  <a:lnTo>
                    <a:pt x="58406" y="23050"/>
                  </a:lnTo>
                  <a:lnTo>
                    <a:pt x="58466" y="23530"/>
                  </a:lnTo>
                  <a:lnTo>
                    <a:pt x="58466" y="24071"/>
                  </a:lnTo>
                  <a:lnTo>
                    <a:pt x="58466" y="24191"/>
                  </a:lnTo>
                  <a:lnTo>
                    <a:pt x="58466" y="24251"/>
                  </a:lnTo>
                  <a:lnTo>
                    <a:pt x="58526" y="24071"/>
                  </a:lnTo>
                  <a:lnTo>
                    <a:pt x="58706" y="23590"/>
                  </a:lnTo>
                  <a:lnTo>
                    <a:pt x="58706" y="23410"/>
                  </a:lnTo>
                  <a:lnTo>
                    <a:pt x="58766" y="23650"/>
                  </a:lnTo>
                  <a:lnTo>
                    <a:pt x="58826" y="23951"/>
                  </a:lnTo>
                  <a:lnTo>
                    <a:pt x="58886" y="24311"/>
                  </a:lnTo>
                  <a:lnTo>
                    <a:pt x="58886" y="24671"/>
                  </a:lnTo>
                  <a:lnTo>
                    <a:pt x="58886" y="24971"/>
                  </a:lnTo>
                  <a:lnTo>
                    <a:pt x="58886" y="25151"/>
                  </a:lnTo>
                  <a:lnTo>
                    <a:pt x="58946" y="24971"/>
                  </a:lnTo>
                  <a:lnTo>
                    <a:pt x="59066" y="24671"/>
                  </a:lnTo>
                  <a:lnTo>
                    <a:pt x="59126" y="24311"/>
                  </a:lnTo>
                  <a:lnTo>
                    <a:pt x="59126" y="23951"/>
                  </a:lnTo>
                  <a:lnTo>
                    <a:pt x="59126" y="23590"/>
                  </a:lnTo>
                  <a:lnTo>
                    <a:pt x="59066" y="23290"/>
                  </a:lnTo>
                  <a:lnTo>
                    <a:pt x="59066" y="23110"/>
                  </a:lnTo>
                  <a:lnTo>
                    <a:pt x="58946" y="22930"/>
                  </a:lnTo>
                  <a:lnTo>
                    <a:pt x="58946" y="22870"/>
                  </a:lnTo>
                  <a:lnTo>
                    <a:pt x="59186" y="23050"/>
                  </a:lnTo>
                  <a:lnTo>
                    <a:pt x="59667" y="23470"/>
                  </a:lnTo>
                  <a:lnTo>
                    <a:pt x="60027" y="23951"/>
                  </a:lnTo>
                  <a:lnTo>
                    <a:pt x="60087" y="24131"/>
                  </a:lnTo>
                  <a:lnTo>
                    <a:pt x="60147" y="24191"/>
                  </a:lnTo>
                  <a:lnTo>
                    <a:pt x="60147" y="24131"/>
                  </a:lnTo>
                  <a:lnTo>
                    <a:pt x="60087" y="23951"/>
                  </a:lnTo>
                  <a:lnTo>
                    <a:pt x="59847" y="23350"/>
                  </a:lnTo>
                  <a:lnTo>
                    <a:pt x="59606" y="23050"/>
                  </a:lnTo>
                  <a:lnTo>
                    <a:pt x="59426" y="22810"/>
                  </a:lnTo>
                  <a:lnTo>
                    <a:pt x="59366" y="22690"/>
                  </a:lnTo>
                  <a:lnTo>
                    <a:pt x="59606" y="22810"/>
                  </a:lnTo>
                  <a:lnTo>
                    <a:pt x="59787" y="22930"/>
                  </a:lnTo>
                  <a:lnTo>
                    <a:pt x="59847" y="22990"/>
                  </a:lnTo>
                  <a:lnTo>
                    <a:pt x="59907" y="23050"/>
                  </a:lnTo>
                  <a:lnTo>
                    <a:pt x="59907" y="22990"/>
                  </a:lnTo>
                  <a:lnTo>
                    <a:pt x="59847" y="22870"/>
                  </a:lnTo>
                  <a:lnTo>
                    <a:pt x="59667" y="22690"/>
                  </a:lnTo>
                  <a:lnTo>
                    <a:pt x="59486" y="22510"/>
                  </a:lnTo>
                  <a:lnTo>
                    <a:pt x="59066" y="22210"/>
                  </a:lnTo>
                  <a:lnTo>
                    <a:pt x="58766" y="22090"/>
                  </a:lnTo>
                  <a:lnTo>
                    <a:pt x="58826" y="22090"/>
                  </a:lnTo>
                  <a:lnTo>
                    <a:pt x="59246" y="22150"/>
                  </a:lnTo>
                  <a:lnTo>
                    <a:pt x="59546" y="22270"/>
                  </a:lnTo>
                  <a:lnTo>
                    <a:pt x="59667" y="22330"/>
                  </a:lnTo>
                  <a:lnTo>
                    <a:pt x="59606" y="22210"/>
                  </a:lnTo>
                  <a:lnTo>
                    <a:pt x="59486" y="22090"/>
                  </a:lnTo>
                  <a:lnTo>
                    <a:pt x="59306" y="21970"/>
                  </a:lnTo>
                  <a:lnTo>
                    <a:pt x="58946" y="21730"/>
                  </a:lnTo>
                  <a:lnTo>
                    <a:pt x="58706" y="21610"/>
                  </a:lnTo>
                  <a:lnTo>
                    <a:pt x="58646" y="21610"/>
                  </a:lnTo>
                  <a:lnTo>
                    <a:pt x="58946" y="21550"/>
                  </a:lnTo>
                  <a:lnTo>
                    <a:pt x="59306" y="21550"/>
                  </a:lnTo>
                  <a:lnTo>
                    <a:pt x="59426" y="21610"/>
                  </a:lnTo>
                  <a:lnTo>
                    <a:pt x="59426" y="21550"/>
                  </a:lnTo>
                  <a:lnTo>
                    <a:pt x="59306" y="21490"/>
                  </a:lnTo>
                  <a:lnTo>
                    <a:pt x="59186" y="21430"/>
                  </a:lnTo>
                  <a:lnTo>
                    <a:pt x="58946" y="21369"/>
                  </a:lnTo>
                  <a:lnTo>
                    <a:pt x="58826" y="21309"/>
                  </a:lnTo>
                  <a:lnTo>
                    <a:pt x="59667" y="21309"/>
                  </a:lnTo>
                  <a:lnTo>
                    <a:pt x="59847" y="21369"/>
                  </a:lnTo>
                  <a:lnTo>
                    <a:pt x="59907" y="21369"/>
                  </a:lnTo>
                  <a:lnTo>
                    <a:pt x="59847" y="21309"/>
                  </a:lnTo>
                  <a:lnTo>
                    <a:pt x="59667" y="21249"/>
                  </a:lnTo>
                  <a:lnTo>
                    <a:pt x="59126" y="21069"/>
                  </a:lnTo>
                  <a:lnTo>
                    <a:pt x="58706" y="21009"/>
                  </a:lnTo>
                  <a:lnTo>
                    <a:pt x="58346" y="21009"/>
                  </a:lnTo>
                  <a:lnTo>
                    <a:pt x="58526" y="20949"/>
                  </a:lnTo>
                  <a:lnTo>
                    <a:pt x="59066" y="20709"/>
                  </a:lnTo>
                  <a:lnTo>
                    <a:pt x="58046" y="20709"/>
                  </a:lnTo>
                  <a:lnTo>
                    <a:pt x="57806" y="20769"/>
                  </a:lnTo>
                  <a:lnTo>
                    <a:pt x="57686" y="20769"/>
                  </a:lnTo>
                  <a:lnTo>
                    <a:pt x="57866" y="20709"/>
                  </a:lnTo>
                  <a:lnTo>
                    <a:pt x="58346" y="20589"/>
                  </a:lnTo>
                  <a:lnTo>
                    <a:pt x="58826" y="20529"/>
                  </a:lnTo>
                  <a:lnTo>
                    <a:pt x="59066" y="20529"/>
                  </a:lnTo>
                  <a:lnTo>
                    <a:pt x="58826" y="20469"/>
                  </a:lnTo>
                  <a:lnTo>
                    <a:pt x="58346" y="20349"/>
                  </a:lnTo>
                  <a:lnTo>
                    <a:pt x="57566" y="20349"/>
                  </a:lnTo>
                  <a:lnTo>
                    <a:pt x="57626" y="20409"/>
                  </a:lnTo>
                  <a:lnTo>
                    <a:pt x="57566" y="20409"/>
                  </a:lnTo>
                  <a:lnTo>
                    <a:pt x="57506" y="20349"/>
                  </a:lnTo>
                  <a:lnTo>
                    <a:pt x="57566" y="20349"/>
                  </a:lnTo>
                  <a:lnTo>
                    <a:pt x="57746" y="20229"/>
                  </a:lnTo>
                  <a:lnTo>
                    <a:pt x="58346" y="19989"/>
                  </a:lnTo>
                  <a:lnTo>
                    <a:pt x="58346" y="19929"/>
                  </a:lnTo>
                  <a:lnTo>
                    <a:pt x="58046" y="19989"/>
                  </a:lnTo>
                  <a:lnTo>
                    <a:pt x="57626" y="19989"/>
                  </a:lnTo>
                  <a:lnTo>
                    <a:pt x="57265" y="20109"/>
                  </a:lnTo>
                  <a:lnTo>
                    <a:pt x="57446" y="19989"/>
                  </a:lnTo>
                  <a:lnTo>
                    <a:pt x="57566" y="19869"/>
                  </a:lnTo>
                  <a:lnTo>
                    <a:pt x="57566" y="19869"/>
                  </a:lnTo>
                  <a:lnTo>
                    <a:pt x="57446" y="19929"/>
                  </a:lnTo>
                  <a:lnTo>
                    <a:pt x="57085" y="19929"/>
                  </a:lnTo>
                  <a:lnTo>
                    <a:pt x="56785" y="19809"/>
                  </a:lnTo>
                  <a:lnTo>
                    <a:pt x="56485" y="19629"/>
                  </a:lnTo>
                  <a:lnTo>
                    <a:pt x="57025" y="19629"/>
                  </a:lnTo>
                  <a:lnTo>
                    <a:pt x="57265" y="19689"/>
                  </a:lnTo>
                  <a:lnTo>
                    <a:pt x="57325" y="19689"/>
                  </a:lnTo>
                  <a:lnTo>
                    <a:pt x="57265" y="19629"/>
                  </a:lnTo>
                  <a:lnTo>
                    <a:pt x="57025" y="19569"/>
                  </a:lnTo>
                  <a:lnTo>
                    <a:pt x="56665" y="19509"/>
                  </a:lnTo>
                  <a:lnTo>
                    <a:pt x="56245" y="19449"/>
                  </a:lnTo>
                  <a:lnTo>
                    <a:pt x="55645" y="19449"/>
                  </a:lnTo>
                  <a:lnTo>
                    <a:pt x="55165" y="19509"/>
                  </a:lnTo>
                  <a:lnTo>
                    <a:pt x="55765" y="19269"/>
                  </a:lnTo>
                  <a:lnTo>
                    <a:pt x="56485" y="19149"/>
                  </a:lnTo>
                  <a:lnTo>
                    <a:pt x="56665" y="19089"/>
                  </a:lnTo>
                  <a:lnTo>
                    <a:pt x="55705" y="19089"/>
                  </a:lnTo>
                  <a:lnTo>
                    <a:pt x="54684" y="19269"/>
                  </a:lnTo>
                  <a:lnTo>
                    <a:pt x="54744" y="19209"/>
                  </a:lnTo>
                  <a:lnTo>
                    <a:pt x="54924" y="19089"/>
                  </a:lnTo>
                  <a:lnTo>
                    <a:pt x="54744" y="19149"/>
                  </a:lnTo>
                  <a:lnTo>
                    <a:pt x="54324" y="19209"/>
                  </a:lnTo>
                  <a:lnTo>
                    <a:pt x="54204" y="19269"/>
                  </a:lnTo>
                  <a:lnTo>
                    <a:pt x="54264" y="19209"/>
                  </a:lnTo>
                  <a:lnTo>
                    <a:pt x="54384" y="19149"/>
                  </a:lnTo>
                  <a:lnTo>
                    <a:pt x="54264" y="19149"/>
                  </a:lnTo>
                  <a:lnTo>
                    <a:pt x="53904" y="19209"/>
                  </a:lnTo>
                  <a:lnTo>
                    <a:pt x="53664" y="19329"/>
                  </a:lnTo>
                  <a:lnTo>
                    <a:pt x="53724" y="19269"/>
                  </a:lnTo>
                  <a:lnTo>
                    <a:pt x="53304" y="19389"/>
                  </a:lnTo>
                  <a:lnTo>
                    <a:pt x="52884" y="19449"/>
                  </a:lnTo>
                  <a:lnTo>
                    <a:pt x="52944" y="19389"/>
                  </a:lnTo>
                  <a:lnTo>
                    <a:pt x="53064" y="19329"/>
                  </a:lnTo>
                  <a:lnTo>
                    <a:pt x="53064" y="19269"/>
                  </a:lnTo>
                  <a:lnTo>
                    <a:pt x="53004" y="19329"/>
                  </a:lnTo>
                  <a:lnTo>
                    <a:pt x="52944" y="19329"/>
                  </a:lnTo>
                  <a:lnTo>
                    <a:pt x="52583" y="19509"/>
                  </a:lnTo>
                  <a:lnTo>
                    <a:pt x="52523" y="19509"/>
                  </a:lnTo>
                  <a:lnTo>
                    <a:pt x="52704" y="19329"/>
                  </a:lnTo>
                  <a:lnTo>
                    <a:pt x="52343" y="19509"/>
                  </a:lnTo>
                  <a:lnTo>
                    <a:pt x="52103" y="19509"/>
                  </a:lnTo>
                  <a:lnTo>
                    <a:pt x="51803" y="19689"/>
                  </a:lnTo>
                  <a:lnTo>
                    <a:pt x="51503" y="19869"/>
                  </a:lnTo>
                  <a:lnTo>
                    <a:pt x="51443" y="19929"/>
                  </a:lnTo>
                  <a:lnTo>
                    <a:pt x="51263" y="19989"/>
                  </a:lnTo>
                  <a:lnTo>
                    <a:pt x="51263" y="19989"/>
                  </a:lnTo>
                  <a:lnTo>
                    <a:pt x="51503" y="19809"/>
                  </a:lnTo>
                  <a:lnTo>
                    <a:pt x="51623" y="19689"/>
                  </a:lnTo>
                  <a:lnTo>
                    <a:pt x="51443" y="19749"/>
                  </a:lnTo>
                  <a:lnTo>
                    <a:pt x="50903" y="20049"/>
                  </a:lnTo>
                  <a:lnTo>
                    <a:pt x="50423" y="20409"/>
                  </a:lnTo>
                  <a:lnTo>
                    <a:pt x="50363" y="20409"/>
                  </a:lnTo>
                  <a:lnTo>
                    <a:pt x="50062" y="20649"/>
                  </a:lnTo>
                  <a:lnTo>
                    <a:pt x="50182" y="20469"/>
                  </a:lnTo>
                  <a:lnTo>
                    <a:pt x="50543" y="20109"/>
                  </a:lnTo>
                  <a:lnTo>
                    <a:pt x="50903" y="19809"/>
                  </a:lnTo>
                  <a:lnTo>
                    <a:pt x="51143" y="19629"/>
                  </a:lnTo>
                  <a:lnTo>
                    <a:pt x="50903" y="19749"/>
                  </a:lnTo>
                  <a:lnTo>
                    <a:pt x="50483" y="19989"/>
                  </a:lnTo>
                  <a:lnTo>
                    <a:pt x="50062" y="20289"/>
                  </a:lnTo>
                  <a:lnTo>
                    <a:pt x="49642" y="20709"/>
                  </a:lnTo>
                  <a:lnTo>
                    <a:pt x="49282" y="21069"/>
                  </a:lnTo>
                  <a:lnTo>
                    <a:pt x="49162" y="21249"/>
                  </a:lnTo>
                  <a:lnTo>
                    <a:pt x="49042" y="21369"/>
                  </a:lnTo>
                  <a:lnTo>
                    <a:pt x="48922" y="21550"/>
                  </a:lnTo>
                  <a:lnTo>
                    <a:pt x="48982" y="21309"/>
                  </a:lnTo>
                  <a:lnTo>
                    <a:pt x="49162" y="20829"/>
                  </a:lnTo>
                  <a:lnTo>
                    <a:pt x="49222" y="20649"/>
                  </a:lnTo>
                  <a:lnTo>
                    <a:pt x="49102" y="20829"/>
                  </a:lnTo>
                  <a:lnTo>
                    <a:pt x="48802" y="21249"/>
                  </a:lnTo>
                  <a:lnTo>
                    <a:pt x="48622" y="21490"/>
                  </a:lnTo>
                  <a:lnTo>
                    <a:pt x="48622" y="21369"/>
                  </a:lnTo>
                  <a:lnTo>
                    <a:pt x="48682" y="21189"/>
                  </a:lnTo>
                  <a:lnTo>
                    <a:pt x="48682" y="21249"/>
                  </a:lnTo>
                  <a:lnTo>
                    <a:pt x="48742" y="21069"/>
                  </a:lnTo>
                  <a:lnTo>
                    <a:pt x="48622" y="21189"/>
                  </a:lnTo>
                  <a:lnTo>
                    <a:pt x="48622" y="21129"/>
                  </a:lnTo>
                  <a:lnTo>
                    <a:pt x="48562" y="20769"/>
                  </a:lnTo>
                  <a:lnTo>
                    <a:pt x="48442" y="20409"/>
                  </a:lnTo>
                  <a:lnTo>
                    <a:pt x="48322" y="20049"/>
                  </a:lnTo>
                  <a:lnTo>
                    <a:pt x="48142" y="19809"/>
                  </a:lnTo>
                  <a:lnTo>
                    <a:pt x="48262" y="20109"/>
                  </a:lnTo>
                  <a:lnTo>
                    <a:pt x="48322" y="20409"/>
                  </a:lnTo>
                  <a:lnTo>
                    <a:pt x="48382" y="21009"/>
                  </a:lnTo>
                  <a:lnTo>
                    <a:pt x="48382" y="21430"/>
                  </a:lnTo>
                  <a:lnTo>
                    <a:pt x="48322" y="21369"/>
                  </a:lnTo>
                  <a:lnTo>
                    <a:pt x="48322" y="21189"/>
                  </a:lnTo>
                  <a:lnTo>
                    <a:pt x="48322" y="20949"/>
                  </a:lnTo>
                  <a:lnTo>
                    <a:pt x="48202" y="20649"/>
                  </a:lnTo>
                  <a:lnTo>
                    <a:pt x="48022" y="20109"/>
                  </a:lnTo>
                  <a:lnTo>
                    <a:pt x="47901" y="19809"/>
                  </a:lnTo>
                  <a:lnTo>
                    <a:pt x="47841" y="19689"/>
                  </a:lnTo>
                  <a:lnTo>
                    <a:pt x="47721" y="19209"/>
                  </a:lnTo>
                  <a:lnTo>
                    <a:pt x="47661" y="18968"/>
                  </a:lnTo>
                  <a:lnTo>
                    <a:pt x="47721" y="19449"/>
                  </a:lnTo>
                  <a:lnTo>
                    <a:pt x="47661" y="19329"/>
                  </a:lnTo>
                  <a:lnTo>
                    <a:pt x="47481" y="18848"/>
                  </a:lnTo>
                  <a:lnTo>
                    <a:pt x="47421" y="18608"/>
                  </a:lnTo>
                  <a:lnTo>
                    <a:pt x="47421" y="18848"/>
                  </a:lnTo>
                  <a:lnTo>
                    <a:pt x="47541" y="19389"/>
                  </a:lnTo>
                  <a:lnTo>
                    <a:pt x="47541" y="19809"/>
                  </a:lnTo>
                  <a:lnTo>
                    <a:pt x="47481" y="19449"/>
                  </a:lnTo>
                  <a:lnTo>
                    <a:pt x="47241" y="18728"/>
                  </a:lnTo>
                  <a:lnTo>
                    <a:pt x="47121" y="18368"/>
                  </a:lnTo>
                  <a:lnTo>
                    <a:pt x="46941" y="18128"/>
                  </a:lnTo>
                  <a:lnTo>
                    <a:pt x="46821" y="17948"/>
                  </a:lnTo>
                  <a:lnTo>
                    <a:pt x="46881" y="18128"/>
                  </a:lnTo>
                  <a:lnTo>
                    <a:pt x="47001" y="18428"/>
                  </a:lnTo>
                  <a:lnTo>
                    <a:pt x="47121" y="18788"/>
                  </a:lnTo>
                  <a:lnTo>
                    <a:pt x="47181" y="19028"/>
                  </a:lnTo>
                  <a:lnTo>
                    <a:pt x="47061" y="18668"/>
                  </a:lnTo>
                  <a:lnTo>
                    <a:pt x="46881" y="18368"/>
                  </a:lnTo>
                  <a:lnTo>
                    <a:pt x="46701" y="18128"/>
                  </a:lnTo>
                  <a:lnTo>
                    <a:pt x="46701" y="18068"/>
                  </a:lnTo>
                  <a:lnTo>
                    <a:pt x="46641" y="18008"/>
                  </a:lnTo>
                  <a:lnTo>
                    <a:pt x="46581" y="17888"/>
                  </a:lnTo>
                  <a:lnTo>
                    <a:pt x="46581" y="17948"/>
                  </a:lnTo>
                  <a:lnTo>
                    <a:pt x="46521" y="17888"/>
                  </a:lnTo>
                  <a:lnTo>
                    <a:pt x="46521" y="17948"/>
                  </a:lnTo>
                  <a:lnTo>
                    <a:pt x="46581" y="18008"/>
                  </a:lnTo>
                  <a:lnTo>
                    <a:pt x="46641" y="18308"/>
                  </a:lnTo>
                  <a:lnTo>
                    <a:pt x="46461" y="18008"/>
                  </a:lnTo>
                  <a:lnTo>
                    <a:pt x="46461" y="17948"/>
                  </a:lnTo>
                  <a:lnTo>
                    <a:pt x="46341" y="17588"/>
                  </a:lnTo>
                  <a:lnTo>
                    <a:pt x="46161" y="17288"/>
                  </a:lnTo>
                  <a:lnTo>
                    <a:pt x="45921" y="16988"/>
                  </a:lnTo>
                  <a:lnTo>
                    <a:pt x="45741" y="16808"/>
                  </a:lnTo>
                  <a:lnTo>
                    <a:pt x="45560" y="16687"/>
                  </a:lnTo>
                  <a:lnTo>
                    <a:pt x="45681" y="16808"/>
                  </a:lnTo>
                  <a:lnTo>
                    <a:pt x="45861" y="17048"/>
                  </a:lnTo>
                  <a:lnTo>
                    <a:pt x="46041" y="17348"/>
                  </a:lnTo>
                  <a:lnTo>
                    <a:pt x="46161" y="17648"/>
                  </a:lnTo>
                  <a:lnTo>
                    <a:pt x="46221" y="18008"/>
                  </a:lnTo>
                  <a:lnTo>
                    <a:pt x="46221" y="18248"/>
                  </a:lnTo>
                  <a:lnTo>
                    <a:pt x="46161" y="18128"/>
                  </a:lnTo>
                  <a:lnTo>
                    <a:pt x="45981" y="17948"/>
                  </a:lnTo>
                  <a:lnTo>
                    <a:pt x="45921" y="17588"/>
                  </a:lnTo>
                  <a:lnTo>
                    <a:pt x="45681" y="17108"/>
                  </a:lnTo>
                  <a:lnTo>
                    <a:pt x="45380" y="16627"/>
                  </a:lnTo>
                  <a:lnTo>
                    <a:pt x="45260" y="16447"/>
                  </a:lnTo>
                  <a:lnTo>
                    <a:pt x="45320" y="16627"/>
                  </a:lnTo>
                  <a:lnTo>
                    <a:pt x="45560" y="17168"/>
                  </a:lnTo>
                  <a:lnTo>
                    <a:pt x="45681" y="17528"/>
                  </a:lnTo>
                  <a:lnTo>
                    <a:pt x="45620" y="17468"/>
                  </a:lnTo>
                  <a:lnTo>
                    <a:pt x="45560" y="17348"/>
                  </a:lnTo>
                  <a:lnTo>
                    <a:pt x="45440" y="17048"/>
                  </a:lnTo>
                  <a:lnTo>
                    <a:pt x="45080" y="16507"/>
                  </a:lnTo>
                  <a:lnTo>
                    <a:pt x="44720" y="16087"/>
                  </a:lnTo>
                  <a:lnTo>
                    <a:pt x="44540" y="15967"/>
                  </a:lnTo>
                  <a:lnTo>
                    <a:pt x="44480" y="15967"/>
                  </a:lnTo>
                  <a:lnTo>
                    <a:pt x="44360" y="15787"/>
                  </a:lnTo>
                  <a:lnTo>
                    <a:pt x="44180" y="15667"/>
                  </a:lnTo>
                  <a:lnTo>
                    <a:pt x="44300" y="15787"/>
                  </a:lnTo>
                  <a:lnTo>
                    <a:pt x="44600" y="16267"/>
                  </a:lnTo>
                  <a:lnTo>
                    <a:pt x="44780" y="16627"/>
                  </a:lnTo>
                  <a:lnTo>
                    <a:pt x="44900" y="16988"/>
                  </a:lnTo>
                  <a:lnTo>
                    <a:pt x="44840" y="16988"/>
                  </a:lnTo>
                  <a:lnTo>
                    <a:pt x="44840" y="16928"/>
                  </a:lnTo>
                  <a:lnTo>
                    <a:pt x="44480" y="16567"/>
                  </a:lnTo>
                  <a:lnTo>
                    <a:pt x="44360" y="16447"/>
                  </a:lnTo>
                  <a:lnTo>
                    <a:pt x="44120" y="16147"/>
                  </a:lnTo>
                  <a:lnTo>
                    <a:pt x="43820" y="15847"/>
                  </a:lnTo>
                  <a:lnTo>
                    <a:pt x="43400" y="15487"/>
                  </a:lnTo>
                  <a:lnTo>
                    <a:pt x="43219" y="15427"/>
                  </a:lnTo>
                  <a:lnTo>
                    <a:pt x="43039" y="15247"/>
                  </a:lnTo>
                  <a:lnTo>
                    <a:pt x="42499" y="14827"/>
                  </a:lnTo>
                  <a:lnTo>
                    <a:pt x="42379" y="14767"/>
                  </a:lnTo>
                  <a:lnTo>
                    <a:pt x="42259" y="14707"/>
                  </a:lnTo>
                  <a:lnTo>
                    <a:pt x="42319" y="14767"/>
                  </a:lnTo>
                  <a:lnTo>
                    <a:pt x="42499" y="14887"/>
                  </a:lnTo>
                  <a:lnTo>
                    <a:pt x="42919" y="15307"/>
                  </a:lnTo>
                  <a:lnTo>
                    <a:pt x="43219" y="15727"/>
                  </a:lnTo>
                  <a:lnTo>
                    <a:pt x="43159" y="15727"/>
                  </a:lnTo>
                  <a:lnTo>
                    <a:pt x="43159" y="15667"/>
                  </a:lnTo>
                  <a:lnTo>
                    <a:pt x="42919" y="15427"/>
                  </a:lnTo>
                  <a:lnTo>
                    <a:pt x="42619" y="15187"/>
                  </a:lnTo>
                  <a:lnTo>
                    <a:pt x="42139" y="14887"/>
                  </a:lnTo>
                  <a:lnTo>
                    <a:pt x="41959" y="14827"/>
                  </a:lnTo>
                  <a:lnTo>
                    <a:pt x="42079" y="14947"/>
                  </a:lnTo>
                  <a:lnTo>
                    <a:pt x="42499" y="15247"/>
                  </a:lnTo>
                  <a:lnTo>
                    <a:pt x="42319" y="15127"/>
                  </a:lnTo>
                  <a:lnTo>
                    <a:pt x="42139" y="15007"/>
                  </a:lnTo>
                  <a:lnTo>
                    <a:pt x="41959" y="14947"/>
                  </a:lnTo>
                  <a:lnTo>
                    <a:pt x="41719" y="14647"/>
                  </a:lnTo>
                  <a:lnTo>
                    <a:pt x="41239" y="14226"/>
                  </a:lnTo>
                  <a:lnTo>
                    <a:pt x="40698" y="13926"/>
                  </a:lnTo>
                  <a:lnTo>
                    <a:pt x="40578" y="13866"/>
                  </a:lnTo>
                  <a:lnTo>
                    <a:pt x="40398" y="13806"/>
                  </a:lnTo>
                  <a:lnTo>
                    <a:pt x="40758" y="14166"/>
                  </a:lnTo>
                  <a:lnTo>
                    <a:pt x="41119" y="14647"/>
                  </a:lnTo>
                  <a:lnTo>
                    <a:pt x="40878" y="14467"/>
                  </a:lnTo>
                  <a:lnTo>
                    <a:pt x="40458" y="14166"/>
                  </a:lnTo>
                  <a:lnTo>
                    <a:pt x="39978" y="13986"/>
                  </a:lnTo>
                  <a:lnTo>
                    <a:pt x="39558" y="13686"/>
                  </a:lnTo>
                  <a:lnTo>
                    <a:pt x="39978" y="14166"/>
                  </a:lnTo>
                  <a:lnTo>
                    <a:pt x="39678" y="13866"/>
                  </a:lnTo>
                  <a:lnTo>
                    <a:pt x="39378" y="13626"/>
                  </a:lnTo>
                  <a:lnTo>
                    <a:pt x="39258" y="13566"/>
                  </a:lnTo>
                  <a:lnTo>
                    <a:pt x="39198" y="13566"/>
                  </a:lnTo>
                  <a:lnTo>
                    <a:pt x="39258" y="13626"/>
                  </a:lnTo>
                  <a:lnTo>
                    <a:pt x="39318" y="13686"/>
                  </a:lnTo>
                  <a:lnTo>
                    <a:pt x="39558" y="13986"/>
                  </a:lnTo>
                  <a:lnTo>
                    <a:pt x="39618" y="14106"/>
                  </a:lnTo>
                  <a:lnTo>
                    <a:pt x="39318" y="13866"/>
                  </a:lnTo>
                  <a:lnTo>
                    <a:pt x="38958" y="13626"/>
                  </a:lnTo>
                  <a:lnTo>
                    <a:pt x="38417" y="13386"/>
                  </a:lnTo>
                  <a:lnTo>
                    <a:pt x="38237" y="13326"/>
                  </a:lnTo>
                  <a:lnTo>
                    <a:pt x="38417" y="13446"/>
                  </a:lnTo>
                  <a:lnTo>
                    <a:pt x="38898" y="13746"/>
                  </a:lnTo>
                  <a:lnTo>
                    <a:pt x="39318" y="14106"/>
                  </a:lnTo>
                  <a:lnTo>
                    <a:pt x="39558" y="14406"/>
                  </a:lnTo>
                  <a:lnTo>
                    <a:pt x="39618" y="14467"/>
                  </a:lnTo>
                  <a:lnTo>
                    <a:pt x="39138" y="14346"/>
                  </a:lnTo>
                  <a:lnTo>
                    <a:pt x="39018" y="14166"/>
                  </a:lnTo>
                  <a:lnTo>
                    <a:pt x="38838" y="13926"/>
                  </a:lnTo>
                  <a:lnTo>
                    <a:pt x="38597" y="13746"/>
                  </a:lnTo>
                  <a:lnTo>
                    <a:pt x="38057" y="13506"/>
                  </a:lnTo>
                  <a:lnTo>
                    <a:pt x="37397" y="13266"/>
                  </a:lnTo>
                  <a:lnTo>
                    <a:pt x="37997" y="13626"/>
                  </a:lnTo>
                  <a:lnTo>
                    <a:pt x="38417" y="13926"/>
                  </a:lnTo>
                  <a:lnTo>
                    <a:pt x="38597" y="14046"/>
                  </a:lnTo>
                  <a:lnTo>
                    <a:pt x="38357" y="13926"/>
                  </a:lnTo>
                  <a:lnTo>
                    <a:pt x="38057" y="13806"/>
                  </a:lnTo>
                  <a:lnTo>
                    <a:pt x="37037" y="13566"/>
                  </a:lnTo>
                  <a:lnTo>
                    <a:pt x="36437" y="13446"/>
                  </a:lnTo>
                  <a:lnTo>
                    <a:pt x="36256" y="13446"/>
                  </a:lnTo>
                  <a:lnTo>
                    <a:pt x="36437" y="13506"/>
                  </a:lnTo>
                  <a:lnTo>
                    <a:pt x="37037" y="13686"/>
                  </a:lnTo>
                  <a:lnTo>
                    <a:pt x="37517" y="13926"/>
                  </a:lnTo>
                  <a:lnTo>
                    <a:pt x="36857" y="13926"/>
                  </a:lnTo>
                  <a:lnTo>
                    <a:pt x="36377" y="14046"/>
                  </a:lnTo>
                  <a:lnTo>
                    <a:pt x="36076" y="14166"/>
                  </a:lnTo>
                  <a:lnTo>
                    <a:pt x="35836" y="14286"/>
                  </a:lnTo>
                  <a:lnTo>
                    <a:pt x="36076" y="14226"/>
                  </a:lnTo>
                  <a:lnTo>
                    <a:pt x="36377" y="14166"/>
                  </a:lnTo>
                  <a:lnTo>
                    <a:pt x="37817" y="14166"/>
                  </a:lnTo>
                  <a:lnTo>
                    <a:pt x="37937" y="14226"/>
                  </a:lnTo>
                  <a:lnTo>
                    <a:pt x="38057" y="14226"/>
                  </a:lnTo>
                  <a:lnTo>
                    <a:pt x="37937" y="14286"/>
                  </a:lnTo>
                  <a:lnTo>
                    <a:pt x="37277" y="14467"/>
                  </a:lnTo>
                  <a:lnTo>
                    <a:pt x="36677" y="14707"/>
                  </a:lnTo>
                  <a:lnTo>
                    <a:pt x="36437" y="14827"/>
                  </a:lnTo>
                  <a:lnTo>
                    <a:pt x="36737" y="14767"/>
                  </a:lnTo>
                  <a:lnTo>
                    <a:pt x="37337" y="14587"/>
                  </a:lnTo>
                  <a:lnTo>
                    <a:pt x="37997" y="14527"/>
                  </a:lnTo>
                  <a:lnTo>
                    <a:pt x="38778" y="14527"/>
                  </a:lnTo>
                  <a:lnTo>
                    <a:pt x="38477" y="14587"/>
                  </a:lnTo>
                  <a:lnTo>
                    <a:pt x="38117" y="14647"/>
                  </a:lnTo>
                  <a:lnTo>
                    <a:pt x="37577" y="14887"/>
                  </a:lnTo>
                  <a:lnTo>
                    <a:pt x="37097" y="15187"/>
                  </a:lnTo>
                  <a:lnTo>
                    <a:pt x="37097" y="15187"/>
                  </a:lnTo>
                  <a:lnTo>
                    <a:pt x="37637" y="15007"/>
                  </a:lnTo>
                  <a:lnTo>
                    <a:pt x="38177" y="14887"/>
                  </a:lnTo>
                  <a:lnTo>
                    <a:pt x="38537" y="14827"/>
                  </a:lnTo>
                  <a:lnTo>
                    <a:pt x="38958" y="14767"/>
                  </a:lnTo>
                  <a:lnTo>
                    <a:pt x="39198" y="14647"/>
                  </a:lnTo>
                  <a:lnTo>
                    <a:pt x="39438" y="14707"/>
                  </a:lnTo>
                  <a:lnTo>
                    <a:pt x="39078" y="14767"/>
                  </a:lnTo>
                  <a:lnTo>
                    <a:pt x="38778" y="14887"/>
                  </a:lnTo>
                  <a:lnTo>
                    <a:pt x="38237" y="15067"/>
                  </a:lnTo>
                  <a:lnTo>
                    <a:pt x="38057" y="15187"/>
                  </a:lnTo>
                  <a:lnTo>
                    <a:pt x="38237" y="15127"/>
                  </a:lnTo>
                  <a:lnTo>
                    <a:pt x="38778" y="15007"/>
                  </a:lnTo>
                  <a:lnTo>
                    <a:pt x="39378" y="14947"/>
                  </a:lnTo>
                  <a:lnTo>
                    <a:pt x="39738" y="15007"/>
                  </a:lnTo>
                  <a:lnTo>
                    <a:pt x="40038" y="15007"/>
                  </a:lnTo>
                  <a:lnTo>
                    <a:pt x="40458" y="15187"/>
                  </a:lnTo>
                  <a:lnTo>
                    <a:pt x="39618" y="15187"/>
                  </a:lnTo>
                  <a:lnTo>
                    <a:pt x="39258" y="15247"/>
                  </a:lnTo>
                  <a:lnTo>
                    <a:pt x="39018" y="15307"/>
                  </a:lnTo>
                  <a:lnTo>
                    <a:pt x="39558" y="15307"/>
                  </a:lnTo>
                  <a:lnTo>
                    <a:pt x="40578" y="15487"/>
                  </a:lnTo>
                  <a:lnTo>
                    <a:pt x="40818" y="15547"/>
                  </a:lnTo>
                  <a:lnTo>
                    <a:pt x="40458" y="15547"/>
                  </a:lnTo>
                  <a:lnTo>
                    <a:pt x="39978" y="15607"/>
                  </a:lnTo>
                  <a:lnTo>
                    <a:pt x="39438" y="15787"/>
                  </a:lnTo>
                  <a:lnTo>
                    <a:pt x="39258" y="15847"/>
                  </a:lnTo>
                  <a:lnTo>
                    <a:pt x="39438" y="15847"/>
                  </a:lnTo>
                  <a:lnTo>
                    <a:pt x="39978" y="15727"/>
                  </a:lnTo>
                  <a:lnTo>
                    <a:pt x="40398" y="15787"/>
                  </a:lnTo>
                  <a:lnTo>
                    <a:pt x="40758" y="15787"/>
                  </a:lnTo>
                  <a:lnTo>
                    <a:pt x="40698" y="15847"/>
                  </a:lnTo>
                  <a:lnTo>
                    <a:pt x="40158" y="15847"/>
                  </a:lnTo>
                  <a:lnTo>
                    <a:pt x="39918" y="15907"/>
                  </a:lnTo>
                  <a:lnTo>
                    <a:pt x="40158" y="15907"/>
                  </a:lnTo>
                  <a:lnTo>
                    <a:pt x="40758" y="16027"/>
                  </a:lnTo>
                  <a:lnTo>
                    <a:pt x="41179" y="16087"/>
                  </a:lnTo>
                  <a:lnTo>
                    <a:pt x="41539" y="16207"/>
                  </a:lnTo>
                  <a:lnTo>
                    <a:pt x="41539" y="16207"/>
                  </a:lnTo>
                  <a:lnTo>
                    <a:pt x="40999" y="16147"/>
                  </a:lnTo>
                  <a:lnTo>
                    <a:pt x="41599" y="16387"/>
                  </a:lnTo>
                  <a:lnTo>
                    <a:pt x="41239" y="16387"/>
                  </a:lnTo>
                  <a:lnTo>
                    <a:pt x="40638" y="16447"/>
                  </a:lnTo>
                  <a:lnTo>
                    <a:pt x="40338" y="16507"/>
                  </a:lnTo>
                  <a:lnTo>
                    <a:pt x="41239" y="16507"/>
                  </a:lnTo>
                  <a:lnTo>
                    <a:pt x="41959" y="16627"/>
                  </a:lnTo>
                  <a:lnTo>
                    <a:pt x="42319" y="16748"/>
                  </a:lnTo>
                  <a:lnTo>
                    <a:pt x="42499" y="16808"/>
                  </a:lnTo>
                  <a:lnTo>
                    <a:pt x="42019" y="16687"/>
                  </a:lnTo>
                  <a:lnTo>
                    <a:pt x="41659" y="16687"/>
                  </a:lnTo>
                  <a:lnTo>
                    <a:pt x="41419" y="16748"/>
                  </a:lnTo>
                  <a:lnTo>
                    <a:pt x="41299" y="16748"/>
                  </a:lnTo>
                  <a:lnTo>
                    <a:pt x="40938" y="16808"/>
                  </a:lnTo>
                  <a:lnTo>
                    <a:pt x="40698" y="16868"/>
                  </a:lnTo>
                  <a:lnTo>
                    <a:pt x="40518" y="16928"/>
                  </a:lnTo>
                  <a:lnTo>
                    <a:pt x="40458" y="16988"/>
                  </a:lnTo>
                  <a:lnTo>
                    <a:pt x="40518" y="16988"/>
                  </a:lnTo>
                  <a:lnTo>
                    <a:pt x="40698" y="16928"/>
                  </a:lnTo>
                  <a:lnTo>
                    <a:pt x="41359" y="16928"/>
                  </a:lnTo>
                  <a:lnTo>
                    <a:pt x="41119" y="16988"/>
                  </a:lnTo>
                  <a:lnTo>
                    <a:pt x="41059" y="17048"/>
                  </a:lnTo>
                  <a:lnTo>
                    <a:pt x="41119" y="17048"/>
                  </a:lnTo>
                  <a:lnTo>
                    <a:pt x="41359" y="16988"/>
                  </a:lnTo>
                  <a:lnTo>
                    <a:pt x="41659" y="16988"/>
                  </a:lnTo>
                  <a:lnTo>
                    <a:pt x="41959" y="17048"/>
                  </a:lnTo>
                  <a:lnTo>
                    <a:pt x="42199" y="17108"/>
                  </a:lnTo>
                  <a:lnTo>
                    <a:pt x="42499" y="17168"/>
                  </a:lnTo>
                  <a:lnTo>
                    <a:pt x="42619" y="17228"/>
                  </a:lnTo>
                  <a:lnTo>
                    <a:pt x="42139" y="17228"/>
                  </a:lnTo>
                  <a:lnTo>
                    <a:pt x="41779" y="17288"/>
                  </a:lnTo>
                  <a:lnTo>
                    <a:pt x="41419" y="17288"/>
                  </a:lnTo>
                  <a:lnTo>
                    <a:pt x="40698" y="17468"/>
                  </a:lnTo>
                  <a:lnTo>
                    <a:pt x="40458" y="17528"/>
                  </a:lnTo>
                  <a:lnTo>
                    <a:pt x="40698" y="17528"/>
                  </a:lnTo>
                  <a:lnTo>
                    <a:pt x="41419" y="17468"/>
                  </a:lnTo>
                  <a:lnTo>
                    <a:pt x="42199" y="17468"/>
                  </a:lnTo>
                  <a:lnTo>
                    <a:pt x="42619" y="17588"/>
                  </a:lnTo>
                  <a:lnTo>
                    <a:pt x="42379" y="17588"/>
                  </a:lnTo>
                  <a:lnTo>
                    <a:pt x="41839" y="17648"/>
                  </a:lnTo>
                  <a:lnTo>
                    <a:pt x="41419" y="17708"/>
                  </a:lnTo>
                  <a:lnTo>
                    <a:pt x="41059" y="17828"/>
                  </a:lnTo>
                  <a:lnTo>
                    <a:pt x="40818" y="17888"/>
                  </a:lnTo>
                  <a:lnTo>
                    <a:pt x="40698" y="17948"/>
                  </a:lnTo>
                  <a:lnTo>
                    <a:pt x="40818" y="17948"/>
                  </a:lnTo>
                  <a:lnTo>
                    <a:pt x="41059" y="17888"/>
                  </a:lnTo>
                  <a:lnTo>
                    <a:pt x="41419" y="17828"/>
                  </a:lnTo>
                  <a:lnTo>
                    <a:pt x="41899" y="17768"/>
                  </a:lnTo>
                  <a:lnTo>
                    <a:pt x="42319" y="17828"/>
                  </a:lnTo>
                  <a:lnTo>
                    <a:pt x="42739" y="17888"/>
                  </a:lnTo>
                  <a:lnTo>
                    <a:pt x="43039" y="17948"/>
                  </a:lnTo>
                  <a:lnTo>
                    <a:pt x="43219" y="17948"/>
                  </a:lnTo>
                  <a:lnTo>
                    <a:pt x="44000" y="18188"/>
                  </a:lnTo>
                  <a:lnTo>
                    <a:pt x="44180" y="18188"/>
                  </a:lnTo>
                  <a:lnTo>
                    <a:pt x="44300" y="18308"/>
                  </a:lnTo>
                  <a:lnTo>
                    <a:pt x="43820" y="18188"/>
                  </a:lnTo>
                  <a:lnTo>
                    <a:pt x="42979" y="18068"/>
                  </a:lnTo>
                  <a:lnTo>
                    <a:pt x="42499" y="18008"/>
                  </a:lnTo>
                  <a:lnTo>
                    <a:pt x="42139" y="18008"/>
                  </a:lnTo>
                  <a:lnTo>
                    <a:pt x="41899" y="18128"/>
                  </a:lnTo>
                  <a:lnTo>
                    <a:pt x="42139" y="18068"/>
                  </a:lnTo>
                  <a:lnTo>
                    <a:pt x="42499" y="18128"/>
                  </a:lnTo>
                  <a:lnTo>
                    <a:pt x="42919" y="18188"/>
                  </a:lnTo>
                  <a:lnTo>
                    <a:pt x="43760" y="18428"/>
                  </a:lnTo>
                  <a:lnTo>
                    <a:pt x="44240" y="18608"/>
                  </a:lnTo>
                  <a:lnTo>
                    <a:pt x="43400" y="18428"/>
                  </a:lnTo>
                  <a:lnTo>
                    <a:pt x="42679" y="18368"/>
                  </a:lnTo>
                  <a:lnTo>
                    <a:pt x="42379" y="18368"/>
                  </a:lnTo>
                  <a:lnTo>
                    <a:pt x="42679" y="18428"/>
                  </a:lnTo>
                  <a:lnTo>
                    <a:pt x="43400" y="18608"/>
                  </a:lnTo>
                  <a:lnTo>
                    <a:pt x="44120" y="18788"/>
                  </a:lnTo>
                  <a:lnTo>
                    <a:pt x="44540" y="18968"/>
                  </a:lnTo>
                  <a:lnTo>
                    <a:pt x="45140" y="19149"/>
                  </a:lnTo>
                  <a:lnTo>
                    <a:pt x="45200" y="19209"/>
                  </a:lnTo>
                  <a:lnTo>
                    <a:pt x="44780" y="19089"/>
                  </a:lnTo>
                  <a:lnTo>
                    <a:pt x="44000" y="18908"/>
                  </a:lnTo>
                  <a:lnTo>
                    <a:pt x="43279" y="18848"/>
                  </a:lnTo>
                  <a:lnTo>
                    <a:pt x="43099" y="18848"/>
                  </a:lnTo>
                  <a:lnTo>
                    <a:pt x="42859" y="18668"/>
                  </a:lnTo>
                  <a:lnTo>
                    <a:pt x="42979" y="18848"/>
                  </a:lnTo>
                  <a:lnTo>
                    <a:pt x="43400" y="19449"/>
                  </a:lnTo>
                  <a:lnTo>
                    <a:pt x="43159" y="19329"/>
                  </a:lnTo>
                  <a:lnTo>
                    <a:pt x="42859" y="19149"/>
                  </a:lnTo>
                  <a:lnTo>
                    <a:pt x="42499" y="19028"/>
                  </a:lnTo>
                  <a:lnTo>
                    <a:pt x="42319" y="18968"/>
                  </a:lnTo>
                  <a:lnTo>
                    <a:pt x="42379" y="19028"/>
                  </a:lnTo>
                  <a:lnTo>
                    <a:pt x="41779" y="18848"/>
                  </a:lnTo>
                  <a:lnTo>
                    <a:pt x="41539" y="18788"/>
                  </a:lnTo>
                  <a:lnTo>
                    <a:pt x="41779" y="18908"/>
                  </a:lnTo>
                  <a:lnTo>
                    <a:pt x="42379" y="19329"/>
                  </a:lnTo>
                  <a:lnTo>
                    <a:pt x="42919" y="19809"/>
                  </a:lnTo>
                  <a:lnTo>
                    <a:pt x="42499" y="19569"/>
                  </a:lnTo>
                  <a:lnTo>
                    <a:pt x="41899" y="19389"/>
                  </a:lnTo>
                  <a:lnTo>
                    <a:pt x="41359" y="19209"/>
                  </a:lnTo>
                  <a:lnTo>
                    <a:pt x="40758" y="19028"/>
                  </a:lnTo>
                  <a:lnTo>
                    <a:pt x="40458" y="19028"/>
                  </a:lnTo>
                  <a:lnTo>
                    <a:pt x="40398" y="18968"/>
                  </a:lnTo>
                  <a:lnTo>
                    <a:pt x="40158" y="18908"/>
                  </a:lnTo>
                  <a:lnTo>
                    <a:pt x="38958" y="18668"/>
                  </a:lnTo>
                  <a:lnTo>
                    <a:pt x="38357" y="18488"/>
                  </a:lnTo>
                  <a:lnTo>
                    <a:pt x="37877" y="18308"/>
                  </a:lnTo>
                  <a:lnTo>
                    <a:pt x="37757" y="18188"/>
                  </a:lnTo>
                  <a:lnTo>
                    <a:pt x="37577" y="18068"/>
                  </a:lnTo>
                  <a:lnTo>
                    <a:pt x="37517" y="18008"/>
                  </a:lnTo>
                  <a:lnTo>
                    <a:pt x="37577" y="18128"/>
                  </a:lnTo>
                  <a:lnTo>
                    <a:pt x="37697" y="18248"/>
                  </a:lnTo>
                  <a:lnTo>
                    <a:pt x="37877" y="18368"/>
                  </a:lnTo>
                  <a:lnTo>
                    <a:pt x="38297" y="18668"/>
                  </a:lnTo>
                  <a:lnTo>
                    <a:pt x="38838" y="18908"/>
                  </a:lnTo>
                  <a:lnTo>
                    <a:pt x="39318" y="19089"/>
                  </a:lnTo>
                  <a:lnTo>
                    <a:pt x="38657" y="19028"/>
                  </a:lnTo>
                  <a:lnTo>
                    <a:pt x="37637" y="18908"/>
                  </a:lnTo>
                  <a:lnTo>
                    <a:pt x="37217" y="18848"/>
                  </a:lnTo>
                  <a:lnTo>
                    <a:pt x="37637" y="18968"/>
                  </a:lnTo>
                  <a:lnTo>
                    <a:pt x="38087" y="19149"/>
                  </a:lnTo>
                  <a:lnTo>
                    <a:pt x="37937" y="19149"/>
                  </a:lnTo>
                  <a:lnTo>
                    <a:pt x="38117" y="19269"/>
                  </a:lnTo>
                  <a:lnTo>
                    <a:pt x="38537" y="19449"/>
                  </a:lnTo>
                  <a:lnTo>
                    <a:pt x="37937" y="19329"/>
                  </a:lnTo>
                  <a:lnTo>
                    <a:pt x="37037" y="19329"/>
                  </a:lnTo>
                  <a:lnTo>
                    <a:pt x="37217" y="19449"/>
                  </a:lnTo>
                  <a:lnTo>
                    <a:pt x="37517" y="19509"/>
                  </a:lnTo>
                  <a:lnTo>
                    <a:pt x="37697" y="19569"/>
                  </a:lnTo>
                  <a:lnTo>
                    <a:pt x="37877" y="19629"/>
                  </a:lnTo>
                  <a:lnTo>
                    <a:pt x="38057" y="19689"/>
                  </a:lnTo>
                  <a:lnTo>
                    <a:pt x="37997" y="19689"/>
                  </a:lnTo>
                  <a:lnTo>
                    <a:pt x="37037" y="19569"/>
                  </a:lnTo>
                  <a:lnTo>
                    <a:pt x="36196" y="19509"/>
                  </a:lnTo>
                  <a:lnTo>
                    <a:pt x="35776" y="19509"/>
                  </a:lnTo>
                  <a:lnTo>
                    <a:pt x="36196" y="19629"/>
                  </a:lnTo>
                  <a:lnTo>
                    <a:pt x="37037" y="19869"/>
                  </a:lnTo>
                  <a:lnTo>
                    <a:pt x="37637" y="20049"/>
                  </a:lnTo>
                  <a:lnTo>
                    <a:pt x="37097" y="19989"/>
                  </a:lnTo>
                  <a:lnTo>
                    <a:pt x="36196" y="19929"/>
                  </a:lnTo>
                  <a:lnTo>
                    <a:pt x="35356" y="19989"/>
                  </a:lnTo>
                  <a:lnTo>
                    <a:pt x="34996" y="19989"/>
                  </a:lnTo>
                  <a:lnTo>
                    <a:pt x="35356" y="20049"/>
                  </a:lnTo>
                  <a:lnTo>
                    <a:pt x="36136" y="20229"/>
                  </a:lnTo>
                  <a:lnTo>
                    <a:pt x="36256" y="20229"/>
                  </a:lnTo>
                  <a:lnTo>
                    <a:pt x="35716" y="20349"/>
                  </a:lnTo>
                  <a:lnTo>
                    <a:pt x="35416" y="20469"/>
                  </a:lnTo>
                  <a:lnTo>
                    <a:pt x="35836" y="20469"/>
                  </a:lnTo>
                  <a:lnTo>
                    <a:pt x="35476" y="20529"/>
                  </a:lnTo>
                  <a:lnTo>
                    <a:pt x="34516" y="20709"/>
                  </a:lnTo>
                  <a:lnTo>
                    <a:pt x="34096" y="20769"/>
                  </a:lnTo>
                  <a:lnTo>
                    <a:pt x="35536" y="20769"/>
                  </a:lnTo>
                  <a:lnTo>
                    <a:pt x="36136" y="20829"/>
                  </a:lnTo>
                  <a:lnTo>
                    <a:pt x="35416" y="21009"/>
                  </a:lnTo>
                  <a:lnTo>
                    <a:pt x="34516" y="21309"/>
                  </a:lnTo>
                  <a:lnTo>
                    <a:pt x="33435" y="21790"/>
                  </a:lnTo>
                  <a:lnTo>
                    <a:pt x="32895" y="21970"/>
                  </a:lnTo>
                  <a:lnTo>
                    <a:pt x="33435" y="21850"/>
                  </a:lnTo>
                  <a:lnTo>
                    <a:pt x="34636" y="21610"/>
                  </a:lnTo>
                  <a:lnTo>
                    <a:pt x="35596" y="21430"/>
                  </a:lnTo>
                  <a:lnTo>
                    <a:pt x="36377" y="21309"/>
                  </a:lnTo>
                  <a:lnTo>
                    <a:pt x="36377" y="21309"/>
                  </a:lnTo>
                  <a:lnTo>
                    <a:pt x="35896" y="21490"/>
                  </a:lnTo>
                  <a:lnTo>
                    <a:pt x="35476" y="21790"/>
                  </a:lnTo>
                  <a:lnTo>
                    <a:pt x="34996" y="22150"/>
                  </a:lnTo>
                  <a:lnTo>
                    <a:pt x="34576" y="22510"/>
                  </a:lnTo>
                  <a:lnTo>
                    <a:pt x="34396" y="22750"/>
                  </a:lnTo>
                  <a:lnTo>
                    <a:pt x="34696" y="22570"/>
                  </a:lnTo>
                  <a:lnTo>
                    <a:pt x="35056" y="22270"/>
                  </a:lnTo>
                  <a:lnTo>
                    <a:pt x="35596" y="22030"/>
                  </a:lnTo>
                  <a:lnTo>
                    <a:pt x="35956" y="21850"/>
                  </a:lnTo>
                  <a:lnTo>
                    <a:pt x="35716" y="22090"/>
                  </a:lnTo>
                  <a:lnTo>
                    <a:pt x="34876" y="22990"/>
                  </a:lnTo>
                  <a:lnTo>
                    <a:pt x="34456" y="23470"/>
                  </a:lnTo>
                  <a:lnTo>
                    <a:pt x="34156" y="23891"/>
                  </a:lnTo>
                  <a:lnTo>
                    <a:pt x="34036" y="24251"/>
                  </a:lnTo>
                  <a:lnTo>
                    <a:pt x="34036" y="24311"/>
                  </a:lnTo>
                  <a:lnTo>
                    <a:pt x="34096" y="24251"/>
                  </a:lnTo>
                  <a:lnTo>
                    <a:pt x="34276" y="23951"/>
                  </a:lnTo>
                  <a:lnTo>
                    <a:pt x="34576" y="23590"/>
                  </a:lnTo>
                  <a:lnTo>
                    <a:pt x="35056" y="23170"/>
                  </a:lnTo>
                  <a:lnTo>
                    <a:pt x="35776" y="22630"/>
                  </a:lnTo>
                  <a:lnTo>
                    <a:pt x="35356" y="23470"/>
                  </a:lnTo>
                  <a:lnTo>
                    <a:pt x="35116" y="24011"/>
                  </a:lnTo>
                  <a:lnTo>
                    <a:pt x="34996" y="24491"/>
                  </a:lnTo>
                  <a:lnTo>
                    <a:pt x="34936" y="24791"/>
                  </a:lnTo>
                  <a:lnTo>
                    <a:pt x="35056" y="24491"/>
                  </a:lnTo>
                  <a:lnTo>
                    <a:pt x="35296" y="24071"/>
                  </a:lnTo>
                  <a:lnTo>
                    <a:pt x="35596" y="23590"/>
                  </a:lnTo>
                  <a:lnTo>
                    <a:pt x="35956" y="23110"/>
                  </a:lnTo>
                  <a:lnTo>
                    <a:pt x="36256" y="22750"/>
                  </a:lnTo>
                  <a:lnTo>
                    <a:pt x="36437" y="22570"/>
                  </a:lnTo>
                  <a:lnTo>
                    <a:pt x="36557" y="22450"/>
                  </a:lnTo>
                  <a:lnTo>
                    <a:pt x="36737" y="22270"/>
                  </a:lnTo>
                  <a:lnTo>
                    <a:pt x="36857" y="22150"/>
                  </a:lnTo>
                  <a:lnTo>
                    <a:pt x="36557" y="22630"/>
                  </a:lnTo>
                  <a:lnTo>
                    <a:pt x="36256" y="23230"/>
                  </a:lnTo>
                  <a:lnTo>
                    <a:pt x="36076" y="23831"/>
                  </a:lnTo>
                  <a:lnTo>
                    <a:pt x="35956" y="24311"/>
                  </a:lnTo>
                  <a:lnTo>
                    <a:pt x="35896" y="24491"/>
                  </a:lnTo>
                  <a:lnTo>
                    <a:pt x="35896" y="24671"/>
                  </a:lnTo>
                  <a:lnTo>
                    <a:pt x="35956" y="24551"/>
                  </a:lnTo>
                  <a:lnTo>
                    <a:pt x="36016" y="24311"/>
                  </a:lnTo>
                  <a:lnTo>
                    <a:pt x="36256" y="23891"/>
                  </a:lnTo>
                  <a:lnTo>
                    <a:pt x="36497" y="23350"/>
                  </a:lnTo>
                  <a:lnTo>
                    <a:pt x="36724" y="23072"/>
                  </a:lnTo>
                  <a:lnTo>
                    <a:pt x="36497" y="23470"/>
                  </a:lnTo>
                  <a:lnTo>
                    <a:pt x="36316" y="23891"/>
                  </a:lnTo>
                  <a:lnTo>
                    <a:pt x="36196" y="24191"/>
                  </a:lnTo>
                  <a:lnTo>
                    <a:pt x="36377" y="23891"/>
                  </a:lnTo>
                  <a:lnTo>
                    <a:pt x="36617" y="23590"/>
                  </a:lnTo>
                  <a:lnTo>
                    <a:pt x="36977" y="23230"/>
                  </a:lnTo>
                  <a:lnTo>
                    <a:pt x="37697" y="22570"/>
                  </a:lnTo>
                  <a:lnTo>
                    <a:pt x="37817" y="22450"/>
                  </a:lnTo>
                  <a:lnTo>
                    <a:pt x="37577" y="22990"/>
                  </a:lnTo>
                  <a:lnTo>
                    <a:pt x="37397" y="23590"/>
                  </a:lnTo>
                  <a:lnTo>
                    <a:pt x="37277" y="24071"/>
                  </a:lnTo>
                  <a:lnTo>
                    <a:pt x="37277" y="24251"/>
                  </a:lnTo>
                  <a:lnTo>
                    <a:pt x="36797" y="24431"/>
                  </a:lnTo>
                  <a:lnTo>
                    <a:pt x="36316" y="24671"/>
                  </a:lnTo>
                  <a:lnTo>
                    <a:pt x="35956" y="24851"/>
                  </a:lnTo>
                  <a:lnTo>
                    <a:pt x="35716" y="25031"/>
                  </a:lnTo>
                  <a:lnTo>
                    <a:pt x="35596" y="25091"/>
                  </a:lnTo>
                  <a:lnTo>
                    <a:pt x="35716" y="25091"/>
                  </a:lnTo>
                  <a:lnTo>
                    <a:pt x="35956" y="24971"/>
                  </a:lnTo>
                  <a:lnTo>
                    <a:pt x="36377" y="24851"/>
                  </a:lnTo>
                  <a:lnTo>
                    <a:pt x="36857" y="24731"/>
                  </a:lnTo>
                  <a:lnTo>
                    <a:pt x="37697" y="24551"/>
                  </a:lnTo>
                  <a:lnTo>
                    <a:pt x="37097" y="24851"/>
                  </a:lnTo>
                  <a:lnTo>
                    <a:pt x="36437" y="25211"/>
                  </a:lnTo>
                  <a:lnTo>
                    <a:pt x="35956" y="25511"/>
                  </a:lnTo>
                  <a:lnTo>
                    <a:pt x="35596" y="25811"/>
                  </a:lnTo>
                  <a:lnTo>
                    <a:pt x="35356" y="25991"/>
                  </a:lnTo>
                  <a:lnTo>
                    <a:pt x="35296" y="26112"/>
                  </a:lnTo>
                  <a:lnTo>
                    <a:pt x="35416" y="26051"/>
                  </a:lnTo>
                  <a:lnTo>
                    <a:pt x="35656" y="25871"/>
                  </a:lnTo>
                  <a:lnTo>
                    <a:pt x="36256" y="25571"/>
                  </a:lnTo>
                  <a:lnTo>
                    <a:pt x="35956" y="25871"/>
                  </a:lnTo>
                  <a:lnTo>
                    <a:pt x="35776" y="26232"/>
                  </a:lnTo>
                  <a:lnTo>
                    <a:pt x="35656" y="26232"/>
                  </a:lnTo>
                  <a:lnTo>
                    <a:pt x="35296" y="26412"/>
                  </a:lnTo>
                  <a:lnTo>
                    <a:pt x="35176" y="26472"/>
                  </a:lnTo>
                  <a:lnTo>
                    <a:pt x="35356" y="26472"/>
                  </a:lnTo>
                  <a:lnTo>
                    <a:pt x="35596" y="26532"/>
                  </a:lnTo>
                  <a:lnTo>
                    <a:pt x="35176" y="26652"/>
                  </a:lnTo>
                  <a:lnTo>
                    <a:pt x="34636" y="26892"/>
                  </a:lnTo>
                  <a:lnTo>
                    <a:pt x="34276" y="27012"/>
                  </a:lnTo>
                  <a:lnTo>
                    <a:pt x="34276" y="27072"/>
                  </a:lnTo>
                  <a:lnTo>
                    <a:pt x="34696" y="27012"/>
                  </a:lnTo>
                  <a:lnTo>
                    <a:pt x="35176" y="26952"/>
                  </a:lnTo>
                  <a:lnTo>
                    <a:pt x="35416" y="26952"/>
                  </a:lnTo>
                  <a:lnTo>
                    <a:pt x="35416" y="27012"/>
                  </a:lnTo>
                  <a:lnTo>
                    <a:pt x="35476" y="26952"/>
                  </a:lnTo>
                  <a:lnTo>
                    <a:pt x="35536" y="27012"/>
                  </a:lnTo>
                  <a:lnTo>
                    <a:pt x="35476" y="27012"/>
                  </a:lnTo>
                  <a:lnTo>
                    <a:pt x="35416" y="27072"/>
                  </a:lnTo>
                  <a:lnTo>
                    <a:pt x="35236" y="27132"/>
                  </a:lnTo>
                  <a:lnTo>
                    <a:pt x="34876" y="27252"/>
                  </a:lnTo>
                  <a:lnTo>
                    <a:pt x="34576" y="27492"/>
                  </a:lnTo>
                  <a:lnTo>
                    <a:pt x="34036" y="27912"/>
                  </a:lnTo>
                  <a:lnTo>
                    <a:pt x="33855" y="28092"/>
                  </a:lnTo>
                  <a:lnTo>
                    <a:pt x="34096" y="27972"/>
                  </a:lnTo>
                  <a:lnTo>
                    <a:pt x="34696" y="27732"/>
                  </a:lnTo>
                  <a:lnTo>
                    <a:pt x="34996" y="27612"/>
                  </a:lnTo>
                  <a:lnTo>
                    <a:pt x="35296" y="27552"/>
                  </a:lnTo>
                  <a:lnTo>
                    <a:pt x="35536" y="27552"/>
                  </a:lnTo>
                  <a:lnTo>
                    <a:pt x="35476" y="27612"/>
                  </a:lnTo>
                  <a:lnTo>
                    <a:pt x="35116" y="27732"/>
                  </a:lnTo>
                  <a:lnTo>
                    <a:pt x="34636" y="27972"/>
                  </a:lnTo>
                  <a:lnTo>
                    <a:pt x="33975" y="28332"/>
                  </a:lnTo>
                  <a:lnTo>
                    <a:pt x="33975" y="28332"/>
                  </a:lnTo>
                  <a:lnTo>
                    <a:pt x="34696" y="28212"/>
                  </a:lnTo>
                  <a:lnTo>
                    <a:pt x="34936" y="28212"/>
                  </a:lnTo>
                  <a:lnTo>
                    <a:pt x="34516" y="28453"/>
                  </a:lnTo>
                  <a:lnTo>
                    <a:pt x="34036" y="28813"/>
                  </a:lnTo>
                  <a:lnTo>
                    <a:pt x="33555" y="29293"/>
                  </a:lnTo>
                  <a:lnTo>
                    <a:pt x="33435" y="29473"/>
                  </a:lnTo>
                  <a:lnTo>
                    <a:pt x="33375" y="29533"/>
                  </a:lnTo>
                  <a:lnTo>
                    <a:pt x="33435" y="29533"/>
                  </a:lnTo>
                  <a:lnTo>
                    <a:pt x="33615" y="29353"/>
                  </a:lnTo>
                  <a:lnTo>
                    <a:pt x="34216" y="29053"/>
                  </a:lnTo>
                  <a:lnTo>
                    <a:pt x="34636" y="28873"/>
                  </a:lnTo>
                  <a:lnTo>
                    <a:pt x="34456" y="28993"/>
                  </a:lnTo>
                  <a:lnTo>
                    <a:pt x="34276" y="29173"/>
                  </a:lnTo>
                  <a:lnTo>
                    <a:pt x="34096" y="29353"/>
                  </a:lnTo>
                  <a:lnTo>
                    <a:pt x="34036" y="29533"/>
                  </a:lnTo>
                  <a:lnTo>
                    <a:pt x="34156" y="29413"/>
                  </a:lnTo>
                  <a:lnTo>
                    <a:pt x="34336" y="29293"/>
                  </a:lnTo>
                  <a:lnTo>
                    <a:pt x="34576" y="29233"/>
                  </a:lnTo>
                  <a:lnTo>
                    <a:pt x="34996" y="29113"/>
                  </a:lnTo>
                  <a:lnTo>
                    <a:pt x="34996" y="29113"/>
                  </a:lnTo>
                  <a:lnTo>
                    <a:pt x="34936" y="29173"/>
                  </a:lnTo>
                  <a:lnTo>
                    <a:pt x="34696" y="29413"/>
                  </a:lnTo>
                  <a:lnTo>
                    <a:pt x="34396" y="29893"/>
                  </a:lnTo>
                  <a:lnTo>
                    <a:pt x="34276" y="30133"/>
                  </a:lnTo>
                  <a:lnTo>
                    <a:pt x="34216" y="30373"/>
                  </a:lnTo>
                  <a:lnTo>
                    <a:pt x="34216" y="30553"/>
                  </a:lnTo>
                  <a:lnTo>
                    <a:pt x="34276" y="30373"/>
                  </a:lnTo>
                  <a:lnTo>
                    <a:pt x="34456" y="30253"/>
                  </a:lnTo>
                  <a:lnTo>
                    <a:pt x="34636" y="30073"/>
                  </a:lnTo>
                  <a:lnTo>
                    <a:pt x="34996" y="29773"/>
                  </a:lnTo>
                  <a:lnTo>
                    <a:pt x="35176" y="29653"/>
                  </a:lnTo>
                  <a:lnTo>
                    <a:pt x="35116" y="29713"/>
                  </a:lnTo>
                  <a:lnTo>
                    <a:pt x="34876" y="30073"/>
                  </a:lnTo>
                  <a:lnTo>
                    <a:pt x="34576" y="30613"/>
                  </a:lnTo>
                  <a:lnTo>
                    <a:pt x="34456" y="30914"/>
                  </a:lnTo>
                  <a:lnTo>
                    <a:pt x="34396" y="31214"/>
                  </a:lnTo>
                  <a:lnTo>
                    <a:pt x="34396" y="31394"/>
                  </a:lnTo>
                  <a:lnTo>
                    <a:pt x="34456" y="31214"/>
                  </a:lnTo>
                  <a:lnTo>
                    <a:pt x="34576" y="31034"/>
                  </a:lnTo>
                  <a:lnTo>
                    <a:pt x="34816" y="30794"/>
                  </a:lnTo>
                  <a:lnTo>
                    <a:pt x="34756" y="30914"/>
                  </a:lnTo>
                  <a:lnTo>
                    <a:pt x="34696" y="31334"/>
                  </a:lnTo>
                  <a:lnTo>
                    <a:pt x="34636" y="31814"/>
                  </a:lnTo>
                  <a:lnTo>
                    <a:pt x="34696" y="32234"/>
                  </a:lnTo>
                  <a:lnTo>
                    <a:pt x="34696" y="32594"/>
                  </a:lnTo>
                  <a:lnTo>
                    <a:pt x="34756" y="32834"/>
                  </a:lnTo>
                  <a:lnTo>
                    <a:pt x="34816" y="32954"/>
                  </a:lnTo>
                  <a:lnTo>
                    <a:pt x="34816" y="32834"/>
                  </a:lnTo>
                  <a:lnTo>
                    <a:pt x="34816" y="32594"/>
                  </a:lnTo>
                  <a:lnTo>
                    <a:pt x="34876" y="32234"/>
                  </a:lnTo>
                  <a:lnTo>
                    <a:pt x="34936" y="31814"/>
                  </a:lnTo>
                  <a:lnTo>
                    <a:pt x="35056" y="31394"/>
                  </a:lnTo>
                  <a:lnTo>
                    <a:pt x="35236" y="31034"/>
                  </a:lnTo>
                  <a:lnTo>
                    <a:pt x="35356" y="30734"/>
                  </a:lnTo>
                  <a:lnTo>
                    <a:pt x="35416" y="31094"/>
                  </a:lnTo>
                  <a:lnTo>
                    <a:pt x="35476" y="31274"/>
                  </a:lnTo>
                  <a:lnTo>
                    <a:pt x="35596" y="31634"/>
                  </a:lnTo>
                  <a:lnTo>
                    <a:pt x="35776" y="32054"/>
                  </a:lnTo>
                  <a:lnTo>
                    <a:pt x="36076" y="32474"/>
                  </a:lnTo>
                  <a:lnTo>
                    <a:pt x="36316" y="32834"/>
                  </a:lnTo>
                  <a:lnTo>
                    <a:pt x="36617" y="33135"/>
                  </a:lnTo>
                  <a:lnTo>
                    <a:pt x="36857" y="33315"/>
                  </a:lnTo>
                  <a:lnTo>
                    <a:pt x="36677" y="33075"/>
                  </a:lnTo>
                  <a:lnTo>
                    <a:pt x="36497" y="32714"/>
                  </a:lnTo>
                  <a:lnTo>
                    <a:pt x="36316" y="32354"/>
                  </a:lnTo>
                  <a:lnTo>
                    <a:pt x="36136" y="31874"/>
                  </a:lnTo>
                  <a:lnTo>
                    <a:pt x="36016" y="31514"/>
                  </a:lnTo>
                  <a:lnTo>
                    <a:pt x="35956" y="31214"/>
                  </a:lnTo>
                  <a:lnTo>
                    <a:pt x="36076" y="31334"/>
                  </a:lnTo>
                  <a:lnTo>
                    <a:pt x="36316" y="31634"/>
                  </a:lnTo>
                  <a:lnTo>
                    <a:pt x="36557" y="31814"/>
                  </a:lnTo>
                  <a:lnTo>
                    <a:pt x="36737" y="31994"/>
                  </a:lnTo>
                  <a:lnTo>
                    <a:pt x="36797" y="31994"/>
                  </a:lnTo>
                  <a:lnTo>
                    <a:pt x="36737" y="31934"/>
                  </a:lnTo>
                  <a:lnTo>
                    <a:pt x="36617" y="31754"/>
                  </a:lnTo>
                  <a:lnTo>
                    <a:pt x="36316" y="31214"/>
                  </a:lnTo>
                  <a:lnTo>
                    <a:pt x="36136" y="30553"/>
                  </a:lnTo>
                  <a:lnTo>
                    <a:pt x="36076" y="30373"/>
                  </a:lnTo>
                  <a:lnTo>
                    <a:pt x="36316" y="30673"/>
                  </a:lnTo>
                  <a:lnTo>
                    <a:pt x="36617" y="30914"/>
                  </a:lnTo>
                  <a:lnTo>
                    <a:pt x="37217" y="31334"/>
                  </a:lnTo>
                  <a:lnTo>
                    <a:pt x="37457" y="31514"/>
                  </a:lnTo>
                  <a:lnTo>
                    <a:pt x="37277" y="31274"/>
                  </a:lnTo>
                  <a:lnTo>
                    <a:pt x="36797" y="30734"/>
                  </a:lnTo>
                  <a:lnTo>
                    <a:pt x="36437" y="30073"/>
                  </a:lnTo>
                  <a:lnTo>
                    <a:pt x="36557" y="30253"/>
                  </a:lnTo>
                  <a:lnTo>
                    <a:pt x="36737" y="30433"/>
                  </a:lnTo>
                  <a:lnTo>
                    <a:pt x="37097" y="30734"/>
                  </a:lnTo>
                  <a:lnTo>
                    <a:pt x="37517" y="31094"/>
                  </a:lnTo>
                  <a:lnTo>
                    <a:pt x="37997" y="31334"/>
                  </a:lnTo>
                  <a:lnTo>
                    <a:pt x="38417" y="31454"/>
                  </a:lnTo>
                  <a:lnTo>
                    <a:pt x="38718" y="31514"/>
                  </a:lnTo>
                  <a:lnTo>
                    <a:pt x="38477" y="31394"/>
                  </a:lnTo>
                  <a:lnTo>
                    <a:pt x="38117" y="31154"/>
                  </a:lnTo>
                  <a:lnTo>
                    <a:pt x="37697" y="30854"/>
                  </a:lnTo>
                  <a:lnTo>
                    <a:pt x="37337" y="30493"/>
                  </a:lnTo>
                  <a:lnTo>
                    <a:pt x="37097" y="30133"/>
                  </a:lnTo>
                  <a:lnTo>
                    <a:pt x="36977" y="29953"/>
                  </a:lnTo>
                  <a:lnTo>
                    <a:pt x="36917" y="29833"/>
                  </a:lnTo>
                  <a:lnTo>
                    <a:pt x="36857" y="29653"/>
                  </a:lnTo>
                  <a:lnTo>
                    <a:pt x="36977" y="29833"/>
                  </a:lnTo>
                  <a:lnTo>
                    <a:pt x="37397" y="30193"/>
                  </a:lnTo>
                  <a:lnTo>
                    <a:pt x="37877" y="30493"/>
                  </a:lnTo>
                  <a:lnTo>
                    <a:pt x="38357" y="30673"/>
                  </a:lnTo>
                  <a:lnTo>
                    <a:pt x="38838" y="30794"/>
                  </a:lnTo>
                  <a:lnTo>
                    <a:pt x="39138" y="30794"/>
                  </a:lnTo>
                  <a:lnTo>
                    <a:pt x="38838" y="30734"/>
                  </a:lnTo>
                  <a:lnTo>
                    <a:pt x="38417" y="30553"/>
                  </a:lnTo>
                  <a:lnTo>
                    <a:pt x="37997" y="30253"/>
                  </a:lnTo>
                  <a:lnTo>
                    <a:pt x="37577" y="29773"/>
                  </a:lnTo>
                  <a:lnTo>
                    <a:pt x="37217" y="29353"/>
                  </a:lnTo>
                  <a:lnTo>
                    <a:pt x="37517" y="29653"/>
                  </a:lnTo>
                  <a:lnTo>
                    <a:pt x="37817" y="29893"/>
                  </a:lnTo>
                  <a:lnTo>
                    <a:pt x="38237" y="30193"/>
                  </a:lnTo>
                  <a:lnTo>
                    <a:pt x="38597" y="30373"/>
                  </a:lnTo>
                  <a:lnTo>
                    <a:pt x="38838" y="30493"/>
                  </a:lnTo>
                  <a:lnTo>
                    <a:pt x="38597" y="30313"/>
                  </a:lnTo>
                  <a:lnTo>
                    <a:pt x="38357" y="30073"/>
                  </a:lnTo>
                  <a:lnTo>
                    <a:pt x="37997" y="29713"/>
                  </a:lnTo>
                  <a:lnTo>
                    <a:pt x="37757" y="29353"/>
                  </a:lnTo>
                  <a:lnTo>
                    <a:pt x="37517" y="28993"/>
                  </a:lnTo>
                  <a:lnTo>
                    <a:pt x="37277" y="28513"/>
                  </a:lnTo>
                  <a:lnTo>
                    <a:pt x="37157" y="28332"/>
                  </a:lnTo>
                  <a:lnTo>
                    <a:pt x="37337" y="28513"/>
                  </a:lnTo>
                  <a:lnTo>
                    <a:pt x="37817" y="28873"/>
                  </a:lnTo>
                  <a:lnTo>
                    <a:pt x="38177" y="29173"/>
                  </a:lnTo>
                  <a:lnTo>
                    <a:pt x="38597" y="29413"/>
                  </a:lnTo>
                  <a:lnTo>
                    <a:pt x="39078" y="29653"/>
                  </a:lnTo>
                  <a:lnTo>
                    <a:pt x="39498" y="29773"/>
                  </a:lnTo>
                  <a:lnTo>
                    <a:pt x="39738" y="29773"/>
                  </a:lnTo>
                  <a:lnTo>
                    <a:pt x="39498" y="29653"/>
                  </a:lnTo>
                  <a:lnTo>
                    <a:pt x="39138" y="29473"/>
                  </a:lnTo>
                  <a:lnTo>
                    <a:pt x="38778" y="29173"/>
                  </a:lnTo>
                  <a:lnTo>
                    <a:pt x="38417" y="28873"/>
                  </a:lnTo>
                  <a:lnTo>
                    <a:pt x="38117" y="28513"/>
                  </a:lnTo>
                  <a:lnTo>
                    <a:pt x="38417" y="28693"/>
                  </a:lnTo>
                  <a:lnTo>
                    <a:pt x="39318" y="29113"/>
                  </a:lnTo>
                  <a:lnTo>
                    <a:pt x="39798" y="29293"/>
                  </a:lnTo>
                  <a:lnTo>
                    <a:pt x="40218" y="29413"/>
                  </a:lnTo>
                  <a:lnTo>
                    <a:pt x="40518" y="29413"/>
                  </a:lnTo>
                  <a:lnTo>
                    <a:pt x="40218" y="29353"/>
                  </a:lnTo>
                  <a:lnTo>
                    <a:pt x="39858" y="29173"/>
                  </a:lnTo>
                  <a:lnTo>
                    <a:pt x="39438" y="28873"/>
                  </a:lnTo>
                  <a:lnTo>
                    <a:pt x="39018" y="28573"/>
                  </a:lnTo>
                  <a:lnTo>
                    <a:pt x="39858" y="28753"/>
                  </a:lnTo>
                  <a:lnTo>
                    <a:pt x="39198" y="28453"/>
                  </a:lnTo>
                  <a:lnTo>
                    <a:pt x="40098" y="28693"/>
                  </a:lnTo>
                  <a:lnTo>
                    <a:pt x="40638" y="28813"/>
                  </a:lnTo>
                  <a:lnTo>
                    <a:pt x="41119" y="28873"/>
                  </a:lnTo>
                  <a:lnTo>
                    <a:pt x="41359" y="28873"/>
                  </a:lnTo>
                  <a:lnTo>
                    <a:pt x="41179" y="28813"/>
                  </a:lnTo>
                  <a:lnTo>
                    <a:pt x="40698" y="28633"/>
                  </a:lnTo>
                  <a:lnTo>
                    <a:pt x="40158" y="28453"/>
                  </a:lnTo>
                  <a:lnTo>
                    <a:pt x="39858" y="28272"/>
                  </a:lnTo>
                  <a:lnTo>
                    <a:pt x="40338" y="28393"/>
                  </a:lnTo>
                  <a:lnTo>
                    <a:pt x="41119" y="28393"/>
                  </a:lnTo>
                  <a:lnTo>
                    <a:pt x="41539" y="28513"/>
                  </a:lnTo>
                  <a:lnTo>
                    <a:pt x="42019" y="28633"/>
                  </a:lnTo>
                  <a:lnTo>
                    <a:pt x="41599" y="28453"/>
                  </a:lnTo>
                  <a:lnTo>
                    <a:pt x="40698" y="27972"/>
                  </a:lnTo>
                  <a:lnTo>
                    <a:pt x="39918" y="27492"/>
                  </a:lnTo>
                  <a:lnTo>
                    <a:pt x="40098" y="27552"/>
                  </a:lnTo>
                  <a:lnTo>
                    <a:pt x="40518" y="27552"/>
                  </a:lnTo>
                  <a:lnTo>
                    <a:pt x="40878" y="27672"/>
                  </a:lnTo>
                  <a:lnTo>
                    <a:pt x="41179" y="27792"/>
                  </a:lnTo>
                  <a:lnTo>
                    <a:pt x="40818" y="27552"/>
                  </a:lnTo>
                  <a:lnTo>
                    <a:pt x="41419" y="27792"/>
                  </a:lnTo>
                  <a:lnTo>
                    <a:pt x="41659" y="27852"/>
                  </a:lnTo>
                  <a:lnTo>
                    <a:pt x="41419" y="27732"/>
                  </a:lnTo>
                  <a:lnTo>
                    <a:pt x="40758" y="27252"/>
                  </a:lnTo>
                  <a:lnTo>
                    <a:pt x="41059" y="27192"/>
                  </a:lnTo>
                  <a:lnTo>
                    <a:pt x="41119" y="27252"/>
                  </a:lnTo>
                  <a:lnTo>
                    <a:pt x="41299" y="27372"/>
                  </a:lnTo>
                  <a:lnTo>
                    <a:pt x="41359" y="27432"/>
                  </a:lnTo>
                  <a:lnTo>
                    <a:pt x="41359" y="27372"/>
                  </a:lnTo>
                  <a:lnTo>
                    <a:pt x="41839" y="27852"/>
                  </a:lnTo>
                  <a:lnTo>
                    <a:pt x="42079" y="28032"/>
                  </a:lnTo>
                  <a:lnTo>
                    <a:pt x="41899" y="27792"/>
                  </a:lnTo>
                  <a:lnTo>
                    <a:pt x="41599" y="27432"/>
                  </a:lnTo>
                  <a:lnTo>
                    <a:pt x="41359" y="27012"/>
                  </a:lnTo>
                  <a:lnTo>
                    <a:pt x="41179" y="26532"/>
                  </a:lnTo>
                  <a:lnTo>
                    <a:pt x="41059" y="26051"/>
                  </a:lnTo>
                  <a:lnTo>
                    <a:pt x="40999" y="25871"/>
                  </a:lnTo>
                  <a:lnTo>
                    <a:pt x="40999" y="25691"/>
                  </a:lnTo>
                  <a:lnTo>
                    <a:pt x="40938" y="25451"/>
                  </a:lnTo>
                  <a:lnTo>
                    <a:pt x="40878" y="24911"/>
                  </a:lnTo>
                  <a:lnTo>
                    <a:pt x="40999" y="24911"/>
                  </a:lnTo>
                  <a:lnTo>
                    <a:pt x="40999" y="25091"/>
                  </a:lnTo>
                  <a:lnTo>
                    <a:pt x="40999" y="25391"/>
                  </a:lnTo>
                  <a:lnTo>
                    <a:pt x="41059" y="25811"/>
                  </a:lnTo>
                  <a:lnTo>
                    <a:pt x="41179" y="26232"/>
                  </a:lnTo>
                  <a:lnTo>
                    <a:pt x="41359" y="26592"/>
                  </a:lnTo>
                  <a:lnTo>
                    <a:pt x="41539" y="26892"/>
                  </a:lnTo>
                  <a:lnTo>
                    <a:pt x="41659" y="27072"/>
                  </a:lnTo>
                  <a:lnTo>
                    <a:pt x="41719" y="27132"/>
                  </a:lnTo>
                  <a:lnTo>
                    <a:pt x="41719" y="27072"/>
                  </a:lnTo>
                  <a:lnTo>
                    <a:pt x="41599" y="26832"/>
                  </a:lnTo>
                  <a:lnTo>
                    <a:pt x="41539" y="26532"/>
                  </a:lnTo>
                  <a:lnTo>
                    <a:pt x="41479" y="26172"/>
                  </a:lnTo>
                  <a:lnTo>
                    <a:pt x="41479" y="25751"/>
                  </a:lnTo>
                  <a:lnTo>
                    <a:pt x="41479" y="25391"/>
                  </a:lnTo>
                  <a:lnTo>
                    <a:pt x="41539" y="25091"/>
                  </a:lnTo>
                  <a:lnTo>
                    <a:pt x="41539" y="24971"/>
                  </a:lnTo>
                  <a:lnTo>
                    <a:pt x="41599" y="24791"/>
                  </a:lnTo>
                  <a:lnTo>
                    <a:pt x="41599" y="25091"/>
                  </a:lnTo>
                  <a:lnTo>
                    <a:pt x="41659" y="25451"/>
                  </a:lnTo>
                  <a:lnTo>
                    <a:pt x="41719" y="25871"/>
                  </a:lnTo>
                  <a:lnTo>
                    <a:pt x="41899" y="26232"/>
                  </a:lnTo>
                  <a:lnTo>
                    <a:pt x="42019" y="26532"/>
                  </a:lnTo>
                  <a:lnTo>
                    <a:pt x="42139" y="26712"/>
                  </a:lnTo>
                  <a:lnTo>
                    <a:pt x="42199" y="26772"/>
                  </a:lnTo>
                  <a:lnTo>
                    <a:pt x="42199" y="26712"/>
                  </a:lnTo>
                  <a:lnTo>
                    <a:pt x="42139" y="26472"/>
                  </a:lnTo>
                  <a:lnTo>
                    <a:pt x="42019" y="26172"/>
                  </a:lnTo>
                  <a:lnTo>
                    <a:pt x="42019" y="25811"/>
                  </a:lnTo>
                  <a:lnTo>
                    <a:pt x="42019" y="25451"/>
                  </a:lnTo>
                  <a:lnTo>
                    <a:pt x="42019" y="25091"/>
                  </a:lnTo>
                  <a:lnTo>
                    <a:pt x="42139" y="24671"/>
                  </a:lnTo>
                  <a:lnTo>
                    <a:pt x="42139" y="24491"/>
                  </a:lnTo>
                  <a:lnTo>
                    <a:pt x="42319" y="24431"/>
                  </a:lnTo>
                  <a:lnTo>
                    <a:pt x="42319" y="24731"/>
                  </a:lnTo>
                  <a:lnTo>
                    <a:pt x="42379" y="25211"/>
                  </a:lnTo>
                  <a:lnTo>
                    <a:pt x="42619" y="25991"/>
                  </a:lnTo>
                  <a:lnTo>
                    <a:pt x="42799" y="26412"/>
                  </a:lnTo>
                  <a:lnTo>
                    <a:pt x="42979" y="26712"/>
                  </a:lnTo>
                  <a:lnTo>
                    <a:pt x="43099" y="26892"/>
                  </a:lnTo>
                  <a:lnTo>
                    <a:pt x="43159" y="26952"/>
                  </a:lnTo>
                  <a:lnTo>
                    <a:pt x="43159" y="26892"/>
                  </a:lnTo>
                  <a:lnTo>
                    <a:pt x="43039" y="26652"/>
                  </a:lnTo>
                  <a:lnTo>
                    <a:pt x="42979" y="26352"/>
                  </a:lnTo>
                  <a:lnTo>
                    <a:pt x="42919" y="25931"/>
                  </a:lnTo>
                  <a:lnTo>
                    <a:pt x="42859" y="25691"/>
                  </a:lnTo>
                  <a:lnTo>
                    <a:pt x="43039" y="25991"/>
                  </a:lnTo>
                  <a:lnTo>
                    <a:pt x="43219" y="26352"/>
                  </a:lnTo>
                  <a:lnTo>
                    <a:pt x="43460" y="26712"/>
                  </a:lnTo>
                  <a:lnTo>
                    <a:pt x="43760" y="27012"/>
                  </a:lnTo>
                  <a:lnTo>
                    <a:pt x="43940" y="27192"/>
                  </a:lnTo>
                  <a:lnTo>
                    <a:pt x="43820" y="26952"/>
                  </a:lnTo>
                  <a:lnTo>
                    <a:pt x="43640" y="26592"/>
                  </a:lnTo>
                  <a:lnTo>
                    <a:pt x="43460" y="26232"/>
                  </a:lnTo>
                  <a:lnTo>
                    <a:pt x="43460" y="26172"/>
                  </a:lnTo>
                  <a:lnTo>
                    <a:pt x="43820" y="26772"/>
                  </a:lnTo>
                  <a:lnTo>
                    <a:pt x="44000" y="26952"/>
                  </a:lnTo>
                  <a:lnTo>
                    <a:pt x="43940" y="26712"/>
                  </a:lnTo>
                  <a:lnTo>
                    <a:pt x="43640" y="25991"/>
                  </a:lnTo>
                  <a:lnTo>
                    <a:pt x="43520" y="25271"/>
                  </a:lnTo>
                  <a:lnTo>
                    <a:pt x="43640" y="25451"/>
                  </a:lnTo>
                  <a:lnTo>
                    <a:pt x="44060" y="26232"/>
                  </a:lnTo>
                  <a:lnTo>
                    <a:pt x="44540" y="26952"/>
                  </a:lnTo>
                  <a:lnTo>
                    <a:pt x="44600" y="27012"/>
                  </a:lnTo>
                  <a:lnTo>
                    <a:pt x="43460" y="28272"/>
                  </a:lnTo>
                  <a:lnTo>
                    <a:pt x="42379" y="29713"/>
                  </a:lnTo>
                  <a:lnTo>
                    <a:pt x="41419" y="31154"/>
                  </a:lnTo>
                  <a:lnTo>
                    <a:pt x="40458" y="32714"/>
                  </a:lnTo>
                  <a:lnTo>
                    <a:pt x="36917" y="33315"/>
                  </a:lnTo>
                  <a:lnTo>
                    <a:pt x="36857" y="33315"/>
                  </a:lnTo>
                  <a:lnTo>
                    <a:pt x="24972" y="35416"/>
                  </a:lnTo>
                  <a:lnTo>
                    <a:pt x="24431" y="32354"/>
                  </a:lnTo>
                  <a:lnTo>
                    <a:pt x="23771" y="29173"/>
                  </a:lnTo>
                  <a:lnTo>
                    <a:pt x="23111" y="26051"/>
                  </a:lnTo>
                  <a:lnTo>
                    <a:pt x="22330" y="23050"/>
                  </a:lnTo>
                  <a:lnTo>
                    <a:pt x="21610" y="20589"/>
                  </a:lnTo>
                  <a:lnTo>
                    <a:pt x="20830" y="18188"/>
                  </a:lnTo>
                  <a:lnTo>
                    <a:pt x="19989" y="15487"/>
                  </a:lnTo>
                  <a:lnTo>
                    <a:pt x="20290" y="15247"/>
                  </a:lnTo>
                  <a:lnTo>
                    <a:pt x="20710" y="14947"/>
                  </a:lnTo>
                  <a:lnTo>
                    <a:pt x="21070" y="14647"/>
                  </a:lnTo>
                  <a:lnTo>
                    <a:pt x="21370" y="14346"/>
                  </a:lnTo>
                  <a:lnTo>
                    <a:pt x="20950" y="15067"/>
                  </a:lnTo>
                  <a:lnTo>
                    <a:pt x="20530" y="15667"/>
                  </a:lnTo>
                  <a:lnTo>
                    <a:pt x="20410" y="15847"/>
                  </a:lnTo>
                  <a:lnTo>
                    <a:pt x="20590" y="15727"/>
                  </a:lnTo>
                  <a:lnTo>
                    <a:pt x="21190" y="15307"/>
                  </a:lnTo>
                  <a:lnTo>
                    <a:pt x="21370" y="15067"/>
                  </a:lnTo>
                  <a:lnTo>
                    <a:pt x="21550" y="14947"/>
                  </a:lnTo>
                  <a:lnTo>
                    <a:pt x="22030" y="14587"/>
                  </a:lnTo>
                  <a:lnTo>
                    <a:pt x="21790" y="15067"/>
                  </a:lnTo>
                  <a:lnTo>
                    <a:pt x="21490" y="15607"/>
                  </a:lnTo>
                  <a:lnTo>
                    <a:pt x="21010" y="16327"/>
                  </a:lnTo>
                  <a:lnTo>
                    <a:pt x="20830" y="16507"/>
                  </a:lnTo>
                  <a:lnTo>
                    <a:pt x="21070" y="16387"/>
                  </a:lnTo>
                  <a:lnTo>
                    <a:pt x="21730" y="15787"/>
                  </a:lnTo>
                  <a:lnTo>
                    <a:pt x="22150" y="15367"/>
                  </a:lnTo>
                  <a:lnTo>
                    <a:pt x="22451" y="14947"/>
                  </a:lnTo>
                  <a:lnTo>
                    <a:pt x="22270" y="15487"/>
                  </a:lnTo>
                  <a:lnTo>
                    <a:pt x="21970" y="16147"/>
                  </a:lnTo>
                  <a:lnTo>
                    <a:pt x="21850" y="16327"/>
                  </a:lnTo>
                  <a:lnTo>
                    <a:pt x="21850" y="16387"/>
                  </a:lnTo>
                  <a:lnTo>
                    <a:pt x="21910" y="16327"/>
                  </a:lnTo>
                  <a:lnTo>
                    <a:pt x="22030" y="16207"/>
                  </a:lnTo>
                  <a:lnTo>
                    <a:pt x="22511" y="15667"/>
                  </a:lnTo>
                  <a:lnTo>
                    <a:pt x="22811" y="15307"/>
                  </a:lnTo>
                  <a:lnTo>
                    <a:pt x="22571" y="15967"/>
                  </a:lnTo>
                  <a:lnTo>
                    <a:pt x="22210" y="16687"/>
                  </a:lnTo>
                  <a:lnTo>
                    <a:pt x="22030" y="16868"/>
                  </a:lnTo>
                  <a:lnTo>
                    <a:pt x="21970" y="16988"/>
                  </a:lnTo>
                  <a:lnTo>
                    <a:pt x="22090" y="16928"/>
                  </a:lnTo>
                  <a:lnTo>
                    <a:pt x="22270" y="16748"/>
                  </a:lnTo>
                  <a:lnTo>
                    <a:pt x="22811" y="16147"/>
                  </a:lnTo>
                  <a:lnTo>
                    <a:pt x="23051" y="15847"/>
                  </a:lnTo>
                  <a:lnTo>
                    <a:pt x="22991" y="16267"/>
                  </a:lnTo>
                  <a:lnTo>
                    <a:pt x="22931" y="16748"/>
                  </a:lnTo>
                  <a:lnTo>
                    <a:pt x="22811" y="17108"/>
                  </a:lnTo>
                  <a:lnTo>
                    <a:pt x="22691" y="17348"/>
                  </a:lnTo>
                  <a:lnTo>
                    <a:pt x="22871" y="17168"/>
                  </a:lnTo>
                  <a:lnTo>
                    <a:pt x="23111" y="16808"/>
                  </a:lnTo>
                  <a:lnTo>
                    <a:pt x="23291" y="16327"/>
                  </a:lnTo>
                  <a:lnTo>
                    <a:pt x="23531" y="15667"/>
                  </a:lnTo>
                  <a:lnTo>
                    <a:pt x="23591" y="16267"/>
                  </a:lnTo>
                  <a:lnTo>
                    <a:pt x="23531" y="16868"/>
                  </a:lnTo>
                  <a:lnTo>
                    <a:pt x="23471" y="17408"/>
                  </a:lnTo>
                  <a:lnTo>
                    <a:pt x="23411" y="17828"/>
                  </a:lnTo>
                  <a:lnTo>
                    <a:pt x="23291" y="18128"/>
                  </a:lnTo>
                  <a:lnTo>
                    <a:pt x="23291" y="18248"/>
                  </a:lnTo>
                  <a:lnTo>
                    <a:pt x="23351" y="18128"/>
                  </a:lnTo>
                  <a:lnTo>
                    <a:pt x="23471" y="17888"/>
                  </a:lnTo>
                  <a:lnTo>
                    <a:pt x="23771" y="17108"/>
                  </a:lnTo>
                  <a:lnTo>
                    <a:pt x="23891" y="16928"/>
                  </a:lnTo>
                  <a:lnTo>
                    <a:pt x="24071" y="16687"/>
                  </a:lnTo>
                  <a:lnTo>
                    <a:pt x="24251" y="16327"/>
                  </a:lnTo>
                  <a:lnTo>
                    <a:pt x="24371" y="16087"/>
                  </a:lnTo>
                  <a:lnTo>
                    <a:pt x="24431" y="16748"/>
                  </a:lnTo>
                  <a:lnTo>
                    <a:pt x="24371" y="17408"/>
                  </a:lnTo>
                  <a:lnTo>
                    <a:pt x="24371" y="17768"/>
                  </a:lnTo>
                  <a:lnTo>
                    <a:pt x="24311" y="18008"/>
                  </a:lnTo>
                  <a:lnTo>
                    <a:pt x="24191" y="18248"/>
                  </a:lnTo>
                  <a:lnTo>
                    <a:pt x="24071" y="18428"/>
                  </a:lnTo>
                  <a:lnTo>
                    <a:pt x="24011" y="18548"/>
                  </a:lnTo>
                  <a:lnTo>
                    <a:pt x="24011" y="18548"/>
                  </a:lnTo>
                  <a:lnTo>
                    <a:pt x="24071" y="18488"/>
                  </a:lnTo>
                  <a:lnTo>
                    <a:pt x="24251" y="18308"/>
                  </a:lnTo>
                  <a:lnTo>
                    <a:pt x="24191" y="18608"/>
                  </a:lnTo>
                  <a:lnTo>
                    <a:pt x="24071" y="18968"/>
                  </a:lnTo>
                  <a:lnTo>
                    <a:pt x="24285" y="18702"/>
                  </a:lnTo>
                  <a:lnTo>
                    <a:pt x="24071" y="19449"/>
                  </a:lnTo>
                  <a:lnTo>
                    <a:pt x="24011" y="19809"/>
                  </a:lnTo>
                  <a:lnTo>
                    <a:pt x="24191" y="19509"/>
                  </a:lnTo>
                  <a:lnTo>
                    <a:pt x="24672" y="18428"/>
                  </a:lnTo>
                  <a:lnTo>
                    <a:pt x="24972" y="17588"/>
                  </a:lnTo>
                  <a:lnTo>
                    <a:pt x="24792" y="18308"/>
                  </a:lnTo>
                  <a:lnTo>
                    <a:pt x="24972" y="18008"/>
                  </a:lnTo>
                  <a:lnTo>
                    <a:pt x="25332" y="17288"/>
                  </a:lnTo>
                  <a:lnTo>
                    <a:pt x="25512" y="16808"/>
                  </a:lnTo>
                  <a:lnTo>
                    <a:pt x="25452" y="17348"/>
                  </a:lnTo>
                  <a:lnTo>
                    <a:pt x="25332" y="17888"/>
                  </a:lnTo>
                  <a:lnTo>
                    <a:pt x="25212" y="18368"/>
                  </a:lnTo>
                  <a:lnTo>
                    <a:pt x="25092" y="18788"/>
                  </a:lnTo>
                  <a:lnTo>
                    <a:pt x="24912" y="19028"/>
                  </a:lnTo>
                  <a:lnTo>
                    <a:pt x="24852" y="19149"/>
                  </a:lnTo>
                  <a:lnTo>
                    <a:pt x="24912" y="19089"/>
                  </a:lnTo>
                  <a:lnTo>
                    <a:pt x="25152" y="18848"/>
                  </a:lnTo>
                  <a:lnTo>
                    <a:pt x="25392" y="18488"/>
                  </a:lnTo>
                  <a:lnTo>
                    <a:pt x="25632" y="18008"/>
                  </a:lnTo>
                  <a:lnTo>
                    <a:pt x="26052" y="17048"/>
                  </a:lnTo>
                  <a:lnTo>
                    <a:pt x="26112" y="16808"/>
                  </a:lnTo>
                  <a:lnTo>
                    <a:pt x="26112" y="17168"/>
                  </a:lnTo>
                  <a:lnTo>
                    <a:pt x="25932" y="18068"/>
                  </a:lnTo>
                  <a:lnTo>
                    <a:pt x="25692" y="18908"/>
                  </a:lnTo>
                  <a:lnTo>
                    <a:pt x="25572" y="19149"/>
                  </a:lnTo>
                  <a:lnTo>
                    <a:pt x="25572" y="19209"/>
                  </a:lnTo>
                  <a:lnTo>
                    <a:pt x="25632" y="19149"/>
                  </a:lnTo>
                  <a:lnTo>
                    <a:pt x="25752" y="18908"/>
                  </a:lnTo>
                  <a:lnTo>
                    <a:pt x="26052" y="18548"/>
                  </a:lnTo>
                  <a:lnTo>
                    <a:pt x="26412" y="18008"/>
                  </a:lnTo>
                  <a:lnTo>
                    <a:pt x="26052" y="19209"/>
                  </a:lnTo>
                  <a:lnTo>
                    <a:pt x="25812" y="19809"/>
                  </a:lnTo>
                  <a:lnTo>
                    <a:pt x="25572" y="20229"/>
                  </a:lnTo>
                  <a:lnTo>
                    <a:pt x="25332" y="20529"/>
                  </a:lnTo>
                  <a:lnTo>
                    <a:pt x="25272" y="20649"/>
                  </a:lnTo>
                  <a:lnTo>
                    <a:pt x="25392" y="20529"/>
                  </a:lnTo>
                  <a:lnTo>
                    <a:pt x="25632" y="20289"/>
                  </a:lnTo>
                  <a:lnTo>
                    <a:pt x="25992" y="19869"/>
                  </a:lnTo>
                  <a:lnTo>
                    <a:pt x="26352" y="19329"/>
                  </a:lnTo>
                  <a:lnTo>
                    <a:pt x="26712" y="18668"/>
                  </a:lnTo>
                  <a:lnTo>
                    <a:pt x="27013" y="18008"/>
                  </a:lnTo>
                  <a:lnTo>
                    <a:pt x="26892" y="18788"/>
                  </a:lnTo>
                  <a:lnTo>
                    <a:pt x="26772" y="19209"/>
                  </a:lnTo>
                  <a:lnTo>
                    <a:pt x="26592" y="19569"/>
                  </a:lnTo>
                  <a:lnTo>
                    <a:pt x="26472" y="19809"/>
                  </a:lnTo>
                  <a:lnTo>
                    <a:pt x="26412" y="19929"/>
                  </a:lnTo>
                  <a:lnTo>
                    <a:pt x="26532" y="19869"/>
                  </a:lnTo>
                  <a:lnTo>
                    <a:pt x="26712" y="19629"/>
                  </a:lnTo>
                  <a:lnTo>
                    <a:pt x="26952" y="19329"/>
                  </a:lnTo>
                  <a:lnTo>
                    <a:pt x="27193" y="18908"/>
                  </a:lnTo>
                  <a:lnTo>
                    <a:pt x="27373" y="18488"/>
                  </a:lnTo>
                  <a:lnTo>
                    <a:pt x="27493" y="18068"/>
                  </a:lnTo>
                  <a:lnTo>
                    <a:pt x="27493" y="18128"/>
                  </a:lnTo>
                  <a:lnTo>
                    <a:pt x="27553" y="18728"/>
                  </a:lnTo>
                  <a:lnTo>
                    <a:pt x="27553" y="19389"/>
                  </a:lnTo>
                  <a:lnTo>
                    <a:pt x="27493" y="19989"/>
                  </a:lnTo>
                  <a:lnTo>
                    <a:pt x="27313" y="20529"/>
                  </a:lnTo>
                  <a:lnTo>
                    <a:pt x="27193" y="20889"/>
                  </a:lnTo>
                  <a:lnTo>
                    <a:pt x="27133" y="21009"/>
                  </a:lnTo>
                  <a:lnTo>
                    <a:pt x="27253" y="20889"/>
                  </a:lnTo>
                  <a:lnTo>
                    <a:pt x="27433" y="20589"/>
                  </a:lnTo>
                  <a:lnTo>
                    <a:pt x="27673" y="20049"/>
                  </a:lnTo>
                  <a:lnTo>
                    <a:pt x="27853" y="19449"/>
                  </a:lnTo>
                  <a:lnTo>
                    <a:pt x="27973" y="18788"/>
                  </a:lnTo>
                  <a:lnTo>
                    <a:pt x="28033" y="18908"/>
                  </a:lnTo>
                  <a:lnTo>
                    <a:pt x="28273" y="19989"/>
                  </a:lnTo>
                  <a:lnTo>
                    <a:pt x="28333" y="20529"/>
                  </a:lnTo>
                  <a:lnTo>
                    <a:pt x="28333" y="21009"/>
                  </a:lnTo>
                  <a:lnTo>
                    <a:pt x="28333" y="21309"/>
                  </a:lnTo>
                  <a:lnTo>
                    <a:pt x="28273" y="21490"/>
                  </a:lnTo>
                  <a:lnTo>
                    <a:pt x="28333" y="21369"/>
                  </a:lnTo>
                  <a:lnTo>
                    <a:pt x="28453" y="21009"/>
                  </a:lnTo>
                  <a:lnTo>
                    <a:pt x="28513" y="20529"/>
                  </a:lnTo>
                  <a:lnTo>
                    <a:pt x="28573" y="19989"/>
                  </a:lnTo>
                  <a:lnTo>
                    <a:pt x="28573" y="20409"/>
                  </a:lnTo>
                  <a:lnTo>
                    <a:pt x="28513" y="21069"/>
                  </a:lnTo>
                  <a:lnTo>
                    <a:pt x="28393" y="21610"/>
                  </a:lnTo>
                  <a:lnTo>
                    <a:pt x="28333" y="21790"/>
                  </a:lnTo>
                  <a:lnTo>
                    <a:pt x="28273" y="21970"/>
                  </a:lnTo>
                  <a:lnTo>
                    <a:pt x="28393" y="21850"/>
                  </a:lnTo>
                  <a:lnTo>
                    <a:pt x="28453" y="21610"/>
                  </a:lnTo>
                  <a:lnTo>
                    <a:pt x="28693" y="21069"/>
                  </a:lnTo>
                  <a:lnTo>
                    <a:pt x="28873" y="20469"/>
                  </a:lnTo>
                  <a:lnTo>
                    <a:pt x="28993" y="19749"/>
                  </a:lnTo>
                  <a:lnTo>
                    <a:pt x="29053" y="19149"/>
                  </a:lnTo>
                  <a:lnTo>
                    <a:pt x="29053" y="19329"/>
                  </a:lnTo>
                  <a:lnTo>
                    <a:pt x="29113" y="19569"/>
                  </a:lnTo>
                  <a:lnTo>
                    <a:pt x="29173" y="19749"/>
                  </a:lnTo>
                  <a:lnTo>
                    <a:pt x="29173" y="19989"/>
                  </a:lnTo>
                  <a:lnTo>
                    <a:pt x="29233" y="20589"/>
                  </a:lnTo>
                  <a:lnTo>
                    <a:pt x="29233" y="21189"/>
                  </a:lnTo>
                  <a:lnTo>
                    <a:pt x="29233" y="21850"/>
                  </a:lnTo>
                  <a:lnTo>
                    <a:pt x="29113" y="22330"/>
                  </a:lnTo>
                  <a:lnTo>
                    <a:pt x="29053" y="22690"/>
                  </a:lnTo>
                  <a:lnTo>
                    <a:pt x="28993" y="22870"/>
                  </a:lnTo>
                  <a:lnTo>
                    <a:pt x="29053" y="22750"/>
                  </a:lnTo>
                  <a:lnTo>
                    <a:pt x="29233" y="22390"/>
                  </a:lnTo>
                  <a:lnTo>
                    <a:pt x="29414" y="21850"/>
                  </a:lnTo>
                  <a:lnTo>
                    <a:pt x="29594" y="21249"/>
                  </a:lnTo>
                  <a:lnTo>
                    <a:pt x="29654" y="20769"/>
                  </a:lnTo>
                  <a:lnTo>
                    <a:pt x="29714" y="20229"/>
                  </a:lnTo>
                  <a:lnTo>
                    <a:pt x="30014" y="21189"/>
                  </a:lnTo>
                  <a:lnTo>
                    <a:pt x="30194" y="21850"/>
                  </a:lnTo>
                  <a:lnTo>
                    <a:pt x="30254" y="22390"/>
                  </a:lnTo>
                  <a:lnTo>
                    <a:pt x="30194" y="22750"/>
                  </a:lnTo>
                  <a:lnTo>
                    <a:pt x="30194" y="22870"/>
                  </a:lnTo>
                  <a:lnTo>
                    <a:pt x="30254" y="22750"/>
                  </a:lnTo>
                  <a:lnTo>
                    <a:pt x="30314" y="22390"/>
                  </a:lnTo>
                  <a:lnTo>
                    <a:pt x="30374" y="21790"/>
                  </a:lnTo>
                  <a:lnTo>
                    <a:pt x="30314" y="21129"/>
                  </a:lnTo>
                  <a:lnTo>
                    <a:pt x="30134" y="19809"/>
                  </a:lnTo>
                  <a:lnTo>
                    <a:pt x="30014" y="19449"/>
                  </a:lnTo>
                  <a:lnTo>
                    <a:pt x="30254" y="19809"/>
                  </a:lnTo>
                  <a:lnTo>
                    <a:pt x="30554" y="20349"/>
                  </a:lnTo>
                  <a:lnTo>
                    <a:pt x="30734" y="20889"/>
                  </a:lnTo>
                  <a:lnTo>
                    <a:pt x="30854" y="21249"/>
                  </a:lnTo>
                  <a:lnTo>
                    <a:pt x="30854" y="20829"/>
                  </a:lnTo>
                  <a:lnTo>
                    <a:pt x="30734" y="20289"/>
                  </a:lnTo>
                  <a:lnTo>
                    <a:pt x="30554" y="19689"/>
                  </a:lnTo>
                  <a:lnTo>
                    <a:pt x="30314" y="19149"/>
                  </a:lnTo>
                  <a:lnTo>
                    <a:pt x="30014" y="18668"/>
                  </a:lnTo>
                  <a:lnTo>
                    <a:pt x="30674" y="19269"/>
                  </a:lnTo>
                  <a:lnTo>
                    <a:pt x="31394" y="20049"/>
                  </a:lnTo>
                  <a:lnTo>
                    <a:pt x="32295" y="21009"/>
                  </a:lnTo>
                  <a:lnTo>
                    <a:pt x="32655" y="21490"/>
                  </a:lnTo>
                  <a:lnTo>
                    <a:pt x="32355" y="20949"/>
                  </a:lnTo>
                  <a:lnTo>
                    <a:pt x="31634" y="19869"/>
                  </a:lnTo>
                  <a:lnTo>
                    <a:pt x="31094" y="19028"/>
                  </a:lnTo>
                  <a:lnTo>
                    <a:pt x="30554" y="18368"/>
                  </a:lnTo>
                  <a:lnTo>
                    <a:pt x="31094" y="18728"/>
                  </a:lnTo>
                  <a:lnTo>
                    <a:pt x="32415" y="19689"/>
                  </a:lnTo>
                  <a:lnTo>
                    <a:pt x="32055" y="19329"/>
                  </a:lnTo>
                  <a:lnTo>
                    <a:pt x="31334" y="18488"/>
                  </a:lnTo>
                  <a:lnTo>
                    <a:pt x="31394" y="18548"/>
                  </a:lnTo>
                  <a:lnTo>
                    <a:pt x="31514" y="18608"/>
                  </a:lnTo>
                  <a:lnTo>
                    <a:pt x="31394" y="18488"/>
                  </a:lnTo>
                  <a:lnTo>
                    <a:pt x="31214" y="18248"/>
                  </a:lnTo>
                  <a:lnTo>
                    <a:pt x="30854" y="17768"/>
                  </a:lnTo>
                  <a:lnTo>
                    <a:pt x="30914" y="17828"/>
                  </a:lnTo>
                  <a:lnTo>
                    <a:pt x="31755" y="18188"/>
                  </a:lnTo>
                  <a:lnTo>
                    <a:pt x="32115" y="18368"/>
                  </a:lnTo>
                  <a:lnTo>
                    <a:pt x="31815" y="18128"/>
                  </a:lnTo>
                  <a:lnTo>
                    <a:pt x="31034" y="17528"/>
                  </a:lnTo>
                  <a:lnTo>
                    <a:pt x="30194" y="16988"/>
                  </a:lnTo>
                  <a:lnTo>
                    <a:pt x="29714" y="16748"/>
                  </a:lnTo>
                  <a:lnTo>
                    <a:pt x="30374" y="16928"/>
                  </a:lnTo>
                  <a:lnTo>
                    <a:pt x="31274" y="17288"/>
                  </a:lnTo>
                  <a:lnTo>
                    <a:pt x="31695" y="17408"/>
                  </a:lnTo>
                  <a:lnTo>
                    <a:pt x="31334" y="17168"/>
                  </a:lnTo>
                  <a:lnTo>
                    <a:pt x="30494" y="16687"/>
                  </a:lnTo>
                  <a:lnTo>
                    <a:pt x="29636" y="16173"/>
                  </a:lnTo>
                  <a:lnTo>
                    <a:pt x="29636" y="16173"/>
                  </a:lnTo>
                  <a:lnTo>
                    <a:pt x="29774" y="16207"/>
                  </a:lnTo>
                  <a:lnTo>
                    <a:pt x="29954" y="16207"/>
                  </a:lnTo>
                  <a:lnTo>
                    <a:pt x="30134" y="16267"/>
                  </a:lnTo>
                  <a:lnTo>
                    <a:pt x="30434" y="16447"/>
                  </a:lnTo>
                  <a:lnTo>
                    <a:pt x="30734" y="16447"/>
                  </a:lnTo>
                  <a:lnTo>
                    <a:pt x="30494" y="16327"/>
                  </a:lnTo>
                  <a:lnTo>
                    <a:pt x="30254" y="16147"/>
                  </a:lnTo>
                  <a:lnTo>
                    <a:pt x="30074" y="16027"/>
                  </a:lnTo>
                  <a:lnTo>
                    <a:pt x="29894" y="15907"/>
                  </a:lnTo>
                  <a:lnTo>
                    <a:pt x="29594" y="15727"/>
                  </a:lnTo>
                  <a:lnTo>
                    <a:pt x="29293" y="15667"/>
                  </a:lnTo>
                  <a:lnTo>
                    <a:pt x="29774" y="15667"/>
                  </a:lnTo>
                  <a:lnTo>
                    <a:pt x="30014" y="15727"/>
                  </a:lnTo>
                  <a:lnTo>
                    <a:pt x="30074" y="15727"/>
                  </a:lnTo>
                  <a:lnTo>
                    <a:pt x="30014" y="15667"/>
                  </a:lnTo>
                  <a:lnTo>
                    <a:pt x="30014" y="15667"/>
                  </a:lnTo>
                  <a:lnTo>
                    <a:pt x="30374" y="15787"/>
                  </a:lnTo>
                  <a:lnTo>
                    <a:pt x="30854" y="15967"/>
                  </a:lnTo>
                  <a:lnTo>
                    <a:pt x="30854" y="15967"/>
                  </a:lnTo>
                  <a:lnTo>
                    <a:pt x="30434" y="15727"/>
                  </a:lnTo>
                  <a:lnTo>
                    <a:pt x="29414" y="15127"/>
                  </a:lnTo>
                  <a:lnTo>
                    <a:pt x="28753" y="14827"/>
                  </a:lnTo>
                  <a:lnTo>
                    <a:pt x="29293" y="14947"/>
                  </a:lnTo>
                  <a:lnTo>
                    <a:pt x="30014" y="15067"/>
                  </a:lnTo>
                  <a:lnTo>
                    <a:pt x="30794" y="15067"/>
                  </a:lnTo>
                  <a:lnTo>
                    <a:pt x="30974" y="15007"/>
                  </a:lnTo>
                  <a:lnTo>
                    <a:pt x="30554" y="15007"/>
                  </a:lnTo>
                  <a:lnTo>
                    <a:pt x="30014" y="14887"/>
                  </a:lnTo>
                  <a:lnTo>
                    <a:pt x="29414" y="14647"/>
                  </a:lnTo>
                  <a:lnTo>
                    <a:pt x="28153" y="14106"/>
                  </a:lnTo>
                  <a:lnTo>
                    <a:pt x="27913" y="13986"/>
                  </a:lnTo>
                  <a:lnTo>
                    <a:pt x="27793" y="13986"/>
                  </a:lnTo>
                  <a:lnTo>
                    <a:pt x="27553" y="13866"/>
                  </a:lnTo>
                  <a:lnTo>
                    <a:pt x="26892" y="13566"/>
                  </a:lnTo>
                  <a:lnTo>
                    <a:pt x="26352" y="13386"/>
                  </a:lnTo>
                  <a:lnTo>
                    <a:pt x="25632" y="13206"/>
                  </a:lnTo>
                  <a:lnTo>
                    <a:pt x="25092" y="13086"/>
                  </a:lnTo>
                  <a:lnTo>
                    <a:pt x="25932" y="13026"/>
                  </a:lnTo>
                  <a:lnTo>
                    <a:pt x="26712" y="13086"/>
                  </a:lnTo>
                  <a:lnTo>
                    <a:pt x="27013" y="13086"/>
                  </a:lnTo>
                  <a:lnTo>
                    <a:pt x="26772" y="12966"/>
                  </a:lnTo>
                  <a:lnTo>
                    <a:pt x="26112" y="12786"/>
                  </a:lnTo>
                  <a:lnTo>
                    <a:pt x="26292" y="12786"/>
                  </a:lnTo>
                  <a:lnTo>
                    <a:pt x="26232" y="12726"/>
                  </a:lnTo>
                  <a:lnTo>
                    <a:pt x="25992" y="12666"/>
                  </a:lnTo>
                  <a:lnTo>
                    <a:pt x="25632" y="12546"/>
                  </a:lnTo>
                  <a:lnTo>
                    <a:pt x="25212" y="12546"/>
                  </a:lnTo>
                  <a:lnTo>
                    <a:pt x="24852" y="12486"/>
                  </a:lnTo>
                  <a:lnTo>
                    <a:pt x="24912" y="12486"/>
                  </a:lnTo>
                  <a:lnTo>
                    <a:pt x="25872" y="12126"/>
                  </a:lnTo>
                  <a:lnTo>
                    <a:pt x="24962" y="12176"/>
                  </a:lnTo>
                  <a:lnTo>
                    <a:pt x="24962" y="12176"/>
                  </a:lnTo>
                  <a:lnTo>
                    <a:pt x="24912" y="12126"/>
                  </a:lnTo>
                  <a:lnTo>
                    <a:pt x="24672" y="12126"/>
                  </a:lnTo>
                  <a:lnTo>
                    <a:pt x="24191" y="12065"/>
                  </a:lnTo>
                  <a:lnTo>
                    <a:pt x="24071" y="12065"/>
                  </a:lnTo>
                  <a:lnTo>
                    <a:pt x="24371" y="11885"/>
                  </a:lnTo>
                  <a:lnTo>
                    <a:pt x="23711" y="12005"/>
                  </a:lnTo>
                  <a:lnTo>
                    <a:pt x="22931" y="12005"/>
                  </a:lnTo>
                  <a:lnTo>
                    <a:pt x="23471" y="11885"/>
                  </a:lnTo>
                  <a:lnTo>
                    <a:pt x="23831" y="11765"/>
                  </a:lnTo>
                  <a:lnTo>
                    <a:pt x="23951" y="11705"/>
                  </a:lnTo>
                  <a:lnTo>
                    <a:pt x="23771" y="11765"/>
                  </a:lnTo>
                  <a:lnTo>
                    <a:pt x="23471" y="11825"/>
                  </a:lnTo>
                  <a:lnTo>
                    <a:pt x="22991" y="11765"/>
                  </a:lnTo>
                  <a:lnTo>
                    <a:pt x="22391" y="11705"/>
                  </a:lnTo>
                  <a:lnTo>
                    <a:pt x="22030" y="11645"/>
                  </a:lnTo>
                  <a:lnTo>
                    <a:pt x="22451" y="11525"/>
                  </a:lnTo>
                  <a:lnTo>
                    <a:pt x="22030" y="11585"/>
                  </a:lnTo>
                  <a:lnTo>
                    <a:pt x="21970" y="11585"/>
                  </a:lnTo>
                  <a:lnTo>
                    <a:pt x="21430" y="11525"/>
                  </a:lnTo>
                  <a:lnTo>
                    <a:pt x="21490" y="10985"/>
                  </a:lnTo>
                  <a:lnTo>
                    <a:pt x="21730" y="10865"/>
                  </a:lnTo>
                  <a:lnTo>
                    <a:pt x="21730" y="10805"/>
                  </a:lnTo>
                  <a:lnTo>
                    <a:pt x="21670" y="10865"/>
                  </a:lnTo>
                  <a:lnTo>
                    <a:pt x="21490" y="10925"/>
                  </a:lnTo>
                  <a:lnTo>
                    <a:pt x="21490" y="10865"/>
                  </a:lnTo>
                  <a:lnTo>
                    <a:pt x="21490" y="10085"/>
                  </a:lnTo>
                  <a:lnTo>
                    <a:pt x="21490" y="9905"/>
                  </a:lnTo>
                  <a:lnTo>
                    <a:pt x="21670" y="10505"/>
                  </a:lnTo>
                  <a:lnTo>
                    <a:pt x="21730" y="10805"/>
                  </a:lnTo>
                  <a:lnTo>
                    <a:pt x="21790" y="11165"/>
                  </a:lnTo>
                  <a:lnTo>
                    <a:pt x="21850" y="11345"/>
                  </a:lnTo>
                  <a:lnTo>
                    <a:pt x="21850" y="11165"/>
                  </a:lnTo>
                  <a:lnTo>
                    <a:pt x="21910" y="10565"/>
                  </a:lnTo>
                  <a:lnTo>
                    <a:pt x="21970" y="10925"/>
                  </a:lnTo>
                  <a:lnTo>
                    <a:pt x="21970" y="11285"/>
                  </a:lnTo>
                  <a:lnTo>
                    <a:pt x="21970" y="11525"/>
                  </a:lnTo>
                  <a:lnTo>
                    <a:pt x="22030" y="11285"/>
                  </a:lnTo>
                  <a:lnTo>
                    <a:pt x="22090" y="10925"/>
                  </a:lnTo>
                  <a:lnTo>
                    <a:pt x="22150" y="10565"/>
                  </a:lnTo>
                  <a:lnTo>
                    <a:pt x="22090" y="9905"/>
                  </a:lnTo>
                  <a:lnTo>
                    <a:pt x="22210" y="10145"/>
                  </a:lnTo>
                  <a:lnTo>
                    <a:pt x="22330" y="10445"/>
                  </a:lnTo>
                  <a:lnTo>
                    <a:pt x="22451" y="10745"/>
                  </a:lnTo>
                  <a:lnTo>
                    <a:pt x="22451" y="10925"/>
                  </a:lnTo>
                  <a:lnTo>
                    <a:pt x="22511" y="10685"/>
                  </a:lnTo>
                  <a:lnTo>
                    <a:pt x="22511" y="10385"/>
                  </a:lnTo>
                  <a:lnTo>
                    <a:pt x="22451" y="10085"/>
                  </a:lnTo>
                  <a:lnTo>
                    <a:pt x="22270" y="9364"/>
                  </a:lnTo>
                  <a:lnTo>
                    <a:pt x="22150" y="8944"/>
                  </a:lnTo>
                  <a:lnTo>
                    <a:pt x="21970" y="8764"/>
                  </a:lnTo>
                  <a:lnTo>
                    <a:pt x="22090" y="8704"/>
                  </a:lnTo>
                  <a:lnTo>
                    <a:pt x="22210" y="8884"/>
                  </a:lnTo>
                  <a:lnTo>
                    <a:pt x="22451" y="9124"/>
                  </a:lnTo>
                  <a:lnTo>
                    <a:pt x="22811" y="9604"/>
                  </a:lnTo>
                  <a:lnTo>
                    <a:pt x="23051" y="10205"/>
                  </a:lnTo>
                  <a:lnTo>
                    <a:pt x="23051" y="10385"/>
                  </a:lnTo>
                  <a:lnTo>
                    <a:pt x="23111" y="10445"/>
                  </a:lnTo>
                  <a:lnTo>
                    <a:pt x="23111" y="10385"/>
                  </a:lnTo>
                  <a:lnTo>
                    <a:pt x="23111" y="10145"/>
                  </a:lnTo>
                  <a:lnTo>
                    <a:pt x="23111" y="9905"/>
                  </a:lnTo>
                  <a:lnTo>
                    <a:pt x="23051" y="9544"/>
                  </a:lnTo>
                  <a:lnTo>
                    <a:pt x="22931" y="9244"/>
                  </a:lnTo>
                  <a:lnTo>
                    <a:pt x="22811" y="8944"/>
                  </a:lnTo>
                  <a:lnTo>
                    <a:pt x="22751" y="8824"/>
                  </a:lnTo>
                  <a:lnTo>
                    <a:pt x="22871" y="8884"/>
                  </a:lnTo>
                  <a:lnTo>
                    <a:pt x="22991" y="9124"/>
                  </a:lnTo>
                  <a:lnTo>
                    <a:pt x="23171" y="9364"/>
                  </a:lnTo>
                  <a:lnTo>
                    <a:pt x="23351" y="9664"/>
                  </a:lnTo>
                  <a:lnTo>
                    <a:pt x="23471" y="9965"/>
                  </a:lnTo>
                  <a:lnTo>
                    <a:pt x="23531" y="10265"/>
                  </a:lnTo>
                  <a:lnTo>
                    <a:pt x="23591" y="10445"/>
                  </a:lnTo>
                  <a:lnTo>
                    <a:pt x="23591" y="10205"/>
                  </a:lnTo>
                  <a:lnTo>
                    <a:pt x="23591" y="9905"/>
                  </a:lnTo>
                  <a:lnTo>
                    <a:pt x="23591" y="9604"/>
                  </a:lnTo>
                  <a:lnTo>
                    <a:pt x="23471" y="9244"/>
                  </a:lnTo>
                  <a:lnTo>
                    <a:pt x="23351" y="8884"/>
                  </a:lnTo>
                  <a:lnTo>
                    <a:pt x="23231" y="8644"/>
                  </a:lnTo>
                  <a:lnTo>
                    <a:pt x="23171" y="8524"/>
                  </a:lnTo>
                  <a:lnTo>
                    <a:pt x="23231" y="8524"/>
                  </a:lnTo>
                  <a:lnTo>
                    <a:pt x="23411" y="8944"/>
                  </a:lnTo>
                  <a:lnTo>
                    <a:pt x="23531" y="9124"/>
                  </a:lnTo>
                  <a:lnTo>
                    <a:pt x="23531" y="9244"/>
                  </a:lnTo>
                  <a:lnTo>
                    <a:pt x="23591" y="9424"/>
                  </a:lnTo>
                  <a:lnTo>
                    <a:pt x="23711" y="9785"/>
                  </a:lnTo>
                  <a:lnTo>
                    <a:pt x="23771" y="10265"/>
                  </a:lnTo>
                  <a:lnTo>
                    <a:pt x="23831" y="10685"/>
                  </a:lnTo>
                  <a:lnTo>
                    <a:pt x="23771" y="11045"/>
                  </a:lnTo>
                  <a:lnTo>
                    <a:pt x="23711" y="11285"/>
                  </a:lnTo>
                  <a:lnTo>
                    <a:pt x="23651" y="11405"/>
                  </a:lnTo>
                  <a:lnTo>
                    <a:pt x="23711" y="11345"/>
                  </a:lnTo>
                  <a:lnTo>
                    <a:pt x="23831" y="11045"/>
                  </a:lnTo>
                  <a:lnTo>
                    <a:pt x="24011" y="10505"/>
                  </a:lnTo>
                  <a:lnTo>
                    <a:pt x="24071" y="10325"/>
                  </a:lnTo>
                  <a:lnTo>
                    <a:pt x="24131" y="10265"/>
                  </a:lnTo>
                  <a:lnTo>
                    <a:pt x="24311" y="10145"/>
                  </a:lnTo>
                  <a:lnTo>
                    <a:pt x="24071" y="10805"/>
                  </a:lnTo>
                  <a:lnTo>
                    <a:pt x="23951" y="10985"/>
                  </a:lnTo>
                  <a:lnTo>
                    <a:pt x="24131" y="10805"/>
                  </a:lnTo>
                  <a:lnTo>
                    <a:pt x="24431" y="10385"/>
                  </a:lnTo>
                  <a:lnTo>
                    <a:pt x="24311" y="10745"/>
                  </a:lnTo>
                  <a:lnTo>
                    <a:pt x="24491" y="10505"/>
                  </a:lnTo>
                  <a:lnTo>
                    <a:pt x="24672" y="10265"/>
                  </a:lnTo>
                  <a:lnTo>
                    <a:pt x="24732" y="10205"/>
                  </a:lnTo>
                  <a:lnTo>
                    <a:pt x="24972" y="10085"/>
                  </a:lnTo>
                  <a:lnTo>
                    <a:pt x="25092" y="9965"/>
                  </a:lnTo>
                  <a:lnTo>
                    <a:pt x="24732" y="10685"/>
                  </a:lnTo>
                  <a:lnTo>
                    <a:pt x="24251" y="11405"/>
                  </a:lnTo>
                  <a:lnTo>
                    <a:pt x="24071" y="11705"/>
                  </a:lnTo>
                  <a:lnTo>
                    <a:pt x="24311" y="11465"/>
                  </a:lnTo>
                  <a:lnTo>
                    <a:pt x="24611" y="11165"/>
                  </a:lnTo>
                  <a:lnTo>
                    <a:pt x="24611" y="11105"/>
                  </a:lnTo>
                  <a:lnTo>
                    <a:pt x="24852" y="10985"/>
                  </a:lnTo>
                  <a:lnTo>
                    <a:pt x="25452" y="10565"/>
                  </a:lnTo>
                  <a:lnTo>
                    <a:pt x="25512" y="10505"/>
                  </a:lnTo>
                  <a:lnTo>
                    <a:pt x="25332" y="10805"/>
                  </a:lnTo>
                  <a:lnTo>
                    <a:pt x="24732" y="11465"/>
                  </a:lnTo>
                  <a:lnTo>
                    <a:pt x="24491" y="11645"/>
                  </a:lnTo>
                  <a:lnTo>
                    <a:pt x="24551" y="11645"/>
                  </a:lnTo>
                  <a:lnTo>
                    <a:pt x="24792" y="11525"/>
                  </a:lnTo>
                  <a:lnTo>
                    <a:pt x="25512" y="10925"/>
                  </a:lnTo>
                  <a:lnTo>
                    <a:pt x="25992" y="10325"/>
                  </a:lnTo>
                  <a:lnTo>
                    <a:pt x="25692" y="10865"/>
                  </a:lnTo>
                  <a:lnTo>
                    <a:pt x="26232" y="10385"/>
                  </a:lnTo>
                  <a:lnTo>
                    <a:pt x="26052" y="10805"/>
                  </a:lnTo>
                  <a:lnTo>
                    <a:pt x="25812" y="11165"/>
                  </a:lnTo>
                  <a:lnTo>
                    <a:pt x="25632" y="11465"/>
                  </a:lnTo>
                  <a:lnTo>
                    <a:pt x="25452" y="11645"/>
                  </a:lnTo>
                  <a:lnTo>
                    <a:pt x="25692" y="11525"/>
                  </a:lnTo>
                  <a:lnTo>
                    <a:pt x="25932" y="11225"/>
                  </a:lnTo>
                  <a:lnTo>
                    <a:pt x="26232" y="10925"/>
                  </a:lnTo>
                  <a:lnTo>
                    <a:pt x="26712" y="10205"/>
                  </a:lnTo>
                  <a:lnTo>
                    <a:pt x="26832" y="9965"/>
                  </a:lnTo>
                  <a:lnTo>
                    <a:pt x="26652" y="10745"/>
                  </a:lnTo>
                  <a:lnTo>
                    <a:pt x="26532" y="11105"/>
                  </a:lnTo>
                  <a:lnTo>
                    <a:pt x="26352" y="11405"/>
                  </a:lnTo>
                  <a:lnTo>
                    <a:pt x="26172" y="11585"/>
                  </a:lnTo>
                  <a:lnTo>
                    <a:pt x="26412" y="11405"/>
                  </a:lnTo>
                  <a:lnTo>
                    <a:pt x="26652" y="11165"/>
                  </a:lnTo>
                  <a:lnTo>
                    <a:pt x="26892" y="10805"/>
                  </a:lnTo>
                  <a:lnTo>
                    <a:pt x="27073" y="10445"/>
                  </a:lnTo>
                  <a:lnTo>
                    <a:pt x="27253" y="10085"/>
                  </a:lnTo>
                  <a:lnTo>
                    <a:pt x="27433" y="9604"/>
                  </a:lnTo>
                  <a:lnTo>
                    <a:pt x="27433" y="9364"/>
                  </a:lnTo>
                  <a:lnTo>
                    <a:pt x="27493" y="9424"/>
                  </a:lnTo>
                  <a:lnTo>
                    <a:pt x="27493" y="9604"/>
                  </a:lnTo>
                  <a:lnTo>
                    <a:pt x="27493" y="10025"/>
                  </a:lnTo>
                  <a:lnTo>
                    <a:pt x="27493" y="10385"/>
                  </a:lnTo>
                  <a:lnTo>
                    <a:pt x="27433" y="10805"/>
                  </a:lnTo>
                  <a:lnTo>
                    <a:pt x="27253" y="11465"/>
                  </a:lnTo>
                  <a:lnTo>
                    <a:pt x="27193" y="11705"/>
                  </a:lnTo>
                  <a:lnTo>
                    <a:pt x="27313" y="11525"/>
                  </a:lnTo>
                  <a:lnTo>
                    <a:pt x="27493" y="11225"/>
                  </a:lnTo>
                  <a:lnTo>
                    <a:pt x="27673" y="10865"/>
                  </a:lnTo>
                  <a:lnTo>
                    <a:pt x="27793" y="10505"/>
                  </a:lnTo>
                  <a:lnTo>
                    <a:pt x="27853" y="10145"/>
                  </a:lnTo>
                  <a:lnTo>
                    <a:pt x="27793" y="10625"/>
                  </a:lnTo>
                  <a:lnTo>
                    <a:pt x="27673" y="11165"/>
                  </a:lnTo>
                  <a:lnTo>
                    <a:pt x="27493" y="11585"/>
                  </a:lnTo>
                  <a:lnTo>
                    <a:pt x="27253" y="11885"/>
                  </a:lnTo>
                  <a:lnTo>
                    <a:pt x="27073" y="12065"/>
                  </a:lnTo>
                  <a:lnTo>
                    <a:pt x="27313" y="11945"/>
                  </a:lnTo>
                  <a:lnTo>
                    <a:pt x="27613" y="11645"/>
                  </a:lnTo>
                  <a:lnTo>
                    <a:pt x="27913" y="11285"/>
                  </a:lnTo>
                  <a:lnTo>
                    <a:pt x="28093" y="10805"/>
                  </a:lnTo>
                  <a:lnTo>
                    <a:pt x="28273" y="10385"/>
                  </a:lnTo>
                  <a:lnTo>
                    <a:pt x="28273" y="10205"/>
                  </a:lnTo>
                  <a:lnTo>
                    <a:pt x="28333" y="10385"/>
                  </a:lnTo>
                  <a:lnTo>
                    <a:pt x="28333" y="10505"/>
                  </a:lnTo>
                  <a:lnTo>
                    <a:pt x="28333" y="10685"/>
                  </a:lnTo>
                  <a:lnTo>
                    <a:pt x="28273" y="11045"/>
                  </a:lnTo>
                  <a:lnTo>
                    <a:pt x="28153" y="11465"/>
                  </a:lnTo>
                  <a:lnTo>
                    <a:pt x="28033" y="11885"/>
                  </a:lnTo>
                  <a:lnTo>
                    <a:pt x="27853" y="12186"/>
                  </a:lnTo>
                  <a:lnTo>
                    <a:pt x="27733" y="12426"/>
                  </a:lnTo>
                  <a:lnTo>
                    <a:pt x="27913" y="12246"/>
                  </a:lnTo>
                  <a:lnTo>
                    <a:pt x="28153" y="11945"/>
                  </a:lnTo>
                  <a:lnTo>
                    <a:pt x="28393" y="11585"/>
                  </a:lnTo>
                  <a:lnTo>
                    <a:pt x="28573" y="11165"/>
                  </a:lnTo>
                  <a:lnTo>
                    <a:pt x="28693" y="10745"/>
                  </a:lnTo>
                  <a:lnTo>
                    <a:pt x="28753" y="10505"/>
                  </a:lnTo>
                  <a:lnTo>
                    <a:pt x="28753" y="10985"/>
                  </a:lnTo>
                  <a:lnTo>
                    <a:pt x="28693" y="11585"/>
                  </a:lnTo>
                  <a:lnTo>
                    <a:pt x="28633" y="11825"/>
                  </a:lnTo>
                  <a:lnTo>
                    <a:pt x="28753" y="11585"/>
                  </a:lnTo>
                  <a:lnTo>
                    <a:pt x="28993" y="11045"/>
                  </a:lnTo>
                  <a:lnTo>
                    <a:pt x="29113" y="10445"/>
                  </a:lnTo>
                  <a:lnTo>
                    <a:pt x="29173" y="10565"/>
                  </a:lnTo>
                  <a:lnTo>
                    <a:pt x="29354" y="11105"/>
                  </a:lnTo>
                  <a:lnTo>
                    <a:pt x="29354" y="11705"/>
                  </a:lnTo>
                  <a:lnTo>
                    <a:pt x="29354" y="11885"/>
                  </a:lnTo>
                  <a:lnTo>
                    <a:pt x="29414" y="11705"/>
                  </a:lnTo>
                  <a:lnTo>
                    <a:pt x="29594" y="11105"/>
                  </a:lnTo>
                  <a:lnTo>
                    <a:pt x="29594" y="10985"/>
                  </a:lnTo>
                  <a:lnTo>
                    <a:pt x="29654" y="11225"/>
                  </a:lnTo>
                  <a:lnTo>
                    <a:pt x="29774" y="11585"/>
                  </a:lnTo>
                  <a:lnTo>
                    <a:pt x="29834" y="11945"/>
                  </a:lnTo>
                  <a:lnTo>
                    <a:pt x="29894" y="12306"/>
                  </a:lnTo>
                  <a:lnTo>
                    <a:pt x="29894" y="12666"/>
                  </a:lnTo>
                  <a:lnTo>
                    <a:pt x="29834" y="12906"/>
                  </a:lnTo>
                  <a:lnTo>
                    <a:pt x="29834" y="12966"/>
                  </a:lnTo>
                  <a:lnTo>
                    <a:pt x="29894" y="12906"/>
                  </a:lnTo>
                  <a:lnTo>
                    <a:pt x="29954" y="12666"/>
                  </a:lnTo>
                  <a:lnTo>
                    <a:pt x="30014" y="12366"/>
                  </a:lnTo>
                  <a:lnTo>
                    <a:pt x="30074" y="11945"/>
                  </a:lnTo>
                  <a:lnTo>
                    <a:pt x="30074" y="11525"/>
                  </a:lnTo>
                  <a:lnTo>
                    <a:pt x="30074" y="11105"/>
                  </a:lnTo>
                  <a:lnTo>
                    <a:pt x="30014" y="10805"/>
                  </a:lnTo>
                  <a:lnTo>
                    <a:pt x="29954" y="10625"/>
                  </a:lnTo>
                  <a:lnTo>
                    <a:pt x="29834" y="10385"/>
                  </a:lnTo>
                  <a:lnTo>
                    <a:pt x="30074" y="10565"/>
                  </a:lnTo>
                  <a:lnTo>
                    <a:pt x="30614" y="10985"/>
                  </a:lnTo>
                  <a:lnTo>
                    <a:pt x="31034" y="11465"/>
                  </a:lnTo>
                  <a:lnTo>
                    <a:pt x="31154" y="11645"/>
                  </a:lnTo>
                  <a:lnTo>
                    <a:pt x="31214" y="11765"/>
                  </a:lnTo>
                  <a:lnTo>
                    <a:pt x="31214" y="11645"/>
                  </a:lnTo>
                  <a:lnTo>
                    <a:pt x="31094" y="11465"/>
                  </a:lnTo>
                  <a:lnTo>
                    <a:pt x="30974" y="11165"/>
                  </a:lnTo>
                  <a:lnTo>
                    <a:pt x="30794" y="10865"/>
                  </a:lnTo>
                  <a:lnTo>
                    <a:pt x="30614" y="10505"/>
                  </a:lnTo>
                  <a:lnTo>
                    <a:pt x="30374" y="10265"/>
                  </a:lnTo>
                  <a:lnTo>
                    <a:pt x="30254" y="10145"/>
                  </a:lnTo>
                  <a:lnTo>
                    <a:pt x="30554" y="10265"/>
                  </a:lnTo>
                  <a:lnTo>
                    <a:pt x="30734" y="10325"/>
                  </a:lnTo>
                  <a:lnTo>
                    <a:pt x="30854" y="10445"/>
                  </a:lnTo>
                  <a:lnTo>
                    <a:pt x="30794" y="10265"/>
                  </a:lnTo>
                  <a:lnTo>
                    <a:pt x="30614" y="10145"/>
                  </a:lnTo>
                  <a:lnTo>
                    <a:pt x="30374" y="9965"/>
                  </a:lnTo>
                  <a:lnTo>
                    <a:pt x="29894" y="9664"/>
                  </a:lnTo>
                  <a:lnTo>
                    <a:pt x="29594" y="9544"/>
                  </a:lnTo>
                  <a:lnTo>
                    <a:pt x="29474" y="9484"/>
                  </a:lnTo>
                  <a:lnTo>
                    <a:pt x="29654" y="9484"/>
                  </a:lnTo>
                  <a:lnTo>
                    <a:pt x="30074" y="9544"/>
                  </a:lnTo>
                  <a:lnTo>
                    <a:pt x="30494" y="9664"/>
                  </a:lnTo>
                  <a:lnTo>
                    <a:pt x="30554" y="9724"/>
                  </a:lnTo>
                  <a:lnTo>
                    <a:pt x="30614" y="9785"/>
                  </a:lnTo>
                  <a:lnTo>
                    <a:pt x="30614" y="9724"/>
                  </a:lnTo>
                  <a:lnTo>
                    <a:pt x="30494" y="9604"/>
                  </a:lnTo>
                  <a:lnTo>
                    <a:pt x="30374" y="9484"/>
                  </a:lnTo>
                  <a:lnTo>
                    <a:pt x="30194" y="9304"/>
                  </a:lnTo>
                  <a:lnTo>
                    <a:pt x="29774" y="9124"/>
                  </a:lnTo>
                  <a:lnTo>
                    <a:pt x="29474" y="9004"/>
                  </a:lnTo>
                  <a:lnTo>
                    <a:pt x="29414" y="9004"/>
                  </a:lnTo>
                  <a:lnTo>
                    <a:pt x="29714" y="8944"/>
                  </a:lnTo>
                  <a:lnTo>
                    <a:pt x="29954" y="8884"/>
                  </a:lnTo>
                  <a:lnTo>
                    <a:pt x="30254" y="8884"/>
                  </a:lnTo>
                  <a:lnTo>
                    <a:pt x="30134" y="8824"/>
                  </a:lnTo>
                  <a:lnTo>
                    <a:pt x="29954" y="8704"/>
                  </a:lnTo>
                  <a:lnTo>
                    <a:pt x="29714" y="8704"/>
                  </a:lnTo>
                  <a:lnTo>
                    <a:pt x="29594" y="8644"/>
                  </a:lnTo>
                  <a:lnTo>
                    <a:pt x="30734" y="8644"/>
                  </a:lnTo>
                  <a:lnTo>
                    <a:pt x="30554" y="8524"/>
                  </a:lnTo>
                  <a:lnTo>
                    <a:pt x="29954" y="8404"/>
                  </a:lnTo>
                  <a:lnTo>
                    <a:pt x="29474" y="8344"/>
                  </a:lnTo>
                  <a:lnTo>
                    <a:pt x="29053" y="8344"/>
                  </a:lnTo>
                  <a:lnTo>
                    <a:pt x="29233" y="8224"/>
                  </a:lnTo>
                  <a:lnTo>
                    <a:pt x="29774" y="7984"/>
                  </a:lnTo>
                  <a:lnTo>
                    <a:pt x="29173" y="7984"/>
                  </a:lnTo>
                  <a:lnTo>
                    <a:pt x="28693" y="8044"/>
                  </a:lnTo>
                  <a:lnTo>
                    <a:pt x="28393" y="8104"/>
                  </a:lnTo>
                  <a:lnTo>
                    <a:pt x="28393" y="8164"/>
                  </a:lnTo>
                  <a:lnTo>
                    <a:pt x="28333" y="8104"/>
                  </a:lnTo>
                  <a:lnTo>
                    <a:pt x="28513" y="8044"/>
                  </a:lnTo>
                  <a:lnTo>
                    <a:pt x="28753" y="7924"/>
                  </a:lnTo>
                  <a:lnTo>
                    <a:pt x="29053" y="7864"/>
                  </a:lnTo>
                  <a:lnTo>
                    <a:pt x="29534" y="7804"/>
                  </a:lnTo>
                  <a:lnTo>
                    <a:pt x="29834" y="7744"/>
                  </a:lnTo>
                  <a:lnTo>
                    <a:pt x="29594" y="7684"/>
                  </a:lnTo>
                  <a:lnTo>
                    <a:pt x="28993" y="7624"/>
                  </a:lnTo>
                  <a:lnTo>
                    <a:pt x="28393" y="7624"/>
                  </a:lnTo>
                  <a:lnTo>
                    <a:pt x="28213" y="7684"/>
                  </a:lnTo>
                  <a:lnTo>
                    <a:pt x="28153" y="7624"/>
                  </a:lnTo>
                  <a:lnTo>
                    <a:pt x="28153" y="7684"/>
                  </a:lnTo>
                  <a:lnTo>
                    <a:pt x="28093" y="7684"/>
                  </a:lnTo>
                  <a:lnTo>
                    <a:pt x="28153" y="7624"/>
                  </a:lnTo>
                  <a:lnTo>
                    <a:pt x="28333" y="7564"/>
                  </a:lnTo>
                  <a:lnTo>
                    <a:pt x="28753" y="7323"/>
                  </a:lnTo>
                  <a:lnTo>
                    <a:pt x="29053" y="7203"/>
                  </a:lnTo>
                  <a:lnTo>
                    <a:pt x="28693" y="7203"/>
                  </a:lnTo>
                  <a:lnTo>
                    <a:pt x="28213" y="7263"/>
                  </a:lnTo>
                  <a:lnTo>
                    <a:pt x="27793" y="7383"/>
                  </a:lnTo>
                  <a:lnTo>
                    <a:pt x="27793" y="7383"/>
                  </a:lnTo>
                  <a:lnTo>
                    <a:pt x="28033" y="7263"/>
                  </a:lnTo>
                  <a:lnTo>
                    <a:pt x="28153" y="7143"/>
                  </a:lnTo>
                  <a:lnTo>
                    <a:pt x="27973" y="7143"/>
                  </a:lnTo>
                  <a:lnTo>
                    <a:pt x="27673" y="7203"/>
                  </a:lnTo>
                  <a:lnTo>
                    <a:pt x="27553" y="7263"/>
                  </a:lnTo>
                  <a:lnTo>
                    <a:pt x="27253" y="7083"/>
                  </a:lnTo>
                  <a:lnTo>
                    <a:pt x="26892" y="6963"/>
                  </a:lnTo>
                  <a:lnTo>
                    <a:pt x="27493" y="6903"/>
                  </a:lnTo>
                  <a:lnTo>
                    <a:pt x="27793" y="6963"/>
                  </a:lnTo>
                  <a:lnTo>
                    <a:pt x="27853" y="6963"/>
                  </a:lnTo>
                  <a:lnTo>
                    <a:pt x="27793" y="6903"/>
                  </a:lnTo>
                  <a:lnTo>
                    <a:pt x="27493" y="6843"/>
                  </a:lnTo>
                  <a:lnTo>
                    <a:pt x="27133" y="6783"/>
                  </a:lnTo>
                  <a:lnTo>
                    <a:pt x="25992" y="6783"/>
                  </a:lnTo>
                  <a:lnTo>
                    <a:pt x="25452" y="6843"/>
                  </a:lnTo>
                  <a:lnTo>
                    <a:pt x="25452" y="6843"/>
                  </a:lnTo>
                  <a:lnTo>
                    <a:pt x="26112" y="6603"/>
                  </a:lnTo>
                  <a:lnTo>
                    <a:pt x="26892" y="6363"/>
                  </a:lnTo>
                  <a:lnTo>
                    <a:pt x="27193" y="6363"/>
                  </a:lnTo>
                  <a:lnTo>
                    <a:pt x="27133" y="6303"/>
                  </a:lnTo>
                  <a:lnTo>
                    <a:pt x="26832" y="6303"/>
                  </a:lnTo>
                  <a:lnTo>
                    <a:pt x="26052" y="6363"/>
                  </a:lnTo>
                  <a:lnTo>
                    <a:pt x="25452" y="6483"/>
                  </a:lnTo>
                  <a:lnTo>
                    <a:pt x="24912" y="6603"/>
                  </a:lnTo>
                  <a:lnTo>
                    <a:pt x="24912" y="6603"/>
                  </a:lnTo>
                  <a:lnTo>
                    <a:pt x="25032" y="6543"/>
                  </a:lnTo>
                  <a:lnTo>
                    <a:pt x="25152" y="6423"/>
                  </a:lnTo>
                  <a:lnTo>
                    <a:pt x="24972" y="6483"/>
                  </a:lnTo>
                  <a:lnTo>
                    <a:pt x="24551" y="6603"/>
                  </a:lnTo>
                  <a:lnTo>
                    <a:pt x="24371" y="6663"/>
                  </a:lnTo>
                  <a:lnTo>
                    <a:pt x="24491" y="6603"/>
                  </a:lnTo>
                  <a:lnTo>
                    <a:pt x="24611" y="6483"/>
                  </a:lnTo>
                  <a:lnTo>
                    <a:pt x="24431" y="6543"/>
                  </a:lnTo>
                  <a:lnTo>
                    <a:pt x="24011" y="6603"/>
                  </a:lnTo>
                  <a:lnTo>
                    <a:pt x="23831" y="6723"/>
                  </a:lnTo>
                  <a:lnTo>
                    <a:pt x="23891" y="6663"/>
                  </a:lnTo>
                  <a:lnTo>
                    <a:pt x="23411" y="6843"/>
                  </a:lnTo>
                  <a:lnTo>
                    <a:pt x="22991" y="6963"/>
                  </a:lnTo>
                  <a:lnTo>
                    <a:pt x="23051" y="6903"/>
                  </a:lnTo>
                  <a:lnTo>
                    <a:pt x="23111" y="6783"/>
                  </a:lnTo>
                  <a:lnTo>
                    <a:pt x="22991" y="6843"/>
                  </a:lnTo>
                  <a:lnTo>
                    <a:pt x="22631" y="7023"/>
                  </a:lnTo>
                  <a:lnTo>
                    <a:pt x="22571" y="7023"/>
                  </a:lnTo>
                  <a:lnTo>
                    <a:pt x="22511" y="7083"/>
                  </a:lnTo>
                  <a:lnTo>
                    <a:pt x="22751" y="6783"/>
                  </a:lnTo>
                  <a:lnTo>
                    <a:pt x="22391" y="7023"/>
                  </a:lnTo>
                  <a:lnTo>
                    <a:pt x="22150" y="7083"/>
                  </a:lnTo>
                  <a:lnTo>
                    <a:pt x="21790" y="7203"/>
                  </a:lnTo>
                  <a:lnTo>
                    <a:pt x="21490" y="7444"/>
                  </a:lnTo>
                  <a:lnTo>
                    <a:pt x="21370" y="7504"/>
                  </a:lnTo>
                  <a:lnTo>
                    <a:pt x="21190" y="7624"/>
                  </a:lnTo>
                  <a:lnTo>
                    <a:pt x="21430" y="7383"/>
                  </a:lnTo>
                  <a:lnTo>
                    <a:pt x="21610" y="7263"/>
                  </a:lnTo>
                  <a:lnTo>
                    <a:pt x="21610" y="7263"/>
                  </a:lnTo>
                  <a:lnTo>
                    <a:pt x="21370" y="7323"/>
                  </a:lnTo>
                  <a:lnTo>
                    <a:pt x="20830" y="7684"/>
                  </a:lnTo>
                  <a:lnTo>
                    <a:pt x="20350" y="8044"/>
                  </a:lnTo>
                  <a:lnTo>
                    <a:pt x="20170" y="8044"/>
                  </a:lnTo>
                  <a:lnTo>
                    <a:pt x="20770" y="7444"/>
                  </a:lnTo>
                  <a:lnTo>
                    <a:pt x="20920" y="7413"/>
                  </a:lnTo>
                  <a:lnTo>
                    <a:pt x="20920" y="7413"/>
                  </a:lnTo>
                  <a:lnTo>
                    <a:pt x="21070" y="7263"/>
                  </a:lnTo>
                  <a:lnTo>
                    <a:pt x="21190" y="7143"/>
                  </a:lnTo>
                  <a:lnTo>
                    <a:pt x="21070" y="7203"/>
                  </a:lnTo>
                  <a:lnTo>
                    <a:pt x="20770" y="7383"/>
                  </a:lnTo>
                  <a:lnTo>
                    <a:pt x="20710" y="7444"/>
                  </a:lnTo>
                  <a:lnTo>
                    <a:pt x="20110" y="7504"/>
                  </a:lnTo>
                  <a:lnTo>
                    <a:pt x="19509" y="7564"/>
                  </a:lnTo>
                  <a:lnTo>
                    <a:pt x="19509" y="7564"/>
                  </a:lnTo>
                  <a:lnTo>
                    <a:pt x="19809" y="7444"/>
                  </a:lnTo>
                  <a:lnTo>
                    <a:pt x="20290" y="7323"/>
                  </a:lnTo>
                  <a:lnTo>
                    <a:pt x="21070" y="7083"/>
                  </a:lnTo>
                  <a:lnTo>
                    <a:pt x="21850" y="6903"/>
                  </a:lnTo>
                  <a:lnTo>
                    <a:pt x="22090" y="6903"/>
                  </a:lnTo>
                  <a:lnTo>
                    <a:pt x="21850" y="6843"/>
                  </a:lnTo>
                  <a:lnTo>
                    <a:pt x="21070" y="6903"/>
                  </a:lnTo>
                  <a:lnTo>
                    <a:pt x="21010" y="6903"/>
                  </a:lnTo>
                  <a:lnTo>
                    <a:pt x="21310" y="6843"/>
                  </a:lnTo>
                  <a:lnTo>
                    <a:pt x="21970" y="6603"/>
                  </a:lnTo>
                  <a:lnTo>
                    <a:pt x="22270" y="6423"/>
                  </a:lnTo>
                  <a:lnTo>
                    <a:pt x="21970" y="6543"/>
                  </a:lnTo>
                  <a:lnTo>
                    <a:pt x="21310" y="6663"/>
                  </a:lnTo>
                  <a:lnTo>
                    <a:pt x="20890" y="6723"/>
                  </a:lnTo>
                  <a:lnTo>
                    <a:pt x="21490" y="6543"/>
                  </a:lnTo>
                  <a:lnTo>
                    <a:pt x="22210" y="6303"/>
                  </a:lnTo>
                  <a:lnTo>
                    <a:pt x="22571" y="6243"/>
                  </a:lnTo>
                  <a:lnTo>
                    <a:pt x="22210" y="6243"/>
                  </a:lnTo>
                  <a:lnTo>
                    <a:pt x="21490" y="6363"/>
                  </a:lnTo>
                  <a:lnTo>
                    <a:pt x="20170" y="6663"/>
                  </a:lnTo>
                  <a:lnTo>
                    <a:pt x="19989" y="6723"/>
                  </a:lnTo>
                  <a:lnTo>
                    <a:pt x="20050" y="6603"/>
                  </a:lnTo>
                  <a:lnTo>
                    <a:pt x="20470" y="6423"/>
                  </a:lnTo>
                  <a:lnTo>
                    <a:pt x="20950" y="6243"/>
                  </a:lnTo>
                  <a:lnTo>
                    <a:pt x="21790" y="6003"/>
                  </a:lnTo>
                  <a:lnTo>
                    <a:pt x="22571" y="5883"/>
                  </a:lnTo>
                  <a:lnTo>
                    <a:pt x="22811" y="5883"/>
                  </a:lnTo>
                  <a:lnTo>
                    <a:pt x="22931" y="5823"/>
                  </a:lnTo>
                  <a:lnTo>
                    <a:pt x="22571" y="5823"/>
                  </a:lnTo>
                  <a:lnTo>
                    <a:pt x="21730" y="5883"/>
                  </a:lnTo>
                  <a:lnTo>
                    <a:pt x="20890" y="6003"/>
                  </a:lnTo>
                  <a:lnTo>
                    <a:pt x="20410" y="6123"/>
                  </a:lnTo>
                  <a:lnTo>
                    <a:pt x="20410" y="6123"/>
                  </a:lnTo>
                  <a:lnTo>
                    <a:pt x="20470" y="6063"/>
                  </a:lnTo>
                  <a:lnTo>
                    <a:pt x="21190" y="5883"/>
                  </a:lnTo>
                  <a:lnTo>
                    <a:pt x="21670" y="5763"/>
                  </a:lnTo>
                  <a:lnTo>
                    <a:pt x="22451" y="5583"/>
                  </a:lnTo>
                  <a:lnTo>
                    <a:pt x="23291" y="5403"/>
                  </a:lnTo>
                  <a:lnTo>
                    <a:pt x="23591" y="5343"/>
                  </a:lnTo>
                  <a:lnTo>
                    <a:pt x="23231" y="5343"/>
                  </a:lnTo>
                  <a:lnTo>
                    <a:pt x="22451" y="5403"/>
                  </a:lnTo>
                  <a:lnTo>
                    <a:pt x="21550" y="5523"/>
                  </a:lnTo>
                  <a:lnTo>
                    <a:pt x="22090" y="5343"/>
                  </a:lnTo>
                  <a:lnTo>
                    <a:pt x="22991" y="5163"/>
                  </a:lnTo>
                  <a:lnTo>
                    <a:pt x="23471" y="5042"/>
                  </a:lnTo>
                  <a:lnTo>
                    <a:pt x="23891" y="5042"/>
                  </a:lnTo>
                  <a:lnTo>
                    <a:pt x="24131" y="5102"/>
                  </a:lnTo>
                  <a:lnTo>
                    <a:pt x="24131" y="5102"/>
                  </a:lnTo>
                  <a:lnTo>
                    <a:pt x="23891" y="4982"/>
                  </a:lnTo>
                  <a:lnTo>
                    <a:pt x="22991" y="4982"/>
                  </a:lnTo>
                  <a:lnTo>
                    <a:pt x="22030" y="5102"/>
                  </a:lnTo>
                  <a:lnTo>
                    <a:pt x="21430" y="5223"/>
                  </a:lnTo>
                  <a:lnTo>
                    <a:pt x="21610" y="5102"/>
                  </a:lnTo>
                  <a:lnTo>
                    <a:pt x="21850" y="5042"/>
                  </a:lnTo>
                  <a:lnTo>
                    <a:pt x="22691" y="4862"/>
                  </a:lnTo>
                  <a:lnTo>
                    <a:pt x="22871" y="4862"/>
                  </a:lnTo>
                  <a:lnTo>
                    <a:pt x="23231" y="4802"/>
                  </a:lnTo>
                  <a:lnTo>
                    <a:pt x="23711" y="4742"/>
                  </a:lnTo>
                  <a:lnTo>
                    <a:pt x="24191" y="4742"/>
                  </a:lnTo>
                  <a:lnTo>
                    <a:pt x="24672" y="4802"/>
                  </a:lnTo>
                  <a:lnTo>
                    <a:pt x="25092" y="4862"/>
                  </a:lnTo>
                  <a:lnTo>
                    <a:pt x="24672" y="4682"/>
                  </a:lnTo>
                  <a:lnTo>
                    <a:pt x="24191" y="4622"/>
                  </a:lnTo>
                  <a:lnTo>
                    <a:pt x="23651" y="4562"/>
                  </a:lnTo>
                  <a:lnTo>
                    <a:pt x="23411" y="4442"/>
                  </a:lnTo>
                  <a:lnTo>
                    <a:pt x="23891" y="4382"/>
                  </a:lnTo>
                  <a:lnTo>
                    <a:pt x="24732" y="4382"/>
                  </a:lnTo>
                  <a:lnTo>
                    <a:pt x="25512" y="4502"/>
                  </a:lnTo>
                  <a:lnTo>
                    <a:pt x="25752" y="4562"/>
                  </a:lnTo>
                  <a:lnTo>
                    <a:pt x="25512" y="4442"/>
                  </a:lnTo>
                  <a:lnTo>
                    <a:pt x="25152" y="4322"/>
                  </a:lnTo>
                  <a:lnTo>
                    <a:pt x="24732" y="4262"/>
                  </a:lnTo>
                  <a:lnTo>
                    <a:pt x="24311" y="4202"/>
                  </a:lnTo>
                  <a:lnTo>
                    <a:pt x="23891" y="4142"/>
                  </a:lnTo>
                  <a:lnTo>
                    <a:pt x="23771" y="4142"/>
                  </a:lnTo>
                  <a:lnTo>
                    <a:pt x="23351" y="4082"/>
                  </a:lnTo>
                  <a:lnTo>
                    <a:pt x="23531" y="4022"/>
                  </a:lnTo>
                  <a:lnTo>
                    <a:pt x="23831" y="3962"/>
                  </a:lnTo>
                  <a:lnTo>
                    <a:pt x="24131" y="3902"/>
                  </a:lnTo>
                  <a:lnTo>
                    <a:pt x="24792" y="3902"/>
                  </a:lnTo>
                  <a:lnTo>
                    <a:pt x="25032" y="3962"/>
                  </a:lnTo>
                  <a:lnTo>
                    <a:pt x="24792" y="3842"/>
                  </a:lnTo>
                  <a:lnTo>
                    <a:pt x="25512" y="3842"/>
                  </a:lnTo>
                  <a:lnTo>
                    <a:pt x="25212" y="3722"/>
                  </a:lnTo>
                  <a:lnTo>
                    <a:pt x="24912" y="3662"/>
                  </a:lnTo>
                  <a:lnTo>
                    <a:pt x="24852" y="3662"/>
                  </a:lnTo>
                  <a:lnTo>
                    <a:pt x="24792" y="3602"/>
                  </a:lnTo>
                  <a:lnTo>
                    <a:pt x="24491" y="3542"/>
                  </a:lnTo>
                  <a:lnTo>
                    <a:pt x="24071" y="3542"/>
                  </a:lnTo>
                  <a:lnTo>
                    <a:pt x="23831" y="3572"/>
                  </a:lnTo>
                  <a:lnTo>
                    <a:pt x="23831" y="3572"/>
                  </a:lnTo>
                  <a:lnTo>
                    <a:pt x="24191" y="3482"/>
                  </a:lnTo>
                  <a:lnTo>
                    <a:pt x="24912" y="3422"/>
                  </a:lnTo>
                  <a:lnTo>
                    <a:pt x="25992" y="3422"/>
                  </a:lnTo>
                  <a:lnTo>
                    <a:pt x="25632" y="3362"/>
                  </a:lnTo>
                  <a:lnTo>
                    <a:pt x="24912" y="3242"/>
                  </a:lnTo>
                  <a:lnTo>
                    <a:pt x="24551" y="3242"/>
                  </a:lnTo>
                  <a:lnTo>
                    <a:pt x="25272" y="3002"/>
                  </a:lnTo>
                  <a:lnTo>
                    <a:pt x="25572" y="2942"/>
                  </a:lnTo>
                  <a:lnTo>
                    <a:pt x="25212" y="2942"/>
                  </a:lnTo>
                  <a:lnTo>
                    <a:pt x="24611" y="3062"/>
                  </a:lnTo>
                  <a:lnTo>
                    <a:pt x="25032" y="2942"/>
                  </a:lnTo>
                  <a:lnTo>
                    <a:pt x="25512" y="2822"/>
                  </a:lnTo>
                  <a:lnTo>
                    <a:pt x="26172" y="2761"/>
                  </a:lnTo>
                  <a:lnTo>
                    <a:pt x="25692" y="2701"/>
                  </a:lnTo>
                  <a:lnTo>
                    <a:pt x="25632" y="2641"/>
                  </a:lnTo>
                  <a:lnTo>
                    <a:pt x="25512" y="2641"/>
                  </a:lnTo>
                  <a:lnTo>
                    <a:pt x="25872" y="2581"/>
                  </a:lnTo>
                  <a:lnTo>
                    <a:pt x="26352" y="2641"/>
                  </a:lnTo>
                  <a:lnTo>
                    <a:pt x="26952" y="2701"/>
                  </a:lnTo>
                  <a:lnTo>
                    <a:pt x="26952" y="2701"/>
                  </a:lnTo>
                  <a:lnTo>
                    <a:pt x="26412" y="2461"/>
                  </a:lnTo>
                  <a:lnTo>
                    <a:pt x="25872" y="2341"/>
                  </a:lnTo>
                  <a:lnTo>
                    <a:pt x="25452" y="2341"/>
                  </a:lnTo>
                  <a:lnTo>
                    <a:pt x="25692" y="2281"/>
                  </a:lnTo>
                  <a:lnTo>
                    <a:pt x="26832" y="2161"/>
                  </a:lnTo>
                  <a:lnTo>
                    <a:pt x="27193" y="2161"/>
                  </a:lnTo>
                  <a:lnTo>
                    <a:pt x="27493" y="2221"/>
                  </a:lnTo>
                  <a:lnTo>
                    <a:pt x="27673" y="2281"/>
                  </a:lnTo>
                  <a:lnTo>
                    <a:pt x="27493" y="2161"/>
                  </a:lnTo>
                  <a:lnTo>
                    <a:pt x="27193" y="2041"/>
                  </a:lnTo>
                  <a:lnTo>
                    <a:pt x="26832" y="2041"/>
                  </a:lnTo>
                  <a:lnTo>
                    <a:pt x="25872" y="1981"/>
                  </a:lnTo>
                  <a:lnTo>
                    <a:pt x="26352" y="1801"/>
                  </a:lnTo>
                  <a:lnTo>
                    <a:pt x="27073" y="1801"/>
                  </a:lnTo>
                  <a:lnTo>
                    <a:pt x="27733" y="1861"/>
                  </a:lnTo>
                  <a:lnTo>
                    <a:pt x="28333" y="2041"/>
                  </a:lnTo>
                  <a:lnTo>
                    <a:pt x="28513" y="2101"/>
                  </a:lnTo>
                  <a:lnTo>
                    <a:pt x="28633" y="2161"/>
                  </a:lnTo>
                  <a:lnTo>
                    <a:pt x="28573" y="2101"/>
                  </a:lnTo>
                  <a:lnTo>
                    <a:pt x="28393" y="1981"/>
                  </a:lnTo>
                  <a:lnTo>
                    <a:pt x="27793" y="1741"/>
                  </a:lnTo>
                  <a:lnTo>
                    <a:pt x="27373" y="1621"/>
                  </a:lnTo>
                  <a:lnTo>
                    <a:pt x="27073" y="1501"/>
                  </a:lnTo>
                  <a:lnTo>
                    <a:pt x="27253" y="1441"/>
                  </a:lnTo>
                  <a:lnTo>
                    <a:pt x="27553" y="1561"/>
                  </a:lnTo>
                  <a:lnTo>
                    <a:pt x="28033" y="1681"/>
                  </a:lnTo>
                  <a:lnTo>
                    <a:pt x="28393" y="1801"/>
                  </a:lnTo>
                  <a:lnTo>
                    <a:pt x="28993" y="1921"/>
                  </a:lnTo>
                  <a:lnTo>
                    <a:pt x="29534" y="2161"/>
                  </a:lnTo>
                  <a:lnTo>
                    <a:pt x="29714" y="2281"/>
                  </a:lnTo>
                  <a:lnTo>
                    <a:pt x="29594" y="2101"/>
                  </a:lnTo>
                  <a:lnTo>
                    <a:pt x="29053" y="1801"/>
                  </a:lnTo>
                  <a:lnTo>
                    <a:pt x="28453" y="1501"/>
                  </a:lnTo>
                  <a:lnTo>
                    <a:pt x="28093" y="1381"/>
                  </a:lnTo>
                  <a:lnTo>
                    <a:pt x="27793" y="1321"/>
                  </a:lnTo>
                  <a:lnTo>
                    <a:pt x="28213" y="1321"/>
                  </a:lnTo>
                  <a:lnTo>
                    <a:pt x="28633" y="1381"/>
                  </a:lnTo>
                  <a:lnTo>
                    <a:pt x="29354" y="1501"/>
                  </a:lnTo>
                  <a:lnTo>
                    <a:pt x="30014" y="1741"/>
                  </a:lnTo>
                  <a:lnTo>
                    <a:pt x="30314" y="1801"/>
                  </a:lnTo>
                  <a:lnTo>
                    <a:pt x="30074" y="1681"/>
                  </a:lnTo>
                  <a:lnTo>
                    <a:pt x="29414" y="1381"/>
                  </a:lnTo>
                  <a:lnTo>
                    <a:pt x="28693" y="1081"/>
                  </a:lnTo>
                  <a:lnTo>
                    <a:pt x="28573" y="1081"/>
                  </a:lnTo>
                  <a:lnTo>
                    <a:pt x="28693" y="1021"/>
                  </a:lnTo>
                  <a:lnTo>
                    <a:pt x="29774" y="1021"/>
                  </a:lnTo>
                  <a:lnTo>
                    <a:pt x="30434" y="1081"/>
                  </a:lnTo>
                  <a:lnTo>
                    <a:pt x="30734" y="1141"/>
                  </a:lnTo>
                  <a:lnTo>
                    <a:pt x="31034" y="1261"/>
                  </a:lnTo>
                  <a:lnTo>
                    <a:pt x="31154" y="1381"/>
                  </a:lnTo>
                  <a:lnTo>
                    <a:pt x="31214" y="1381"/>
                  </a:lnTo>
                  <a:lnTo>
                    <a:pt x="31034" y="1201"/>
                  </a:lnTo>
                  <a:lnTo>
                    <a:pt x="30794" y="1081"/>
                  </a:lnTo>
                  <a:lnTo>
                    <a:pt x="30434" y="961"/>
                  </a:lnTo>
                  <a:lnTo>
                    <a:pt x="29954" y="781"/>
                  </a:lnTo>
                  <a:lnTo>
                    <a:pt x="29834" y="781"/>
                  </a:lnTo>
                  <a:lnTo>
                    <a:pt x="29414" y="721"/>
                  </a:lnTo>
                  <a:lnTo>
                    <a:pt x="29233" y="721"/>
                  </a:lnTo>
                  <a:lnTo>
                    <a:pt x="29774" y="541"/>
                  </a:lnTo>
                  <a:lnTo>
                    <a:pt x="30434" y="300"/>
                  </a:lnTo>
                  <a:lnTo>
                    <a:pt x="30614" y="300"/>
                  </a:lnTo>
                  <a:lnTo>
                    <a:pt x="30674" y="240"/>
                  </a:lnTo>
                  <a:lnTo>
                    <a:pt x="30374" y="240"/>
                  </a:lnTo>
                  <a:lnTo>
                    <a:pt x="29714" y="360"/>
                  </a:lnTo>
                  <a:lnTo>
                    <a:pt x="28573" y="601"/>
                  </a:lnTo>
                  <a:lnTo>
                    <a:pt x="28273" y="721"/>
                  </a:lnTo>
                  <a:lnTo>
                    <a:pt x="28033" y="841"/>
                  </a:lnTo>
                  <a:lnTo>
                    <a:pt x="28153" y="721"/>
                  </a:lnTo>
                  <a:lnTo>
                    <a:pt x="28633" y="420"/>
                  </a:lnTo>
                  <a:lnTo>
                    <a:pt x="293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9"/>
          <p:cNvSpPr/>
          <p:nvPr/>
        </p:nvSpPr>
        <p:spPr>
          <a:xfrm>
            <a:off x="1265875" y="3134480"/>
            <a:ext cx="6612300" cy="1151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/>
          </p:nvPr>
        </p:nvSpPr>
        <p:spPr>
          <a:xfrm>
            <a:off x="2986438" y="1810175"/>
            <a:ext cx="315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Raffle Prizes</a:t>
            </a:r>
            <a:endParaRPr dirty="0"/>
          </a:p>
        </p:txBody>
      </p:sp>
      <p:sp>
        <p:nvSpPr>
          <p:cNvPr id="709" name="Google Shape;709;p39"/>
          <p:cNvSpPr txBox="1">
            <a:spLocks noGrp="1"/>
          </p:cNvSpPr>
          <p:nvPr>
            <p:ph type="subTitle" idx="1"/>
          </p:nvPr>
        </p:nvSpPr>
        <p:spPr>
          <a:xfrm>
            <a:off x="1765050" y="3243203"/>
            <a:ext cx="5613900" cy="102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Earn </a:t>
            </a:r>
            <a:r>
              <a:rPr lang="en" b="1" dirty="0"/>
              <a:t>Raffle Tickets</a:t>
            </a:r>
            <a:r>
              <a:rPr lang="en" dirty="0"/>
              <a:t> throughout the weekend by attending activities, helping others, asking great questions, and participating.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Each ticket you earn will give you one more chance to win!</a:t>
            </a:r>
            <a:endParaRPr dirty="0"/>
          </a:p>
        </p:txBody>
      </p:sp>
      <p:sp>
        <p:nvSpPr>
          <p:cNvPr id="710" name="Google Shape;710;p39"/>
          <p:cNvSpPr/>
          <p:nvPr/>
        </p:nvSpPr>
        <p:spPr>
          <a:xfrm>
            <a:off x="6537063" y="1346400"/>
            <a:ext cx="1504200" cy="3156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1088538" y="1346400"/>
            <a:ext cx="1504200" cy="3156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1028921" y="3490519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1028921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1028921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882255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882255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title" idx="9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🦆</a:t>
            </a:r>
            <a:endParaRPr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8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🍭</a:t>
            </a:r>
            <a:endParaRPr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title" idx="13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💧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14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👜</a:t>
            </a:r>
            <a:endParaRPr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Prizes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Candy Bag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Yum!</a:t>
            </a:r>
            <a:endParaRPr i="1" dirty="0"/>
          </a:p>
        </p:txBody>
      </p:sp>
      <p:sp>
        <p:nvSpPr>
          <p:cNvPr id="300" name="Google Shape;300;p37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Bottle</a:t>
            </a:r>
            <a:endParaRPr dirty="0"/>
          </a:p>
        </p:txBody>
      </p:sp>
      <p:sp>
        <p:nvSpPr>
          <p:cNvPr id="301" name="Google Shape;301;p37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Ahh!</a:t>
            </a:r>
            <a:endParaRPr i="1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Rubber Ducks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Quack!</a:t>
            </a:r>
            <a:endParaRPr i="1"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Grab Bag</a:t>
            </a:r>
            <a:endParaRPr dirty="0"/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Assorted!</a:t>
            </a:r>
            <a:endParaRPr i="1"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Stuffed Animal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Cute!</a:t>
            </a:r>
            <a:endParaRPr i="1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title" idx="18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🧸</a:t>
            </a:r>
            <a:endParaRPr dirty="0"/>
          </a:p>
        </p:txBody>
      </p:sp>
      <p:sp>
        <p:nvSpPr>
          <p:cNvPr id="309" name="Google Shape;309;p37"/>
          <p:cNvSpPr/>
          <p:nvPr/>
        </p:nvSpPr>
        <p:spPr>
          <a:xfrm>
            <a:off x="4882271" y="3761350"/>
            <a:ext cx="3145500" cy="6768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5493326" y="3920950"/>
            <a:ext cx="2015837" cy="366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IN-PERSON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rgbClr val="FFFFFF"/>
                  </a:gs>
                  <a:gs pos="21000">
                    <a:srgbClr val="5AADFF"/>
                  </a:gs>
                  <a:gs pos="39000">
                    <a:srgbClr val="5A71FF"/>
                  </a:gs>
                  <a:gs pos="46000">
                    <a:srgbClr val="FF9AD9"/>
                  </a:gs>
                  <a:gs pos="64000">
                    <a:srgbClr val="FF5BD9"/>
                  </a:gs>
                  <a:gs pos="87000">
                    <a:srgbClr val="FF6B4D"/>
                  </a:gs>
                  <a:gs pos="100000">
                    <a:srgbClr val="FFD8D1"/>
                  </a:gs>
                </a:gsLst>
                <a:lin ang="5400012" scaled="0"/>
              </a:gra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1028921" y="3490519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1028921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1028921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4882255" y="1521275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4882255" y="2469486"/>
            <a:ext cx="774900" cy="7749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title" idx="9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🖼</a:t>
            </a:r>
            <a:endParaRPr dirty="0"/>
          </a:p>
        </p:txBody>
      </p:sp>
      <p:sp>
        <p:nvSpPr>
          <p:cNvPr id="294" name="Google Shape;294;p37"/>
          <p:cNvSpPr txBox="1">
            <a:spLocks noGrp="1"/>
          </p:cNvSpPr>
          <p:nvPr>
            <p:ph type="title" idx="8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🎧</a:t>
            </a:r>
            <a:endParaRPr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title" idx="13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🎹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14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🖋</a:t>
            </a:r>
            <a:endParaRPr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Prizes</a:t>
            </a: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Audible Credit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1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Literary!</a:t>
            </a:r>
            <a:endParaRPr i="1" dirty="0"/>
          </a:p>
        </p:txBody>
      </p:sp>
      <p:sp>
        <p:nvSpPr>
          <p:cNvPr id="300" name="Google Shape;300;p37"/>
          <p:cNvSpPr txBox="1">
            <a:spLocks noGrp="1"/>
          </p:cNvSpPr>
          <p:nvPr>
            <p:ph type="title" idx="2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Bonus Track</a:t>
            </a:r>
            <a:endParaRPr dirty="0"/>
          </a:p>
        </p:txBody>
      </p:sp>
      <p:sp>
        <p:nvSpPr>
          <p:cNvPr id="301" name="Google Shape;301;p37"/>
          <p:cNvSpPr txBox="1">
            <a:spLocks noGrp="1"/>
          </p:cNvSpPr>
          <p:nvPr>
            <p:ph type="subTitle" idx="3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Musical!</a:t>
            </a:r>
            <a:endParaRPr i="1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title" idx="4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A.I. Portraits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subTitle" idx="5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Artistic!</a:t>
            </a:r>
            <a:endParaRPr i="1"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title" idx="6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A.I. Poetry</a:t>
            </a:r>
            <a:endParaRPr dirty="0"/>
          </a:p>
        </p:txBody>
      </p:sp>
      <p:sp>
        <p:nvSpPr>
          <p:cNvPr id="305" name="Google Shape;305;p37"/>
          <p:cNvSpPr txBox="1">
            <a:spLocks noGrp="1"/>
          </p:cNvSpPr>
          <p:nvPr>
            <p:ph type="subTitle" idx="7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Iambic!</a:t>
            </a:r>
            <a:endParaRPr i="1"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 idx="16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Udemy Course</a:t>
            </a:r>
            <a:endParaRPr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17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Educational!</a:t>
            </a:r>
            <a:endParaRPr i="1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title" idx="18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🏫</a:t>
            </a:r>
            <a:endParaRPr dirty="0"/>
          </a:p>
        </p:txBody>
      </p:sp>
      <p:sp>
        <p:nvSpPr>
          <p:cNvPr id="309" name="Google Shape;309;p37"/>
          <p:cNvSpPr/>
          <p:nvPr/>
        </p:nvSpPr>
        <p:spPr>
          <a:xfrm>
            <a:off x="4882271" y="3761350"/>
            <a:ext cx="3145500" cy="676800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5609221" y="3920950"/>
            <a:ext cx="1691602" cy="366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+mj-lt"/>
              </a:rPr>
              <a:t>VIRTUAL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rgbClr val="FFFFFF"/>
                  </a:gs>
                  <a:gs pos="21000">
                    <a:srgbClr val="5AADFF"/>
                  </a:gs>
                  <a:gs pos="39000">
                    <a:srgbClr val="5A71FF"/>
                  </a:gs>
                  <a:gs pos="46000">
                    <a:srgbClr val="FF9AD9"/>
                  </a:gs>
                  <a:gs pos="64000">
                    <a:srgbClr val="FF5BD9"/>
                  </a:gs>
                  <a:gs pos="87000">
                    <a:srgbClr val="FF6B4D"/>
                  </a:gs>
                  <a:gs pos="100000">
                    <a:srgbClr val="FFD8D1"/>
                  </a:gs>
                </a:gsLst>
                <a:lin ang="5400012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743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[speed output image]">
            <a:extLst>
              <a:ext uri="{FF2B5EF4-FFF2-40B4-BE49-F238E27FC236}">
                <a16:creationId xmlns:a16="http://schemas.microsoft.com/office/drawing/2014/main" id="{7ABDAED6-ED42-44DB-8F16-FC7FC81FCF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25396"/>
            <a:ext cx="9144000" cy="71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6" name="Google Shape;1276;p48"/>
          <p:cNvSpPr txBox="1">
            <a:spLocks noGrp="1"/>
          </p:cNvSpPr>
          <p:nvPr>
            <p:ph type="title"/>
          </p:nvPr>
        </p:nvSpPr>
        <p:spPr>
          <a:xfrm>
            <a:off x="1409975" y="0"/>
            <a:ext cx="5842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Grand Prizes</a:t>
            </a:r>
            <a:endParaRPr sz="8800" dirty="0"/>
          </a:p>
        </p:txBody>
      </p:sp>
      <p:sp>
        <p:nvSpPr>
          <p:cNvPr id="1277" name="Google Shape;1277;p48"/>
          <p:cNvSpPr/>
          <p:nvPr/>
        </p:nvSpPr>
        <p:spPr>
          <a:xfrm>
            <a:off x="2484378" y="1318288"/>
            <a:ext cx="5842799" cy="800219"/>
          </a:xfrm>
          <a:prstGeom prst="roundRect">
            <a:avLst>
              <a:gd name="adj" fmla="val 3501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8" name="Google Shape;1278;p48"/>
          <p:cNvGrpSpPr/>
          <p:nvPr/>
        </p:nvGrpSpPr>
        <p:grpSpPr>
          <a:xfrm>
            <a:off x="-2493387" y="-1916850"/>
            <a:ext cx="3937800" cy="3937800"/>
            <a:chOff x="312950" y="-1430500"/>
            <a:chExt cx="3937800" cy="3937800"/>
          </a:xfrm>
        </p:grpSpPr>
        <p:sp>
          <p:nvSpPr>
            <p:cNvPr id="1279" name="Google Shape;1279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8"/>
          <p:cNvGrpSpPr/>
          <p:nvPr/>
        </p:nvGrpSpPr>
        <p:grpSpPr>
          <a:xfrm>
            <a:off x="6646838" y="3394325"/>
            <a:ext cx="3937800" cy="3937800"/>
            <a:chOff x="312950" y="-1430500"/>
            <a:chExt cx="3937800" cy="3937800"/>
          </a:xfrm>
        </p:grpSpPr>
        <p:sp>
          <p:nvSpPr>
            <p:cNvPr id="1282" name="Google Shape;1282;p4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0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75317E-73C3-4404-8CA2-98971CA57BB1}"/>
              </a:ext>
            </a:extLst>
          </p:cNvPr>
          <p:cNvSpPr txBox="1"/>
          <p:nvPr/>
        </p:nvSpPr>
        <p:spPr>
          <a:xfrm>
            <a:off x="2484378" y="1446068"/>
            <a:ext cx="58427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600" dirty="0">
                <a:solidFill>
                  <a:srgbClr val="FFFFFF"/>
                </a:solidFill>
                <a:latin typeface="Exo 2"/>
                <a:sym typeface="Exo 2"/>
              </a:rPr>
              <a:t>T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he judges will select the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top two teams 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from each level. Each member will win one of these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valuable prizes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 2"/>
                <a:sym typeface="Exo 2"/>
              </a:rPr>
              <a:t>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5"/>
          <p:cNvSpPr txBox="1">
            <a:spLocks noGrp="1"/>
          </p:cNvSpPr>
          <p:nvPr>
            <p:ph type="title"/>
          </p:nvPr>
        </p:nvSpPr>
        <p:spPr>
          <a:xfrm>
            <a:off x="720000" y="3751050"/>
            <a:ext cx="3852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Pixel Art Bluetooth Speaker</a:t>
            </a:r>
            <a:endParaRPr dirty="0"/>
          </a:p>
        </p:txBody>
      </p:sp>
      <p:sp>
        <p:nvSpPr>
          <p:cNvPr id="1844" name="Google Shape;1844;p55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Place: Pick One</a:t>
            </a:r>
            <a:endParaRPr dirty="0"/>
          </a:p>
        </p:txBody>
      </p:sp>
      <p:sp>
        <p:nvSpPr>
          <p:cNvPr id="1845" name="Google Shape;1845;p55"/>
          <p:cNvSpPr/>
          <p:nvPr/>
        </p:nvSpPr>
        <p:spPr>
          <a:xfrm>
            <a:off x="916111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6" name="Google Shape;1846;p55"/>
          <p:cNvPicPr preferRelativeResize="0"/>
          <p:nvPr/>
        </p:nvPicPr>
        <p:blipFill rotWithShape="1">
          <a:blip r:embed="rId3">
            <a:alphaModFix amt="70000"/>
          </a:blip>
          <a:srcRect t="17931" b="17931"/>
          <a:stretch/>
        </p:blipFill>
        <p:spPr>
          <a:xfrm>
            <a:off x="1160636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" name="Google Shape;1843;p55">
            <a:extLst>
              <a:ext uri="{FF2B5EF4-FFF2-40B4-BE49-F238E27FC236}">
                <a16:creationId xmlns:a16="http://schemas.microsoft.com/office/drawing/2014/main" id="{42545C27-0FFE-4D24-A2D5-A223532F4470}"/>
              </a:ext>
            </a:extLst>
          </p:cNvPr>
          <p:cNvSpPr txBox="1">
            <a:spLocks/>
          </p:cNvSpPr>
          <p:nvPr/>
        </p:nvSpPr>
        <p:spPr>
          <a:xfrm>
            <a:off x="4768112" y="3751050"/>
            <a:ext cx="3567816" cy="5589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2200" b="1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pPr algn="ctr"/>
            <a:r>
              <a:rPr lang="en-US" dirty="0"/>
              <a:t>LED Jellyfish Lamp</a:t>
            </a:r>
          </a:p>
        </p:txBody>
      </p:sp>
      <p:sp>
        <p:nvSpPr>
          <p:cNvPr id="9" name="Google Shape;1845;p55">
            <a:extLst>
              <a:ext uri="{FF2B5EF4-FFF2-40B4-BE49-F238E27FC236}">
                <a16:creationId xmlns:a16="http://schemas.microsoft.com/office/drawing/2014/main" id="{689C32B8-E640-4912-B33A-AD2C2157F234}"/>
              </a:ext>
            </a:extLst>
          </p:cNvPr>
          <p:cNvSpPr/>
          <p:nvPr/>
        </p:nvSpPr>
        <p:spPr>
          <a:xfrm>
            <a:off x="4769189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846;p55">
            <a:extLst>
              <a:ext uri="{FF2B5EF4-FFF2-40B4-BE49-F238E27FC236}">
                <a16:creationId xmlns:a16="http://schemas.microsoft.com/office/drawing/2014/main" id="{F5379C8B-96CA-4D22-9B80-DA11DD2816FB}"/>
              </a:ext>
            </a:extLst>
          </p:cNvPr>
          <p:cNvPicPr preferRelativeResize="0"/>
          <p:nvPr/>
        </p:nvPicPr>
        <p:blipFill rotWithShape="1">
          <a:blip r:embed="rId4">
            <a:alphaModFix amt="70000"/>
          </a:blip>
          <a:srcRect l="9582" r="9582"/>
          <a:stretch/>
        </p:blipFill>
        <p:spPr>
          <a:xfrm>
            <a:off x="5013714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5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5"/>
          <p:cNvSpPr txBox="1">
            <a:spLocks noGrp="1"/>
          </p:cNvSpPr>
          <p:nvPr>
            <p:ph type="title"/>
          </p:nvPr>
        </p:nvSpPr>
        <p:spPr>
          <a:xfrm>
            <a:off x="720000" y="3751050"/>
            <a:ext cx="38520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 Scooter</a:t>
            </a:r>
            <a:endParaRPr dirty="0"/>
          </a:p>
        </p:txBody>
      </p:sp>
      <p:sp>
        <p:nvSpPr>
          <p:cNvPr id="1844" name="Google Shape;1844;p55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Place: Pick One</a:t>
            </a:r>
            <a:endParaRPr dirty="0"/>
          </a:p>
        </p:txBody>
      </p:sp>
      <p:sp>
        <p:nvSpPr>
          <p:cNvPr id="1845" name="Google Shape;1845;p55"/>
          <p:cNvSpPr/>
          <p:nvPr/>
        </p:nvSpPr>
        <p:spPr>
          <a:xfrm>
            <a:off x="916111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6" name="Google Shape;1846;p55"/>
          <p:cNvPicPr preferRelativeResize="0"/>
          <p:nvPr/>
        </p:nvPicPr>
        <p:blipFill rotWithShape="1">
          <a:blip r:embed="rId3">
            <a:alphaModFix amt="70000"/>
          </a:blip>
          <a:srcRect l="3359" r="3359"/>
          <a:stretch/>
        </p:blipFill>
        <p:spPr>
          <a:xfrm>
            <a:off x="1160636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" name="Google Shape;1843;p55">
            <a:extLst>
              <a:ext uri="{FF2B5EF4-FFF2-40B4-BE49-F238E27FC236}">
                <a16:creationId xmlns:a16="http://schemas.microsoft.com/office/drawing/2014/main" id="{42545C27-0FFE-4D24-A2D5-A223532F4470}"/>
              </a:ext>
            </a:extLst>
          </p:cNvPr>
          <p:cNvSpPr txBox="1">
            <a:spLocks/>
          </p:cNvSpPr>
          <p:nvPr/>
        </p:nvSpPr>
        <p:spPr>
          <a:xfrm>
            <a:off x="4438582" y="3751050"/>
            <a:ext cx="4290646" cy="558900"/>
          </a:xfrm>
          <a:prstGeom prst="rect">
            <a:avLst/>
          </a:prstGeom>
          <a:noFill/>
          <a:ln>
            <a:noFill/>
          </a:ln>
          <a:effectLst>
            <a:outerShdw dist="28575" dir="3600000" algn="bl" rotWithShape="0">
              <a:schemeClr val="dk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2200" b="1" i="0" u="none" strike="noStrike" cap="none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sz="4000" b="1" i="0" u="none" strike="noStrike" cap="none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>
            <a:r>
              <a:rPr lang="en-US" dirty="0"/>
              <a:t>Bose Noise Cancelling Earbuds</a:t>
            </a:r>
          </a:p>
        </p:txBody>
      </p:sp>
      <p:sp>
        <p:nvSpPr>
          <p:cNvPr id="9" name="Google Shape;1845;p55">
            <a:extLst>
              <a:ext uri="{FF2B5EF4-FFF2-40B4-BE49-F238E27FC236}">
                <a16:creationId xmlns:a16="http://schemas.microsoft.com/office/drawing/2014/main" id="{689C32B8-E640-4912-B33A-AD2C2157F234}"/>
              </a:ext>
            </a:extLst>
          </p:cNvPr>
          <p:cNvSpPr/>
          <p:nvPr/>
        </p:nvSpPr>
        <p:spPr>
          <a:xfrm>
            <a:off x="4769189" y="1393500"/>
            <a:ext cx="3458700" cy="2356500"/>
          </a:xfrm>
          <a:prstGeom prst="roundRect">
            <a:avLst>
              <a:gd name="adj" fmla="val 23354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0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846;p55">
            <a:extLst>
              <a:ext uri="{FF2B5EF4-FFF2-40B4-BE49-F238E27FC236}">
                <a16:creationId xmlns:a16="http://schemas.microsoft.com/office/drawing/2014/main" id="{F5379C8B-96CA-4D22-9B80-DA11DD2816FB}"/>
              </a:ext>
            </a:extLst>
          </p:cNvPr>
          <p:cNvPicPr preferRelativeResize="0"/>
          <p:nvPr/>
        </p:nvPicPr>
        <p:blipFill rotWithShape="1">
          <a:blip r:embed="rId4">
            <a:alphaModFix amt="70000"/>
          </a:blip>
          <a:srcRect l="8500" r="8500"/>
          <a:stretch/>
        </p:blipFill>
        <p:spPr>
          <a:xfrm>
            <a:off x="5013714" y="1619400"/>
            <a:ext cx="2969700" cy="1904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462</Words>
  <Application>Microsoft Office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Yellowtail</vt:lpstr>
      <vt:lpstr>Exo 2</vt:lpstr>
      <vt:lpstr>Retro Beach &amp; Palms Newsletter by Slidesgo</vt:lpstr>
      <vt:lpstr>Prizes</vt:lpstr>
      <vt:lpstr>Raffle Prizes</vt:lpstr>
      <vt:lpstr>🦆</vt:lpstr>
      <vt:lpstr>🖼</vt:lpstr>
      <vt:lpstr>Grand Prizes</vt:lpstr>
      <vt:lpstr>Pixel Art Bluetooth Speaker</vt:lpstr>
      <vt:lpstr>Electric Scooter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Prizes</dc:title>
  <cp:lastModifiedBy>Joseph Maxwell</cp:lastModifiedBy>
  <cp:revision>6</cp:revision>
  <dcterms:modified xsi:type="dcterms:W3CDTF">2022-12-14T18:15:00Z</dcterms:modified>
</cp:coreProperties>
</file>