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  <p:sldMasterId id="2147483693" r:id="rId2"/>
    <p:sldMasterId id="2147483705" r:id="rId3"/>
  </p:sldMasterIdLst>
  <p:notesMasterIdLst>
    <p:notesMasterId r:id="rId7"/>
  </p:notesMasterIdLst>
  <p:sldIdLst>
    <p:sldId id="306" r:id="rId4"/>
    <p:sldId id="307" r:id="rId5"/>
    <p:sldId id="256" r:id="rId6"/>
  </p:sldIdLst>
  <p:sldSz cx="18288000" cy="1828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Exo 2" panose="020B0604020202020204" charset="0"/>
      <p:regular r:id="rId14"/>
      <p:bold r:id="rId15"/>
      <p:italic r:id="rId16"/>
      <p:boldItalic r:id="rId17"/>
    </p:embeddedFont>
    <p:embeddedFont>
      <p:font typeface="Yellowtail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9AA0A6"/>
          </p15:clr>
        </p15:guide>
        <p15:guide id="2" pos="5760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ED7D31"/>
    <a:srgbClr val="008FB7"/>
    <a:srgbClr val="00C4F9"/>
    <a:srgbClr val="473F69"/>
    <a:srgbClr val="CEC7EF"/>
    <a:srgbClr val="E1DCF5"/>
    <a:srgbClr val="BC7292"/>
    <a:srgbClr val="FF9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836D50-729E-42E0-8734-7AC1A03723AB}">
  <a:tblStyle styleId="{F1836D50-729E-42E0-8734-7AC1A03723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636" y="-1944"/>
      </p:cViewPr>
      <p:guideLst>
        <p:guide orient="horz" pos="576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4.fntdata"/><Relationship Id="rId5" Type="http://schemas.openxmlformats.org/officeDocument/2006/relationships/slide" Target="slides/slide2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6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37200" y="10049956"/>
            <a:ext cx="14613600" cy="3317333"/>
          </a:xfrm>
          <a:prstGeom prst="rect">
            <a:avLst/>
          </a:prstGeom>
          <a:effectLst>
            <a:outerShdw dist="38100" dir="414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00000" y="13547798"/>
            <a:ext cx="8688000" cy="169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604200" y="-8186134"/>
            <a:ext cx="19496400" cy="34660267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68"/>
          </a:p>
        </p:txBody>
      </p:sp>
      <p:sp>
        <p:nvSpPr>
          <p:cNvPr id="12" name="Google Shape;12;p2"/>
          <p:cNvSpPr/>
          <p:nvPr/>
        </p:nvSpPr>
        <p:spPr>
          <a:xfrm>
            <a:off x="1348554" y="-4714571"/>
            <a:ext cx="15591000" cy="27717333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68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4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91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04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88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92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62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4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84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32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287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3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53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43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482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834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3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/>
          <p:nvPr/>
        </p:nvSpPr>
        <p:spPr>
          <a:xfrm>
            <a:off x="2332238" y="-2052732"/>
            <a:ext cx="13623600" cy="24219733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68"/>
          </a:p>
        </p:txBody>
      </p:sp>
      <p:sp>
        <p:nvSpPr>
          <p:cNvPr id="223" name="Google Shape;223;p30"/>
          <p:cNvSpPr/>
          <p:nvPr/>
        </p:nvSpPr>
        <p:spPr>
          <a:xfrm>
            <a:off x="625900" y="-5086222"/>
            <a:ext cx="17036400" cy="30286933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68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TWO_COLUMNS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1"/>
          <p:cNvGrpSpPr/>
          <p:nvPr/>
        </p:nvGrpSpPr>
        <p:grpSpPr>
          <a:xfrm>
            <a:off x="14609676" y="-5469600"/>
            <a:ext cx="7875600" cy="14001067"/>
            <a:chOff x="312950" y="-1430500"/>
            <a:chExt cx="3937800" cy="3937800"/>
          </a:xfrm>
        </p:grpSpPr>
        <p:sp>
          <p:nvSpPr>
            <p:cNvPr id="226" name="Google Shape;226;p31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68"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68"/>
            </a:p>
          </p:txBody>
        </p:sp>
      </p:grpSp>
      <p:grpSp>
        <p:nvGrpSpPr>
          <p:cNvPr id="228" name="Google Shape;228;p31"/>
          <p:cNvGrpSpPr/>
          <p:nvPr/>
        </p:nvGrpSpPr>
        <p:grpSpPr>
          <a:xfrm>
            <a:off x="-4197274" y="-5469600"/>
            <a:ext cx="7875600" cy="14001067"/>
            <a:chOff x="312950" y="-1430500"/>
            <a:chExt cx="3937800" cy="3937800"/>
          </a:xfrm>
        </p:grpSpPr>
        <p:sp>
          <p:nvSpPr>
            <p:cNvPr id="229" name="Google Shape;229;p31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68"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68"/>
            </a:p>
          </p:txBody>
        </p:sp>
      </p:grpSp>
      <p:sp>
        <p:nvSpPr>
          <p:cNvPr id="231" name="Google Shape;231;p31"/>
          <p:cNvSpPr/>
          <p:nvPr/>
        </p:nvSpPr>
        <p:spPr>
          <a:xfrm>
            <a:off x="1640400" y="15804533"/>
            <a:ext cx="15007200" cy="810667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68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9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1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3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3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4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1582311"/>
            <a:ext cx="17041200" cy="2036267"/>
          </a:xfrm>
          <a:prstGeom prst="rect">
            <a:avLst/>
          </a:prstGeom>
          <a:noFill/>
          <a:ln>
            <a:noFill/>
          </a:ln>
          <a:effectLst>
            <a:outerShdw dist="28575" dir="36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4097689"/>
            <a:ext cx="17041200" cy="12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6" r:id="rId3"/>
    <p:sldLayoutId id="214748367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DD136-2D4D-487D-88CA-EF10B889536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6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73D4A99-8F37-4318-ABAD-B69116BB1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1" y="5286377"/>
            <a:ext cx="9984442" cy="77152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C4AE85A-9D1F-4C40-8D98-BF39A8295628}"/>
              </a:ext>
            </a:extLst>
          </p:cNvPr>
          <p:cNvSpPr/>
          <p:nvPr/>
        </p:nvSpPr>
        <p:spPr>
          <a:xfrm>
            <a:off x="4236245" y="9294021"/>
            <a:ext cx="3836194" cy="3461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362415-06CB-4F41-AFC3-B52EA0C597B4}"/>
              </a:ext>
            </a:extLst>
          </p:cNvPr>
          <p:cNvSpPr/>
          <p:nvPr/>
        </p:nvSpPr>
        <p:spPr>
          <a:xfrm>
            <a:off x="13162359" y="6390085"/>
            <a:ext cx="653654" cy="375046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AF6A2D-357D-4DD2-9009-18D2465BF1DF}"/>
              </a:ext>
            </a:extLst>
          </p:cNvPr>
          <p:cNvSpPr/>
          <p:nvPr/>
        </p:nvSpPr>
        <p:spPr>
          <a:xfrm>
            <a:off x="13162361" y="6765133"/>
            <a:ext cx="700802" cy="375046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E295DF-4427-498C-8747-EE7A7E7BA786}"/>
              </a:ext>
            </a:extLst>
          </p:cNvPr>
          <p:cNvSpPr/>
          <p:nvPr/>
        </p:nvSpPr>
        <p:spPr>
          <a:xfrm>
            <a:off x="13162361" y="7035167"/>
            <a:ext cx="700802" cy="375046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F94C45-D53F-4648-9781-1F2337CE964E}"/>
              </a:ext>
            </a:extLst>
          </p:cNvPr>
          <p:cNvSpPr/>
          <p:nvPr/>
        </p:nvSpPr>
        <p:spPr>
          <a:xfrm>
            <a:off x="12669443" y="5586412"/>
            <a:ext cx="443626" cy="342900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29FE5D-9A66-46A9-8370-9CA439E98FB4}"/>
              </a:ext>
            </a:extLst>
          </p:cNvPr>
          <p:cNvSpPr/>
          <p:nvPr/>
        </p:nvSpPr>
        <p:spPr>
          <a:xfrm>
            <a:off x="11876485" y="6460809"/>
            <a:ext cx="730806" cy="54435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C339A4-CFB5-4036-9C91-A5BADFAE4D92}"/>
              </a:ext>
            </a:extLst>
          </p:cNvPr>
          <p:cNvSpPr/>
          <p:nvPr/>
        </p:nvSpPr>
        <p:spPr>
          <a:xfrm>
            <a:off x="11859490" y="6447561"/>
            <a:ext cx="770660" cy="587606"/>
          </a:xfrm>
          <a:prstGeom prst="rect">
            <a:avLst/>
          </a:prstGeom>
          <a:solidFill>
            <a:srgbClr val="C7C7C7"/>
          </a:solidFill>
          <a:ln w="38100">
            <a:solidFill>
              <a:srgbClr val="56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02A333-9052-48E0-A950-4AEB9EA8C943}"/>
              </a:ext>
            </a:extLst>
          </p:cNvPr>
          <p:cNvSpPr/>
          <p:nvPr/>
        </p:nvSpPr>
        <p:spPr>
          <a:xfrm>
            <a:off x="12654397" y="5568640"/>
            <a:ext cx="476250" cy="376692"/>
          </a:xfrm>
          <a:prstGeom prst="rect">
            <a:avLst/>
          </a:prstGeom>
          <a:solidFill>
            <a:srgbClr val="C7C7C7"/>
          </a:solidFill>
          <a:ln w="38100">
            <a:solidFill>
              <a:srgbClr val="56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883F96-7D59-4996-931D-407E333949F1}"/>
              </a:ext>
            </a:extLst>
          </p:cNvPr>
          <p:cNvSpPr/>
          <p:nvPr/>
        </p:nvSpPr>
        <p:spPr>
          <a:xfrm>
            <a:off x="12892520" y="8598027"/>
            <a:ext cx="740124" cy="623754"/>
          </a:xfrm>
          <a:prstGeom prst="rect">
            <a:avLst/>
          </a:prstGeom>
          <a:solidFill>
            <a:srgbClr val="C7C7C7"/>
          </a:solidFill>
          <a:ln w="38100">
            <a:solidFill>
              <a:srgbClr val="56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FF7CBB-D2A5-4190-AF9B-AB91580BC7D3}"/>
              </a:ext>
            </a:extLst>
          </p:cNvPr>
          <p:cNvSpPr/>
          <p:nvPr/>
        </p:nvSpPr>
        <p:spPr>
          <a:xfrm>
            <a:off x="12892520" y="9221781"/>
            <a:ext cx="740124" cy="623754"/>
          </a:xfrm>
          <a:prstGeom prst="rect">
            <a:avLst/>
          </a:prstGeom>
          <a:solidFill>
            <a:srgbClr val="C7C7C7"/>
          </a:solidFill>
          <a:ln w="38100">
            <a:solidFill>
              <a:srgbClr val="56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2A5AFE-A624-4D33-B946-A94B95087E6C}"/>
              </a:ext>
            </a:extLst>
          </p:cNvPr>
          <p:cNvSpPr/>
          <p:nvPr/>
        </p:nvSpPr>
        <p:spPr>
          <a:xfrm>
            <a:off x="12372945" y="10180228"/>
            <a:ext cx="499466" cy="489260"/>
          </a:xfrm>
          <a:prstGeom prst="rect">
            <a:avLst/>
          </a:prstGeom>
          <a:solidFill>
            <a:srgbClr val="C7C7C7"/>
          </a:solidFill>
          <a:ln w="38100">
            <a:solidFill>
              <a:srgbClr val="56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84FF01-A3FE-4F95-8C4C-C31A43DD7B5C}"/>
              </a:ext>
            </a:extLst>
          </p:cNvPr>
          <p:cNvSpPr/>
          <p:nvPr/>
        </p:nvSpPr>
        <p:spPr>
          <a:xfrm>
            <a:off x="10052318" y="10734885"/>
            <a:ext cx="575384" cy="583014"/>
          </a:xfrm>
          <a:prstGeom prst="rect">
            <a:avLst/>
          </a:prstGeom>
          <a:solidFill>
            <a:srgbClr val="70BE4C"/>
          </a:solidFill>
          <a:ln w="38100">
            <a:solidFill>
              <a:srgbClr val="3E8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69630A-E7D8-4F0D-BDB5-AC98FEC6874F}"/>
              </a:ext>
            </a:extLst>
          </p:cNvPr>
          <p:cNvSpPr/>
          <p:nvPr/>
        </p:nvSpPr>
        <p:spPr>
          <a:xfrm>
            <a:off x="10052319" y="8598026"/>
            <a:ext cx="449746" cy="433248"/>
          </a:xfrm>
          <a:prstGeom prst="rect">
            <a:avLst/>
          </a:prstGeom>
          <a:solidFill>
            <a:srgbClr val="70BE4C"/>
          </a:solidFill>
          <a:ln w="38100">
            <a:solidFill>
              <a:srgbClr val="3E8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4F2033-5C74-4C15-86F9-8B8D433A2A99}"/>
              </a:ext>
            </a:extLst>
          </p:cNvPr>
          <p:cNvSpPr/>
          <p:nvPr/>
        </p:nvSpPr>
        <p:spPr>
          <a:xfrm>
            <a:off x="10291722" y="12132158"/>
            <a:ext cx="483452" cy="19490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209F02-E0D7-4E77-8844-7431798287CD}"/>
              </a:ext>
            </a:extLst>
          </p:cNvPr>
          <p:cNvSpPr/>
          <p:nvPr/>
        </p:nvSpPr>
        <p:spPr>
          <a:xfrm>
            <a:off x="11217312" y="12148270"/>
            <a:ext cx="985812" cy="19490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029F76-15C5-43D0-81FD-547DD142CE88}"/>
              </a:ext>
            </a:extLst>
          </p:cNvPr>
          <p:cNvSpPr/>
          <p:nvPr/>
        </p:nvSpPr>
        <p:spPr>
          <a:xfrm>
            <a:off x="11876485" y="12248944"/>
            <a:ext cx="126474" cy="15623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7B80FD-AAF0-4401-A3CE-3A94AA5C2985}"/>
              </a:ext>
            </a:extLst>
          </p:cNvPr>
          <p:cNvSpPr/>
          <p:nvPr/>
        </p:nvSpPr>
        <p:spPr>
          <a:xfrm>
            <a:off x="10452257" y="9845534"/>
            <a:ext cx="1218206" cy="194904"/>
          </a:xfrm>
          <a:prstGeom prst="rect">
            <a:avLst/>
          </a:prstGeom>
          <a:solidFill>
            <a:srgbClr val="70BE4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3FD5D6-0ABC-4220-B0D4-31717479502C}"/>
              </a:ext>
            </a:extLst>
          </p:cNvPr>
          <p:cNvSpPr/>
          <p:nvPr/>
        </p:nvSpPr>
        <p:spPr>
          <a:xfrm>
            <a:off x="11217312" y="7558910"/>
            <a:ext cx="611660" cy="294364"/>
          </a:xfrm>
          <a:prstGeom prst="rect">
            <a:avLst/>
          </a:prstGeom>
          <a:solidFill>
            <a:srgbClr val="70BE4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9AB678-3F5A-42BE-B8DC-33B57F0BD0FB}"/>
              </a:ext>
            </a:extLst>
          </p:cNvPr>
          <p:cNvSpPr/>
          <p:nvPr/>
        </p:nvSpPr>
        <p:spPr>
          <a:xfrm>
            <a:off x="11898082" y="7610007"/>
            <a:ext cx="640122" cy="374150"/>
          </a:xfrm>
          <a:prstGeom prst="rect">
            <a:avLst/>
          </a:prstGeom>
          <a:solidFill>
            <a:srgbClr val="70BE4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2A736-708F-4971-AC2C-5B568611593D}"/>
              </a:ext>
            </a:extLst>
          </p:cNvPr>
          <p:cNvSpPr/>
          <p:nvPr/>
        </p:nvSpPr>
        <p:spPr>
          <a:xfrm>
            <a:off x="12832855" y="7853275"/>
            <a:ext cx="515690" cy="304006"/>
          </a:xfrm>
          <a:prstGeom prst="rect">
            <a:avLst/>
          </a:prstGeom>
          <a:solidFill>
            <a:srgbClr val="70BE4C"/>
          </a:solidFill>
          <a:ln w="38100">
            <a:solidFill>
              <a:srgbClr val="3E8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019E4C-A3BF-4369-BAB2-A4E714817512}"/>
              </a:ext>
            </a:extLst>
          </p:cNvPr>
          <p:cNvSpPr/>
          <p:nvPr/>
        </p:nvSpPr>
        <p:spPr>
          <a:xfrm>
            <a:off x="10594038" y="11579157"/>
            <a:ext cx="985812" cy="374150"/>
          </a:xfrm>
          <a:prstGeom prst="rect">
            <a:avLst/>
          </a:prstGeom>
          <a:solidFill>
            <a:srgbClr val="70BE4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FEE4A1-F366-4A4B-AD7B-43F7989E5EAE}"/>
              </a:ext>
            </a:extLst>
          </p:cNvPr>
          <p:cNvSpPr/>
          <p:nvPr/>
        </p:nvSpPr>
        <p:spPr>
          <a:xfrm>
            <a:off x="11194528" y="8615647"/>
            <a:ext cx="611660" cy="30400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27642F-8B63-41E5-AC5F-849E11465417}"/>
              </a:ext>
            </a:extLst>
          </p:cNvPr>
          <p:cNvSpPr/>
          <p:nvPr/>
        </p:nvSpPr>
        <p:spPr>
          <a:xfrm>
            <a:off x="8876250" y="10830877"/>
            <a:ext cx="611660" cy="304006"/>
          </a:xfrm>
          <a:prstGeom prst="rect">
            <a:avLst/>
          </a:prstGeom>
          <a:solidFill>
            <a:srgbClr val="C7C7C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A31943-A137-4150-A31E-5D1DFFDFA8AC}"/>
              </a:ext>
            </a:extLst>
          </p:cNvPr>
          <p:cNvSpPr/>
          <p:nvPr/>
        </p:nvSpPr>
        <p:spPr>
          <a:xfrm>
            <a:off x="13013295" y="9977111"/>
            <a:ext cx="557962" cy="267010"/>
          </a:xfrm>
          <a:prstGeom prst="rect">
            <a:avLst/>
          </a:prstGeom>
          <a:solidFill>
            <a:srgbClr val="C7C7C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4C5D92-8B20-4CE0-B2CA-1B35CE076A6A}"/>
              </a:ext>
            </a:extLst>
          </p:cNvPr>
          <p:cNvSpPr/>
          <p:nvPr/>
        </p:nvSpPr>
        <p:spPr>
          <a:xfrm>
            <a:off x="12730959" y="11134882"/>
            <a:ext cx="515690" cy="136664"/>
          </a:xfrm>
          <a:prstGeom prst="rect">
            <a:avLst/>
          </a:prstGeom>
          <a:solidFill>
            <a:srgbClr val="C7C7C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24E11D-867D-4869-8CD7-2B98F72A9D64}"/>
              </a:ext>
            </a:extLst>
          </p:cNvPr>
          <p:cNvSpPr/>
          <p:nvPr/>
        </p:nvSpPr>
        <p:spPr>
          <a:xfrm>
            <a:off x="9827444" y="7268888"/>
            <a:ext cx="947728" cy="43324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0AA723-594D-462E-865E-8D4DDA536AE7}"/>
              </a:ext>
            </a:extLst>
          </p:cNvPr>
          <p:cNvSpPr/>
          <p:nvPr/>
        </p:nvSpPr>
        <p:spPr>
          <a:xfrm>
            <a:off x="11111845" y="10612158"/>
            <a:ext cx="515690" cy="705740"/>
          </a:xfrm>
          <a:prstGeom prst="rect">
            <a:avLst/>
          </a:prstGeom>
          <a:solidFill>
            <a:srgbClr val="70BE4C"/>
          </a:solidFill>
          <a:ln w="38100">
            <a:solidFill>
              <a:srgbClr val="3E8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16970D-D559-40E9-BC2F-7E42F2052436}"/>
              </a:ext>
            </a:extLst>
          </p:cNvPr>
          <p:cNvSpPr/>
          <p:nvPr/>
        </p:nvSpPr>
        <p:spPr>
          <a:xfrm>
            <a:off x="10904765" y="6379029"/>
            <a:ext cx="289762" cy="719818"/>
          </a:xfrm>
          <a:prstGeom prst="rect">
            <a:avLst/>
          </a:prstGeom>
          <a:solidFill>
            <a:srgbClr val="70BE4C"/>
          </a:solidFill>
          <a:ln w="38100">
            <a:solidFill>
              <a:srgbClr val="3E8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6309E77-41C6-4D07-B5E0-E17147BA9062}"/>
              </a:ext>
            </a:extLst>
          </p:cNvPr>
          <p:cNvSpPr/>
          <p:nvPr/>
        </p:nvSpPr>
        <p:spPr>
          <a:xfrm>
            <a:off x="11194529" y="6453197"/>
            <a:ext cx="475934" cy="570294"/>
          </a:xfrm>
          <a:prstGeom prst="rect">
            <a:avLst/>
          </a:prstGeom>
          <a:solidFill>
            <a:srgbClr val="70BE4C"/>
          </a:solidFill>
          <a:ln w="38100">
            <a:solidFill>
              <a:srgbClr val="3E8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38B026-9150-4A5D-B4AD-8EA018205A62}"/>
              </a:ext>
            </a:extLst>
          </p:cNvPr>
          <p:cNvSpPr/>
          <p:nvPr/>
        </p:nvSpPr>
        <p:spPr>
          <a:xfrm>
            <a:off x="11002136" y="6474281"/>
            <a:ext cx="308632" cy="530882"/>
          </a:xfrm>
          <a:prstGeom prst="rect">
            <a:avLst/>
          </a:prstGeom>
          <a:solidFill>
            <a:srgbClr val="70BE4C"/>
          </a:solidFill>
          <a:ln w="38100">
            <a:solidFill>
              <a:srgbClr val="70BE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0FD09-9376-47FC-B65B-D9DADEC71272}"/>
              </a:ext>
            </a:extLst>
          </p:cNvPr>
          <p:cNvSpPr/>
          <p:nvPr/>
        </p:nvSpPr>
        <p:spPr>
          <a:xfrm>
            <a:off x="12970885" y="9845534"/>
            <a:ext cx="251926" cy="582092"/>
          </a:xfrm>
          <a:prstGeom prst="rect">
            <a:avLst/>
          </a:prstGeom>
          <a:solidFill>
            <a:srgbClr val="70BE4C"/>
          </a:solidFill>
          <a:ln w="38100">
            <a:solidFill>
              <a:srgbClr val="3E8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03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73D4A99-8F37-4318-ABAD-B69116BB1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0" y="2286000"/>
            <a:ext cx="17750119" cy="1371600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18A097D0-2C8A-4CBB-9B2C-4B5C0CCE2814}"/>
              </a:ext>
            </a:extLst>
          </p:cNvPr>
          <p:cNvSpPr/>
          <p:nvPr/>
        </p:nvSpPr>
        <p:spPr>
          <a:xfrm>
            <a:off x="13297398" y="14696751"/>
            <a:ext cx="659950" cy="787028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E18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4AE85A-9D1F-4C40-8D98-BF39A8295628}"/>
              </a:ext>
            </a:extLst>
          </p:cNvPr>
          <p:cNvSpPr/>
          <p:nvPr/>
        </p:nvSpPr>
        <p:spPr>
          <a:xfrm>
            <a:off x="419100" y="9410700"/>
            <a:ext cx="6819900" cy="6153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362415-06CB-4F41-AFC3-B52EA0C597B4}"/>
              </a:ext>
            </a:extLst>
          </p:cNvPr>
          <p:cNvSpPr/>
          <p:nvPr/>
        </p:nvSpPr>
        <p:spPr>
          <a:xfrm>
            <a:off x="16287750" y="4248150"/>
            <a:ext cx="1162050" cy="666750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AF6A2D-357D-4DD2-9009-18D2465BF1DF}"/>
              </a:ext>
            </a:extLst>
          </p:cNvPr>
          <p:cNvSpPr/>
          <p:nvPr/>
        </p:nvSpPr>
        <p:spPr>
          <a:xfrm>
            <a:off x="16287750" y="4914900"/>
            <a:ext cx="1245870" cy="666750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E295DF-4427-498C-8747-EE7A7E7BA786}"/>
              </a:ext>
            </a:extLst>
          </p:cNvPr>
          <p:cNvSpPr/>
          <p:nvPr/>
        </p:nvSpPr>
        <p:spPr>
          <a:xfrm>
            <a:off x="16287750" y="5394960"/>
            <a:ext cx="1245870" cy="666750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F94C45-D53F-4648-9781-1F2337CE964E}"/>
              </a:ext>
            </a:extLst>
          </p:cNvPr>
          <p:cNvSpPr/>
          <p:nvPr/>
        </p:nvSpPr>
        <p:spPr>
          <a:xfrm>
            <a:off x="15411450" y="2819400"/>
            <a:ext cx="788670" cy="609600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29FE5D-9A66-46A9-8370-9CA439E98FB4}"/>
              </a:ext>
            </a:extLst>
          </p:cNvPr>
          <p:cNvSpPr/>
          <p:nvPr/>
        </p:nvSpPr>
        <p:spPr>
          <a:xfrm>
            <a:off x="14001750" y="4373880"/>
            <a:ext cx="1299210" cy="967740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C339A4-CFB5-4036-9C91-A5BADFAE4D92}"/>
              </a:ext>
            </a:extLst>
          </p:cNvPr>
          <p:cNvSpPr/>
          <p:nvPr/>
        </p:nvSpPr>
        <p:spPr>
          <a:xfrm>
            <a:off x="13971539" y="4350327"/>
            <a:ext cx="1370061" cy="1044633"/>
          </a:xfrm>
          <a:prstGeom prst="rect">
            <a:avLst/>
          </a:prstGeom>
          <a:solidFill>
            <a:srgbClr val="C7C7C7"/>
          </a:solidFill>
          <a:ln w="38100">
            <a:solidFill>
              <a:srgbClr val="56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02A333-9052-48E0-A950-4AEB9EA8C943}"/>
              </a:ext>
            </a:extLst>
          </p:cNvPr>
          <p:cNvSpPr/>
          <p:nvPr/>
        </p:nvSpPr>
        <p:spPr>
          <a:xfrm>
            <a:off x="15384703" y="2787805"/>
            <a:ext cx="846668" cy="669674"/>
          </a:xfrm>
          <a:prstGeom prst="rect">
            <a:avLst/>
          </a:prstGeom>
          <a:solidFill>
            <a:srgbClr val="C7C7C7"/>
          </a:solidFill>
          <a:ln w="38100">
            <a:solidFill>
              <a:srgbClr val="56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883F96-7D59-4996-931D-407E333949F1}"/>
              </a:ext>
            </a:extLst>
          </p:cNvPr>
          <p:cNvSpPr/>
          <p:nvPr/>
        </p:nvSpPr>
        <p:spPr>
          <a:xfrm>
            <a:off x="15808037" y="8173378"/>
            <a:ext cx="1315776" cy="1108897"/>
          </a:xfrm>
          <a:prstGeom prst="rect">
            <a:avLst/>
          </a:prstGeom>
          <a:solidFill>
            <a:srgbClr val="C7C7C7"/>
          </a:solidFill>
          <a:ln w="38100">
            <a:solidFill>
              <a:srgbClr val="56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FF7CBB-D2A5-4190-AF9B-AB91580BC7D3}"/>
              </a:ext>
            </a:extLst>
          </p:cNvPr>
          <p:cNvSpPr/>
          <p:nvPr/>
        </p:nvSpPr>
        <p:spPr>
          <a:xfrm>
            <a:off x="15808037" y="9282275"/>
            <a:ext cx="1315776" cy="1108897"/>
          </a:xfrm>
          <a:prstGeom prst="rect">
            <a:avLst/>
          </a:prstGeom>
          <a:solidFill>
            <a:srgbClr val="C7C7C7"/>
          </a:solidFill>
          <a:ln w="38100">
            <a:solidFill>
              <a:srgbClr val="56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2A5AFE-A624-4D33-B946-A94B95087E6C}"/>
              </a:ext>
            </a:extLst>
          </p:cNvPr>
          <p:cNvSpPr/>
          <p:nvPr/>
        </p:nvSpPr>
        <p:spPr>
          <a:xfrm>
            <a:off x="14884343" y="10986182"/>
            <a:ext cx="887941" cy="869796"/>
          </a:xfrm>
          <a:prstGeom prst="rect">
            <a:avLst/>
          </a:prstGeom>
          <a:solidFill>
            <a:srgbClr val="C7C7C7"/>
          </a:solidFill>
          <a:ln w="38100">
            <a:solidFill>
              <a:srgbClr val="56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84FF01-A3FE-4F95-8C4C-C31A43DD7B5C}"/>
              </a:ext>
            </a:extLst>
          </p:cNvPr>
          <p:cNvSpPr/>
          <p:nvPr/>
        </p:nvSpPr>
        <p:spPr>
          <a:xfrm>
            <a:off x="10758787" y="11972238"/>
            <a:ext cx="1022905" cy="1036470"/>
          </a:xfrm>
          <a:prstGeom prst="rect">
            <a:avLst/>
          </a:prstGeom>
          <a:solidFill>
            <a:srgbClr val="FF9DC7"/>
          </a:solidFill>
          <a:ln w="38100">
            <a:solidFill>
              <a:srgbClr val="BC7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69630A-E7D8-4F0D-BDB5-AC98FEC6874F}"/>
              </a:ext>
            </a:extLst>
          </p:cNvPr>
          <p:cNvSpPr/>
          <p:nvPr/>
        </p:nvSpPr>
        <p:spPr>
          <a:xfrm>
            <a:off x="10758788" y="8173378"/>
            <a:ext cx="799549" cy="770220"/>
          </a:xfrm>
          <a:prstGeom prst="rect">
            <a:avLst/>
          </a:prstGeom>
          <a:solidFill>
            <a:srgbClr val="FF9DC7"/>
          </a:solidFill>
          <a:ln w="38100">
            <a:solidFill>
              <a:srgbClr val="BC7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4F2033-5C74-4C15-86F9-8B8D433A2A99}"/>
              </a:ext>
            </a:extLst>
          </p:cNvPr>
          <p:cNvSpPr/>
          <p:nvPr/>
        </p:nvSpPr>
        <p:spPr>
          <a:xfrm>
            <a:off x="11184393" y="14456282"/>
            <a:ext cx="859469" cy="34649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209F02-E0D7-4E77-8844-7431798287CD}"/>
              </a:ext>
            </a:extLst>
          </p:cNvPr>
          <p:cNvSpPr/>
          <p:nvPr/>
        </p:nvSpPr>
        <p:spPr>
          <a:xfrm>
            <a:off x="12829887" y="14484924"/>
            <a:ext cx="1752555" cy="34649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029F76-15C5-43D0-81FD-547DD142CE88}"/>
              </a:ext>
            </a:extLst>
          </p:cNvPr>
          <p:cNvSpPr/>
          <p:nvPr/>
        </p:nvSpPr>
        <p:spPr>
          <a:xfrm>
            <a:off x="14001750" y="14663901"/>
            <a:ext cx="224842" cy="27775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7B80FD-AAF0-4401-A3CE-3A94AA5C2985}"/>
              </a:ext>
            </a:extLst>
          </p:cNvPr>
          <p:cNvSpPr/>
          <p:nvPr/>
        </p:nvSpPr>
        <p:spPr>
          <a:xfrm>
            <a:off x="11469788" y="10391172"/>
            <a:ext cx="2165699" cy="346496"/>
          </a:xfrm>
          <a:prstGeom prst="rect">
            <a:avLst/>
          </a:prstGeom>
          <a:solidFill>
            <a:srgbClr val="70BE4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3FD5D6-0ABC-4220-B0D4-31717479502C}"/>
              </a:ext>
            </a:extLst>
          </p:cNvPr>
          <p:cNvSpPr/>
          <p:nvPr/>
        </p:nvSpPr>
        <p:spPr>
          <a:xfrm>
            <a:off x="12829888" y="6326062"/>
            <a:ext cx="1087396" cy="523312"/>
          </a:xfrm>
          <a:prstGeom prst="rect">
            <a:avLst/>
          </a:prstGeom>
          <a:solidFill>
            <a:srgbClr val="70BE4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9AB678-3F5A-42BE-B8DC-33B57F0BD0FB}"/>
              </a:ext>
            </a:extLst>
          </p:cNvPr>
          <p:cNvSpPr/>
          <p:nvPr/>
        </p:nvSpPr>
        <p:spPr>
          <a:xfrm>
            <a:off x="14038744" y="6326062"/>
            <a:ext cx="1137996" cy="665156"/>
          </a:xfrm>
          <a:prstGeom prst="rect">
            <a:avLst/>
          </a:prstGeom>
          <a:solidFill>
            <a:srgbClr val="70BE4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019E4C-A3BF-4369-BAB2-A4E714817512}"/>
              </a:ext>
            </a:extLst>
          </p:cNvPr>
          <p:cNvSpPr/>
          <p:nvPr/>
        </p:nvSpPr>
        <p:spPr>
          <a:xfrm>
            <a:off x="11721844" y="13473165"/>
            <a:ext cx="1752555" cy="665156"/>
          </a:xfrm>
          <a:prstGeom prst="rect">
            <a:avLst/>
          </a:prstGeom>
          <a:solidFill>
            <a:srgbClr val="70BE4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FEE4A1-F366-4A4B-AD7B-43F7989E5EAE}"/>
              </a:ext>
            </a:extLst>
          </p:cNvPr>
          <p:cNvSpPr/>
          <p:nvPr/>
        </p:nvSpPr>
        <p:spPr>
          <a:xfrm>
            <a:off x="12789381" y="8204705"/>
            <a:ext cx="1087397" cy="54045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27642F-8B63-41E5-AC5F-849E11465417}"/>
              </a:ext>
            </a:extLst>
          </p:cNvPr>
          <p:cNvSpPr/>
          <p:nvPr/>
        </p:nvSpPr>
        <p:spPr>
          <a:xfrm>
            <a:off x="8667998" y="12142892"/>
            <a:ext cx="1087397" cy="540454"/>
          </a:xfrm>
          <a:prstGeom prst="rect">
            <a:avLst/>
          </a:prstGeom>
          <a:solidFill>
            <a:srgbClr val="C7C7C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A31943-A137-4150-A31E-5D1DFFDFA8AC}"/>
              </a:ext>
            </a:extLst>
          </p:cNvPr>
          <p:cNvSpPr/>
          <p:nvPr/>
        </p:nvSpPr>
        <p:spPr>
          <a:xfrm>
            <a:off x="16008811" y="10624028"/>
            <a:ext cx="991933" cy="474684"/>
          </a:xfrm>
          <a:prstGeom prst="rect">
            <a:avLst/>
          </a:prstGeom>
          <a:solidFill>
            <a:srgbClr val="C7C7C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4C5D92-8B20-4CE0-B2CA-1B35CE076A6A}"/>
              </a:ext>
            </a:extLst>
          </p:cNvPr>
          <p:cNvSpPr/>
          <p:nvPr/>
        </p:nvSpPr>
        <p:spPr>
          <a:xfrm>
            <a:off x="15520815" y="12683346"/>
            <a:ext cx="916783" cy="242959"/>
          </a:xfrm>
          <a:prstGeom prst="rect">
            <a:avLst/>
          </a:prstGeom>
          <a:solidFill>
            <a:srgbClr val="C7C7C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24E11D-867D-4869-8CD7-2B98F72A9D64}"/>
              </a:ext>
            </a:extLst>
          </p:cNvPr>
          <p:cNvSpPr/>
          <p:nvPr/>
        </p:nvSpPr>
        <p:spPr>
          <a:xfrm>
            <a:off x="10359012" y="5810467"/>
            <a:ext cx="1684850" cy="77022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0AA723-594D-462E-865E-8D4DDA536AE7}"/>
              </a:ext>
            </a:extLst>
          </p:cNvPr>
          <p:cNvSpPr/>
          <p:nvPr/>
        </p:nvSpPr>
        <p:spPr>
          <a:xfrm>
            <a:off x="12642388" y="11754058"/>
            <a:ext cx="916783" cy="1254650"/>
          </a:xfrm>
          <a:prstGeom prst="rect">
            <a:avLst/>
          </a:prstGeom>
          <a:solidFill>
            <a:srgbClr val="70BE4C"/>
          </a:solidFill>
          <a:ln w="38100">
            <a:solidFill>
              <a:srgbClr val="3E8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16970D-D559-40E9-BC2F-7E42F2052436}"/>
              </a:ext>
            </a:extLst>
          </p:cNvPr>
          <p:cNvSpPr/>
          <p:nvPr/>
        </p:nvSpPr>
        <p:spPr>
          <a:xfrm>
            <a:off x="12274248" y="4228495"/>
            <a:ext cx="515133" cy="1279675"/>
          </a:xfrm>
          <a:prstGeom prst="rect">
            <a:avLst/>
          </a:prstGeom>
          <a:solidFill>
            <a:srgbClr val="F8CBAD"/>
          </a:solidFill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6309E77-41C6-4D07-B5E0-E17147BA9062}"/>
              </a:ext>
            </a:extLst>
          </p:cNvPr>
          <p:cNvSpPr/>
          <p:nvPr/>
        </p:nvSpPr>
        <p:spPr>
          <a:xfrm>
            <a:off x="12789380" y="4339441"/>
            <a:ext cx="885403" cy="1088466"/>
          </a:xfrm>
          <a:prstGeom prst="rect">
            <a:avLst/>
          </a:prstGeom>
          <a:solidFill>
            <a:srgbClr val="F8CBAD"/>
          </a:solidFill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38B026-9150-4A5D-B4AD-8EA018205A62}"/>
              </a:ext>
            </a:extLst>
          </p:cNvPr>
          <p:cNvSpPr/>
          <p:nvPr/>
        </p:nvSpPr>
        <p:spPr>
          <a:xfrm>
            <a:off x="12439482" y="4398928"/>
            <a:ext cx="548679" cy="960120"/>
          </a:xfrm>
          <a:prstGeom prst="rect">
            <a:avLst/>
          </a:prstGeom>
          <a:solidFill>
            <a:srgbClr val="F8CBAD"/>
          </a:solidFill>
          <a:ln w="38100">
            <a:solidFill>
              <a:srgbClr val="F8C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0FD09-9376-47FC-B65B-D9DADEC71272}"/>
              </a:ext>
            </a:extLst>
          </p:cNvPr>
          <p:cNvSpPr/>
          <p:nvPr/>
        </p:nvSpPr>
        <p:spPr>
          <a:xfrm>
            <a:off x="14881637" y="11855979"/>
            <a:ext cx="419323" cy="726462"/>
          </a:xfrm>
          <a:prstGeom prst="rect">
            <a:avLst/>
          </a:prstGeom>
          <a:solidFill>
            <a:srgbClr val="E1DCF5"/>
          </a:solidFill>
          <a:ln w="38100">
            <a:solidFill>
              <a:srgbClr val="473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051FB-B755-4CFC-A4D0-E6649E66D785}"/>
              </a:ext>
            </a:extLst>
          </p:cNvPr>
          <p:cNvSpPr txBox="1"/>
          <p:nvPr/>
        </p:nvSpPr>
        <p:spPr>
          <a:xfrm>
            <a:off x="11261606" y="10226633"/>
            <a:ext cx="28216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Exo 2" panose="020B0604020202020204" charset="0"/>
              </a:rPr>
              <a:t>Auditorium</a:t>
            </a:r>
            <a:endParaRPr lang="en-US" sz="2000" b="1" dirty="0">
              <a:solidFill>
                <a:schemeClr val="bg1"/>
              </a:solidFill>
              <a:latin typeface="Exo 2" panose="020B060402020202020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Exo 2" panose="020B0604020202020204" charset="0"/>
              </a:rPr>
              <a:t>(Ohio State University)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AB157D-06DE-4B4D-8701-9BF1CFBF51DE}"/>
              </a:ext>
            </a:extLst>
          </p:cNvPr>
          <p:cNvSpPr txBox="1"/>
          <p:nvPr/>
        </p:nvSpPr>
        <p:spPr>
          <a:xfrm>
            <a:off x="9758894" y="5290506"/>
            <a:ext cx="22509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20B0604020202020204" charset="0"/>
              </a:rPr>
              <a:t>Employee &amp;</a:t>
            </a:r>
          </a:p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20B0604020202020204" charset="0"/>
              </a:rPr>
              <a:t>Training Entrance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7FDBD7-73D9-4A13-A353-0887FC752450}"/>
              </a:ext>
            </a:extLst>
          </p:cNvPr>
          <p:cNvSpPr txBox="1"/>
          <p:nvPr/>
        </p:nvSpPr>
        <p:spPr>
          <a:xfrm>
            <a:off x="5021439" y="8074822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xo 2" panose="020B0604020202020204" charset="0"/>
              </a:rPr>
              <a:t>Auditorium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7E84DC-E98D-4532-B9F0-E8DEC3CB1E2A}"/>
              </a:ext>
            </a:extLst>
          </p:cNvPr>
          <p:cNvSpPr txBox="1"/>
          <p:nvPr/>
        </p:nvSpPr>
        <p:spPr>
          <a:xfrm>
            <a:off x="11861387" y="13459438"/>
            <a:ext cx="1483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Exo 2" panose="020B0604020202020204" charset="0"/>
              </a:rPr>
              <a:t>Volleyball Court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AD08AC-89C2-4D57-BF27-C9182C73415D}"/>
              </a:ext>
            </a:extLst>
          </p:cNvPr>
          <p:cNvSpPr/>
          <p:nvPr/>
        </p:nvSpPr>
        <p:spPr>
          <a:xfrm>
            <a:off x="15701960" y="4339441"/>
            <a:ext cx="515133" cy="575459"/>
          </a:xfrm>
          <a:prstGeom prst="rect">
            <a:avLst/>
          </a:prstGeom>
          <a:solidFill>
            <a:srgbClr val="00C4F9"/>
          </a:solidFill>
          <a:ln w="38100" cap="flat" cmpd="sng" algn="ctr">
            <a:solidFill>
              <a:srgbClr val="00C4F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E18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F42083-21C4-4FFF-B004-42BDAEC21BA0}"/>
              </a:ext>
            </a:extLst>
          </p:cNvPr>
          <p:cNvSpPr/>
          <p:nvPr/>
        </p:nvSpPr>
        <p:spPr>
          <a:xfrm>
            <a:off x="15701960" y="4920948"/>
            <a:ext cx="515133" cy="575459"/>
          </a:xfrm>
          <a:prstGeom prst="rect">
            <a:avLst/>
          </a:prstGeom>
          <a:solidFill>
            <a:srgbClr val="00C4F9"/>
          </a:solidFill>
          <a:ln w="38100" cap="flat" cmpd="sng" algn="ctr">
            <a:solidFill>
              <a:srgbClr val="00C4F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E18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41A5857-B43E-4E4E-B475-A05528B47D6A}"/>
              </a:ext>
            </a:extLst>
          </p:cNvPr>
          <p:cNvSpPr/>
          <p:nvPr/>
        </p:nvSpPr>
        <p:spPr>
          <a:xfrm>
            <a:off x="15701960" y="5505812"/>
            <a:ext cx="515133" cy="575459"/>
          </a:xfrm>
          <a:prstGeom prst="rect">
            <a:avLst/>
          </a:prstGeom>
          <a:solidFill>
            <a:srgbClr val="00C4F9"/>
          </a:solidFill>
          <a:ln w="38100" cap="flat" cmpd="sng" algn="ctr">
            <a:solidFill>
              <a:srgbClr val="00C4F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E18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E3E7A1-3417-4C23-A59D-E3B80C5CE70C}"/>
              </a:ext>
            </a:extLst>
          </p:cNvPr>
          <p:cNvSpPr/>
          <p:nvPr/>
        </p:nvSpPr>
        <p:spPr>
          <a:xfrm>
            <a:off x="15702065" y="6848318"/>
            <a:ext cx="916783" cy="540143"/>
          </a:xfrm>
          <a:prstGeom prst="rect">
            <a:avLst/>
          </a:prstGeom>
          <a:solidFill>
            <a:srgbClr val="00C4F9"/>
          </a:solidFill>
          <a:ln w="38100" cap="flat" cmpd="sng" algn="ctr">
            <a:solidFill>
              <a:srgbClr val="00C4F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E18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A5AD55-8F7F-423B-884F-481F7B0E6158}"/>
              </a:ext>
            </a:extLst>
          </p:cNvPr>
          <p:cNvSpPr/>
          <p:nvPr/>
        </p:nvSpPr>
        <p:spPr>
          <a:xfrm>
            <a:off x="904789" y="9323331"/>
            <a:ext cx="5599747" cy="2895879"/>
          </a:xfrm>
          <a:prstGeom prst="rect">
            <a:avLst/>
          </a:prstGeom>
          <a:solidFill>
            <a:srgbClr val="00C4F9"/>
          </a:solidFill>
          <a:ln w="38100" cap="flat" cmpd="sng" algn="ctr">
            <a:solidFill>
              <a:srgbClr val="00C4F9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xo 2" panose="020B0604020202020204" charset="0"/>
                <a:ea typeface="+mn-ea"/>
                <a:cs typeface="+mn-cs"/>
              </a:rPr>
              <a:t>Raff</a:t>
            </a:r>
            <a:r>
              <a:rPr lang="en-US" sz="2800" b="1" u="sng" dirty="0">
                <a:solidFill>
                  <a:schemeClr val="bg1"/>
                </a:solidFill>
                <a:latin typeface="Exo 2" panose="020B0604020202020204" charset="0"/>
                <a:ea typeface="+mn-ea"/>
                <a:cs typeface="+mn-cs"/>
              </a:rPr>
              <a:t>le Rooms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Exo 2" panose="020B0604020202020204" charset="0"/>
                <a:ea typeface="+mn-ea"/>
                <a:cs typeface="+mn-cs"/>
              </a:rPr>
              <a:t>University of Cincinnati: 7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Exo 2" panose="020B0604020202020204" charset="0"/>
                <a:ea typeface="+mn-ea"/>
                <a:cs typeface="+mn-cs"/>
              </a:rPr>
              <a:t>Bowling Green University: 8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Exo 2" panose="020B0604020202020204" charset="0"/>
                <a:ea typeface="+mn-ea"/>
                <a:cs typeface="+mn-cs"/>
              </a:rPr>
              <a:t>University of Toledo: 9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Exo 2" panose="020B0604020202020204" charset="0"/>
                <a:ea typeface="+mn-ea"/>
                <a:cs typeface="+mn-cs"/>
              </a:rPr>
              <a:t>Miami University: 10, 11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Exo 2" panose="020B0604020202020204" charset="0"/>
                <a:ea typeface="+mn-ea"/>
                <a:cs typeface="+mn-cs"/>
              </a:rPr>
              <a:t>University of Akron: 32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Exo 2" panose="020B0604020202020204" charset="0"/>
                <a:ea typeface="+mn-ea"/>
                <a:cs typeface="+mn-cs"/>
              </a:rPr>
              <a:t>Cleveland State University: 33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chemeClr val="bg1"/>
              </a:solidFill>
              <a:latin typeface="Exo 2" panose="020B0604020202020204" charset="0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sng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xo 2" panose="020B0604020202020204" charset="0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081C7EF-0159-4342-B217-D14F5C63BD3F}"/>
              </a:ext>
            </a:extLst>
          </p:cNvPr>
          <p:cNvSpPr txBox="1"/>
          <p:nvPr/>
        </p:nvSpPr>
        <p:spPr>
          <a:xfrm>
            <a:off x="12931209" y="8186447"/>
            <a:ext cx="135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20B0604020202020204" charset="0"/>
              </a:rPr>
              <a:t>Courtyard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39BFBE-9A08-4936-8130-57D15DA640D5}"/>
              </a:ext>
            </a:extLst>
          </p:cNvPr>
          <p:cNvSpPr txBox="1"/>
          <p:nvPr/>
        </p:nvSpPr>
        <p:spPr>
          <a:xfrm>
            <a:off x="8656579" y="12027440"/>
            <a:ext cx="1479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20B0604020202020204" charset="0"/>
              </a:rPr>
              <a:t>Bathrooms</a:t>
            </a:r>
          </a:p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20B0604020202020204" charset="0"/>
              </a:rPr>
              <a:t>&amp; Showers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0F71FB-DB38-4CE8-9CB6-82717006FACC}"/>
              </a:ext>
            </a:extLst>
          </p:cNvPr>
          <p:cNvSpPr txBox="1"/>
          <p:nvPr/>
        </p:nvSpPr>
        <p:spPr>
          <a:xfrm rot="18746860">
            <a:off x="15239262" y="12631673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20B0604020202020204" charset="0"/>
              </a:rPr>
              <a:t>Bathrooms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ED79F38-CBB5-4EB8-93F3-C7F8797A9871}"/>
              </a:ext>
            </a:extLst>
          </p:cNvPr>
          <p:cNvSpPr txBox="1"/>
          <p:nvPr/>
        </p:nvSpPr>
        <p:spPr>
          <a:xfrm>
            <a:off x="15931302" y="10754536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20B0604020202020204" charset="0"/>
              </a:rPr>
              <a:t>Bathrooms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D31A34-3629-4244-AD6B-B69012C9487D}"/>
              </a:ext>
            </a:extLst>
          </p:cNvPr>
          <p:cNvSpPr txBox="1"/>
          <p:nvPr/>
        </p:nvSpPr>
        <p:spPr>
          <a:xfrm>
            <a:off x="12563578" y="11965884"/>
            <a:ext cx="1087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Exo 2" panose="020B0604020202020204" charset="0"/>
              </a:rPr>
              <a:t>R&amp;D Training Room 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B59193E-70D3-47E6-AE22-B2AED0BD3EE1}"/>
              </a:ext>
            </a:extLst>
          </p:cNvPr>
          <p:cNvSpPr/>
          <p:nvPr/>
        </p:nvSpPr>
        <p:spPr>
          <a:xfrm>
            <a:off x="12214018" y="15141644"/>
            <a:ext cx="916783" cy="550132"/>
          </a:xfrm>
          <a:prstGeom prst="rect">
            <a:avLst/>
          </a:prstGeom>
          <a:solidFill>
            <a:srgbClr val="70BE4C"/>
          </a:solidFill>
          <a:ln w="38100">
            <a:solidFill>
              <a:srgbClr val="3E8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" panose="020B0604020202020204" charset="0"/>
              </a:rPr>
              <a:t>Break Room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8177959-F8E3-4D28-B18F-2AD360A4A5E6}"/>
              </a:ext>
            </a:extLst>
          </p:cNvPr>
          <p:cNvSpPr/>
          <p:nvPr/>
        </p:nvSpPr>
        <p:spPr>
          <a:xfrm>
            <a:off x="11184393" y="14768326"/>
            <a:ext cx="696107" cy="684092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E18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1" name="Rectangle: Single Corner Snipped 80">
            <a:extLst>
              <a:ext uri="{FF2B5EF4-FFF2-40B4-BE49-F238E27FC236}">
                <a16:creationId xmlns:a16="http://schemas.microsoft.com/office/drawing/2014/main" id="{B1CBEACD-88A7-45B0-BE0B-7C182652A8B8}"/>
              </a:ext>
            </a:extLst>
          </p:cNvPr>
          <p:cNvSpPr/>
          <p:nvPr/>
        </p:nvSpPr>
        <p:spPr>
          <a:xfrm rot="10800000">
            <a:off x="10908821" y="14560994"/>
            <a:ext cx="649516" cy="620997"/>
          </a:xfrm>
          <a:prstGeom prst="snip1Rect">
            <a:avLst>
              <a:gd name="adj" fmla="val 36799"/>
            </a:avLst>
          </a:prstGeom>
          <a:solidFill>
            <a:srgbClr val="00C4F9"/>
          </a:solidFill>
          <a:ln w="38100">
            <a:solidFill>
              <a:srgbClr val="008F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Single Corner Snipped 82">
            <a:extLst>
              <a:ext uri="{FF2B5EF4-FFF2-40B4-BE49-F238E27FC236}">
                <a16:creationId xmlns:a16="http://schemas.microsoft.com/office/drawing/2014/main" id="{E99C1DA5-0DEA-4E0E-B186-7DBF465D7B1E}"/>
              </a:ext>
            </a:extLst>
          </p:cNvPr>
          <p:cNvSpPr/>
          <p:nvPr/>
        </p:nvSpPr>
        <p:spPr>
          <a:xfrm rot="5400000">
            <a:off x="13636716" y="14536968"/>
            <a:ext cx="649516" cy="620997"/>
          </a:xfrm>
          <a:prstGeom prst="snip1Rect">
            <a:avLst>
              <a:gd name="adj" fmla="val 36799"/>
            </a:avLst>
          </a:prstGeom>
          <a:solidFill>
            <a:srgbClr val="00C4F9"/>
          </a:solidFill>
          <a:ln w="38100">
            <a:solidFill>
              <a:srgbClr val="008F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5B5A03B-6E06-4AD2-B539-54BD585F550B}"/>
              </a:ext>
            </a:extLst>
          </p:cNvPr>
          <p:cNvSpPr/>
          <p:nvPr/>
        </p:nvSpPr>
        <p:spPr>
          <a:xfrm>
            <a:off x="898620" y="14614640"/>
            <a:ext cx="5599746" cy="833170"/>
          </a:xfrm>
          <a:prstGeom prst="rect">
            <a:avLst/>
          </a:prstGeom>
          <a:solidFill>
            <a:srgbClr val="E1DCF5"/>
          </a:solidFill>
          <a:ln w="38100">
            <a:solidFill>
              <a:srgbClr val="473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xo 2" panose="020B0604020202020204" charset="0"/>
              </a:rPr>
              <a:t>Quiet Rooms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E732254-2A66-4DF2-A277-F4B5A1F0969E}"/>
              </a:ext>
            </a:extLst>
          </p:cNvPr>
          <p:cNvSpPr txBox="1"/>
          <p:nvPr/>
        </p:nvSpPr>
        <p:spPr>
          <a:xfrm>
            <a:off x="12362803" y="11309592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Exo 2" panose="020B0604020202020204" charset="0"/>
              </a:rPr>
              <a:t>Hallway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3470AE6-E0BF-4F7C-9AAF-1405076AE736}"/>
              </a:ext>
            </a:extLst>
          </p:cNvPr>
          <p:cNvSpPr/>
          <p:nvPr/>
        </p:nvSpPr>
        <p:spPr>
          <a:xfrm>
            <a:off x="904790" y="12687661"/>
            <a:ext cx="5599746" cy="1401162"/>
          </a:xfrm>
          <a:prstGeom prst="rect">
            <a:avLst/>
          </a:prstGeom>
          <a:solidFill>
            <a:srgbClr val="FF9DC7"/>
          </a:solidFill>
          <a:ln w="38100">
            <a:solidFill>
              <a:srgbClr val="BC7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" panose="020B0604020202020204" charset="0"/>
              </a:rPr>
              <a:t>Mentor Rooms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" panose="020B0604020202020204" charset="0"/>
              </a:rPr>
              <a:t>Ohio University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dirty="0">
                <a:solidFill>
                  <a:prstClr val="white"/>
                </a:solidFill>
                <a:latin typeface="Exo 2" panose="020B0604020202020204" charset="0"/>
              </a:rPr>
              <a:t>Youngstown State University</a:t>
            </a:r>
            <a:endParaRPr kumimoji="0" lang="en-US" sz="2400" i="0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xo 2" panose="020B060402020202020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B9857C3-5A01-4B6A-8922-21E7BC2651F6}"/>
              </a:ext>
            </a:extLst>
          </p:cNvPr>
          <p:cNvSpPr/>
          <p:nvPr/>
        </p:nvSpPr>
        <p:spPr>
          <a:xfrm>
            <a:off x="898620" y="7060517"/>
            <a:ext cx="5605917" cy="18091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u="sng" dirty="0">
                <a:solidFill>
                  <a:schemeClr val="tx1"/>
                </a:solidFill>
                <a:latin typeface="Exo 2" panose="020B0604020202020204" charset="0"/>
              </a:rPr>
              <a:t>Big Rooms</a:t>
            </a:r>
          </a:p>
          <a:p>
            <a:r>
              <a:rPr lang="en-US" sz="2400" dirty="0">
                <a:solidFill>
                  <a:schemeClr val="tx1"/>
                </a:solidFill>
                <a:latin typeface="Exo 2" panose="020B0604020202020204" charset="0"/>
              </a:rPr>
              <a:t>Customer Experience Lounge: 1, 2, 3, 4</a:t>
            </a:r>
          </a:p>
          <a:p>
            <a:r>
              <a:rPr lang="en-US" sz="2400" dirty="0">
                <a:solidFill>
                  <a:schemeClr val="tx1"/>
                </a:solidFill>
                <a:latin typeface="Exo 2" panose="020B0604020202020204" charset="0"/>
              </a:rPr>
              <a:t>Rock &amp; Roll Hall of Fame: 10, 11, 12, 13</a:t>
            </a:r>
          </a:p>
          <a:p>
            <a:r>
              <a:rPr lang="en-US" sz="2400" dirty="0">
                <a:solidFill>
                  <a:schemeClr val="tx1"/>
                </a:solidFill>
                <a:latin typeface="Exo 2" panose="020B0604020202020204" charset="0"/>
              </a:rPr>
              <a:t>Pro Football Hall of Fame: 14, 15, 16, 17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375E4B3-5000-4278-900A-FADAB80DE332}"/>
              </a:ext>
            </a:extLst>
          </p:cNvPr>
          <p:cNvSpPr/>
          <p:nvPr/>
        </p:nvSpPr>
        <p:spPr>
          <a:xfrm>
            <a:off x="12751112" y="5946128"/>
            <a:ext cx="1216975" cy="1342556"/>
          </a:xfrm>
          <a:prstGeom prst="rect">
            <a:avLst/>
          </a:prstGeom>
          <a:solidFill>
            <a:srgbClr val="F8CBAD"/>
          </a:solidFill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7CBE7FA-6E56-4DD3-BD83-7DC7C544156F}"/>
              </a:ext>
            </a:extLst>
          </p:cNvPr>
          <p:cNvSpPr/>
          <p:nvPr/>
        </p:nvSpPr>
        <p:spPr>
          <a:xfrm>
            <a:off x="13973954" y="5946128"/>
            <a:ext cx="1151451" cy="1342556"/>
          </a:xfrm>
          <a:prstGeom prst="rect">
            <a:avLst/>
          </a:prstGeom>
          <a:solidFill>
            <a:srgbClr val="F8CBAD"/>
          </a:solidFill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C10CEC2-C76C-4802-BBD1-D76FE71BB26E}"/>
              </a:ext>
            </a:extLst>
          </p:cNvPr>
          <p:cNvSpPr/>
          <p:nvPr/>
        </p:nvSpPr>
        <p:spPr>
          <a:xfrm>
            <a:off x="13722730" y="14619248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E183"/>
                </a:solidFill>
                <a:effectLst/>
                <a:uLnTx/>
                <a:uFillTx/>
                <a:latin typeface="Exo 2" panose="020B0604020202020204" charset="0"/>
                <a:ea typeface="+mn-ea"/>
                <a:cs typeface="+mn-cs"/>
              </a:rPr>
              <a:t>33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C7CB752-D80F-4FC9-BA50-681137621822}"/>
              </a:ext>
            </a:extLst>
          </p:cNvPr>
          <p:cNvSpPr/>
          <p:nvPr/>
        </p:nvSpPr>
        <p:spPr>
          <a:xfrm>
            <a:off x="915847" y="5832641"/>
            <a:ext cx="5582519" cy="833170"/>
          </a:xfrm>
          <a:prstGeom prst="rect">
            <a:avLst/>
          </a:prstGeom>
          <a:solidFill>
            <a:srgbClr val="2156B6"/>
          </a:solidFill>
          <a:ln w="381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E183"/>
                </a:solidFill>
                <a:effectLst/>
                <a:uLnTx/>
                <a:uFillTx/>
                <a:latin typeface="Exo 2" panose="020B0604020202020204" charset="0"/>
                <a:ea typeface="+mn-ea"/>
                <a:cs typeface="+mn-cs"/>
              </a:rPr>
              <a:t>Workstations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388631D-4BF0-4911-A9E2-F9EB50F9B345}"/>
              </a:ext>
            </a:extLst>
          </p:cNvPr>
          <p:cNvSpPr/>
          <p:nvPr/>
        </p:nvSpPr>
        <p:spPr>
          <a:xfrm>
            <a:off x="12406659" y="4486257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1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E183"/>
              </a:solidFill>
              <a:effectLst/>
              <a:uLnTx/>
              <a:uFillTx/>
              <a:latin typeface="Exo 2" panose="020B0604020202020204" charset="0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36DD201-AB06-45C9-A91B-CC52ACD55F5A}"/>
              </a:ext>
            </a:extLst>
          </p:cNvPr>
          <p:cNvSpPr/>
          <p:nvPr/>
        </p:nvSpPr>
        <p:spPr>
          <a:xfrm>
            <a:off x="13007747" y="4486257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E183"/>
                </a:solidFill>
                <a:effectLst/>
                <a:uLnTx/>
                <a:uFillTx/>
                <a:latin typeface="Exo 2" panose="020B0604020202020204" charset="0"/>
                <a:ea typeface="+mn-ea"/>
                <a:cs typeface="+mn-cs"/>
              </a:rPr>
              <a:t>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E7C0B72-B3D6-4665-9538-3F3C60FD590D}"/>
              </a:ext>
            </a:extLst>
          </p:cNvPr>
          <p:cNvSpPr/>
          <p:nvPr/>
        </p:nvSpPr>
        <p:spPr>
          <a:xfrm>
            <a:off x="12405627" y="4942805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3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E183"/>
              </a:solidFill>
              <a:effectLst/>
              <a:uLnTx/>
              <a:uFillTx/>
              <a:latin typeface="Exo 2" panose="020B0604020202020204" charset="0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B679DA9-4A5F-479F-87A0-F8E80111982A}"/>
              </a:ext>
            </a:extLst>
          </p:cNvPr>
          <p:cNvSpPr/>
          <p:nvPr/>
        </p:nvSpPr>
        <p:spPr>
          <a:xfrm>
            <a:off x="13006028" y="4953376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E183"/>
                </a:solidFill>
                <a:effectLst/>
                <a:uLnTx/>
                <a:uFillTx/>
                <a:latin typeface="Exo 2" panose="020B0604020202020204" charset="0"/>
                <a:ea typeface="+mn-ea"/>
                <a:cs typeface="+mn-cs"/>
              </a:rPr>
              <a:t>4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9545B9F-AA0F-495E-8700-080A55032606}"/>
              </a:ext>
            </a:extLst>
          </p:cNvPr>
          <p:cNvSpPr/>
          <p:nvPr/>
        </p:nvSpPr>
        <p:spPr>
          <a:xfrm>
            <a:off x="13073184" y="5461469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5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E183"/>
              </a:solidFill>
              <a:effectLst/>
              <a:uLnTx/>
              <a:uFillTx/>
              <a:latin typeface="Exo 2" panose="020B0604020202020204" charset="0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486C1DF-376F-40A0-B48A-F90ACA425C34}"/>
              </a:ext>
            </a:extLst>
          </p:cNvPr>
          <p:cNvSpPr/>
          <p:nvPr/>
        </p:nvSpPr>
        <p:spPr>
          <a:xfrm>
            <a:off x="14538800" y="5427997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6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E183"/>
              </a:solidFill>
              <a:effectLst/>
              <a:uLnTx/>
              <a:uFillTx/>
              <a:latin typeface="Exo 2" panose="020B0604020202020204" charset="0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7703C94-1269-4E6F-A94D-4C7EFFE526D5}"/>
              </a:ext>
            </a:extLst>
          </p:cNvPr>
          <p:cNvSpPr/>
          <p:nvPr/>
        </p:nvSpPr>
        <p:spPr>
          <a:xfrm>
            <a:off x="15758918" y="4437493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E183"/>
                </a:solidFill>
                <a:effectLst/>
                <a:uLnTx/>
                <a:uFillTx/>
                <a:latin typeface="Exo 2" panose="020B0604020202020204" charset="0"/>
                <a:ea typeface="+mn-ea"/>
                <a:cs typeface="+mn-cs"/>
              </a:rPr>
              <a:t>7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9FAD5B2-5730-4080-954E-3EAD2455779B}"/>
              </a:ext>
            </a:extLst>
          </p:cNvPr>
          <p:cNvSpPr/>
          <p:nvPr/>
        </p:nvSpPr>
        <p:spPr>
          <a:xfrm>
            <a:off x="15758917" y="5032338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8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E183"/>
              </a:solidFill>
              <a:effectLst/>
              <a:uLnTx/>
              <a:uFillTx/>
              <a:latin typeface="Exo 2" panose="020B0604020202020204" charset="0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8764B1A-2C16-45A4-808C-FCA447C7307F}"/>
              </a:ext>
            </a:extLst>
          </p:cNvPr>
          <p:cNvSpPr/>
          <p:nvPr/>
        </p:nvSpPr>
        <p:spPr>
          <a:xfrm>
            <a:off x="15758917" y="5602720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9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E183"/>
              </a:solidFill>
              <a:effectLst/>
              <a:uLnTx/>
              <a:uFillTx/>
              <a:latin typeface="Exo 2" panose="020B0604020202020204" charset="0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0F67CAA-FC98-4BBC-B1A9-9DF1B30287CB}"/>
              </a:ext>
            </a:extLst>
          </p:cNvPr>
          <p:cNvSpPr/>
          <p:nvPr/>
        </p:nvSpPr>
        <p:spPr>
          <a:xfrm>
            <a:off x="12877898" y="6215828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E183"/>
                </a:solidFill>
                <a:effectLst/>
                <a:uLnTx/>
                <a:uFillTx/>
                <a:latin typeface="Exo 2" panose="020B0604020202020204" charset="0"/>
                <a:ea typeface="+mn-ea"/>
                <a:cs typeface="+mn-cs"/>
              </a:rPr>
              <a:t>10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C110F39-D48E-4D5B-BD16-8E9F4815FB02}"/>
              </a:ext>
            </a:extLst>
          </p:cNvPr>
          <p:cNvSpPr/>
          <p:nvPr/>
        </p:nvSpPr>
        <p:spPr>
          <a:xfrm>
            <a:off x="13426765" y="6210415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E183"/>
                </a:solidFill>
                <a:effectLst/>
                <a:uLnTx/>
                <a:uFillTx/>
                <a:latin typeface="Exo 2" panose="020B0604020202020204" charset="0"/>
                <a:ea typeface="+mn-ea"/>
                <a:cs typeface="+mn-cs"/>
              </a:rPr>
              <a:t>1</a:t>
            </a: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1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E183"/>
              </a:solidFill>
              <a:effectLst/>
              <a:uLnTx/>
              <a:uFillTx/>
              <a:latin typeface="Exo 2" panose="020B0604020202020204" charset="0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6F7080A-BD49-4241-B4D7-C7FF6A70D51E}"/>
              </a:ext>
            </a:extLst>
          </p:cNvPr>
          <p:cNvSpPr/>
          <p:nvPr/>
        </p:nvSpPr>
        <p:spPr>
          <a:xfrm>
            <a:off x="12880647" y="6788072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E183"/>
                </a:solidFill>
                <a:effectLst/>
                <a:uLnTx/>
                <a:uFillTx/>
                <a:latin typeface="Exo 2" panose="020B0604020202020204" charset="0"/>
                <a:ea typeface="+mn-ea"/>
                <a:cs typeface="+mn-cs"/>
              </a:rPr>
              <a:t>12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3380916-E670-48E8-B17E-FCBED82EDE7A}"/>
              </a:ext>
            </a:extLst>
          </p:cNvPr>
          <p:cNvSpPr/>
          <p:nvPr/>
        </p:nvSpPr>
        <p:spPr>
          <a:xfrm>
            <a:off x="13434879" y="6788073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E183"/>
                </a:solidFill>
                <a:effectLst/>
                <a:uLnTx/>
                <a:uFillTx/>
                <a:latin typeface="Exo 2" panose="020B0604020202020204" charset="0"/>
                <a:ea typeface="+mn-ea"/>
                <a:cs typeface="+mn-cs"/>
              </a:rPr>
              <a:t>1</a:t>
            </a: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3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E183"/>
              </a:solidFill>
              <a:effectLst/>
              <a:uLnTx/>
              <a:uFillTx/>
              <a:latin typeface="Exo 2" panose="020B0604020202020204" charset="0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131C1BD-72F7-495C-A1B9-145A268EDBFE}"/>
              </a:ext>
            </a:extLst>
          </p:cNvPr>
          <p:cNvSpPr/>
          <p:nvPr/>
        </p:nvSpPr>
        <p:spPr>
          <a:xfrm>
            <a:off x="14089980" y="6217559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E183"/>
                </a:solidFill>
                <a:effectLst/>
                <a:uLnTx/>
                <a:uFillTx/>
                <a:latin typeface="Exo 2" panose="020B0604020202020204" charset="0"/>
                <a:ea typeface="+mn-ea"/>
                <a:cs typeface="+mn-cs"/>
              </a:rPr>
              <a:t>1</a:t>
            </a: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4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E183"/>
              </a:solidFill>
              <a:effectLst/>
              <a:uLnTx/>
              <a:uFillTx/>
              <a:latin typeface="Exo 2" panose="020B0604020202020204" charset="0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4E6ED51-8997-4DBE-98D1-9D6AE26A0A33}"/>
              </a:ext>
            </a:extLst>
          </p:cNvPr>
          <p:cNvSpPr/>
          <p:nvPr/>
        </p:nvSpPr>
        <p:spPr>
          <a:xfrm>
            <a:off x="14638847" y="6212146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E183"/>
                </a:solidFill>
                <a:effectLst/>
                <a:uLnTx/>
                <a:uFillTx/>
                <a:latin typeface="Exo 2" panose="020B0604020202020204" charset="0"/>
                <a:ea typeface="+mn-ea"/>
                <a:cs typeface="+mn-cs"/>
              </a:rPr>
              <a:t>15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92EBCCC-7B89-4527-8D19-D6235CFFF8BF}"/>
              </a:ext>
            </a:extLst>
          </p:cNvPr>
          <p:cNvSpPr/>
          <p:nvPr/>
        </p:nvSpPr>
        <p:spPr>
          <a:xfrm>
            <a:off x="14092729" y="6789803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E183"/>
                </a:solidFill>
                <a:effectLst/>
                <a:uLnTx/>
                <a:uFillTx/>
                <a:latin typeface="Exo 2" panose="020B0604020202020204" charset="0"/>
                <a:ea typeface="+mn-ea"/>
                <a:cs typeface="+mn-cs"/>
              </a:rPr>
              <a:t>1</a:t>
            </a: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6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E183"/>
              </a:solidFill>
              <a:effectLst/>
              <a:uLnTx/>
              <a:uFillTx/>
              <a:latin typeface="Exo 2" panose="020B0604020202020204" charset="0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EB0EE10-5E33-4AAC-B8E1-B5DF42330DFC}"/>
              </a:ext>
            </a:extLst>
          </p:cNvPr>
          <p:cNvSpPr/>
          <p:nvPr/>
        </p:nvSpPr>
        <p:spPr>
          <a:xfrm>
            <a:off x="14646961" y="6789804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E183"/>
                </a:solidFill>
                <a:effectLst/>
                <a:uLnTx/>
                <a:uFillTx/>
                <a:latin typeface="Exo 2" panose="020B0604020202020204" charset="0"/>
                <a:ea typeface="+mn-ea"/>
                <a:cs typeface="+mn-cs"/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80D52A-BF13-4457-BA5A-CBB804754A4B}"/>
              </a:ext>
            </a:extLst>
          </p:cNvPr>
          <p:cNvSpPr/>
          <p:nvPr/>
        </p:nvSpPr>
        <p:spPr>
          <a:xfrm>
            <a:off x="15135795" y="5919548"/>
            <a:ext cx="116026" cy="1342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BB48DA1-4C8B-4C33-B377-AA0E0E7949FD}"/>
              </a:ext>
            </a:extLst>
          </p:cNvPr>
          <p:cNvSpPr/>
          <p:nvPr/>
        </p:nvSpPr>
        <p:spPr>
          <a:xfrm>
            <a:off x="15127705" y="6927006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E183"/>
                </a:solidFill>
                <a:effectLst/>
                <a:uLnTx/>
                <a:uFillTx/>
                <a:latin typeface="Exo 2" panose="020B0604020202020204" charset="0"/>
                <a:ea typeface="+mn-ea"/>
                <a:cs typeface="+mn-cs"/>
              </a:rPr>
              <a:t>18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AEBA656-AE46-4DE5-B24A-727449ADFE19}"/>
              </a:ext>
            </a:extLst>
          </p:cNvPr>
          <p:cNvSpPr/>
          <p:nvPr/>
        </p:nvSpPr>
        <p:spPr>
          <a:xfrm>
            <a:off x="15753400" y="6949838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E183"/>
                </a:solidFill>
                <a:effectLst/>
                <a:uLnTx/>
                <a:uFillTx/>
                <a:latin typeface="Exo 2" panose="020B0604020202020204" charset="0"/>
                <a:ea typeface="+mn-ea"/>
                <a:cs typeface="+mn-cs"/>
              </a:rPr>
              <a:t>19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3C4A3BA-BB13-403C-A9FD-2CE411760574}"/>
              </a:ext>
            </a:extLst>
          </p:cNvPr>
          <p:cNvSpPr/>
          <p:nvPr/>
        </p:nvSpPr>
        <p:spPr>
          <a:xfrm>
            <a:off x="16162797" y="6949072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E183"/>
                </a:solidFill>
                <a:effectLst/>
                <a:uLnTx/>
                <a:uFillTx/>
                <a:latin typeface="Exo 2" panose="020B0604020202020204" charset="0"/>
                <a:ea typeface="+mn-ea"/>
                <a:cs typeface="+mn-cs"/>
              </a:rPr>
              <a:t>20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8AB06DD-393C-432C-81A3-DC35A584FE1A}"/>
              </a:ext>
            </a:extLst>
          </p:cNvPr>
          <p:cNvSpPr/>
          <p:nvPr/>
        </p:nvSpPr>
        <p:spPr>
          <a:xfrm>
            <a:off x="16304169" y="7402638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E183"/>
                </a:solidFill>
                <a:effectLst/>
                <a:uLnTx/>
                <a:uFillTx/>
                <a:latin typeface="Exo 2" panose="020B0604020202020204" charset="0"/>
                <a:ea typeface="+mn-ea"/>
                <a:cs typeface="+mn-cs"/>
              </a:rPr>
              <a:t>21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C53F57D-5876-4839-8953-71FF2B301A92}"/>
              </a:ext>
            </a:extLst>
          </p:cNvPr>
          <p:cNvSpPr/>
          <p:nvPr/>
        </p:nvSpPr>
        <p:spPr>
          <a:xfrm>
            <a:off x="16028078" y="7801390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E183"/>
                </a:solidFill>
                <a:effectLst/>
                <a:uLnTx/>
                <a:uFillTx/>
                <a:latin typeface="Exo 2" panose="020B0604020202020204" charset="0"/>
                <a:ea typeface="+mn-ea"/>
                <a:cs typeface="+mn-cs"/>
              </a:rPr>
              <a:t>22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920E0C7-811E-4B4D-913D-8A0E656ED3A0}"/>
              </a:ext>
            </a:extLst>
          </p:cNvPr>
          <p:cNvSpPr/>
          <p:nvPr/>
        </p:nvSpPr>
        <p:spPr>
          <a:xfrm>
            <a:off x="16705384" y="7817224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E183"/>
                </a:solidFill>
                <a:effectLst/>
                <a:uLnTx/>
                <a:uFillTx/>
                <a:latin typeface="Exo 2" panose="020B0604020202020204" charset="0"/>
                <a:ea typeface="+mn-ea"/>
                <a:cs typeface="+mn-cs"/>
              </a:rPr>
              <a:t>23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98819DD-0808-46FF-94D1-9CB1CFED3F39}"/>
              </a:ext>
            </a:extLst>
          </p:cNvPr>
          <p:cNvSpPr/>
          <p:nvPr/>
        </p:nvSpPr>
        <p:spPr>
          <a:xfrm>
            <a:off x="12029340" y="13080224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E183"/>
                </a:solidFill>
                <a:effectLst/>
                <a:uLnTx/>
                <a:uFillTx/>
                <a:latin typeface="Exo 2" panose="020B0604020202020204" charset="0"/>
                <a:ea typeface="+mn-ea"/>
                <a:cs typeface="+mn-cs"/>
              </a:rPr>
              <a:t>24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029255E-CC14-4807-B781-AADE92DD9DA3}"/>
              </a:ext>
            </a:extLst>
          </p:cNvPr>
          <p:cNvSpPr/>
          <p:nvPr/>
        </p:nvSpPr>
        <p:spPr>
          <a:xfrm>
            <a:off x="12872576" y="13088623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E183"/>
                </a:solidFill>
                <a:effectLst/>
                <a:uLnTx/>
                <a:uFillTx/>
                <a:latin typeface="Exo 2" panose="020B0604020202020204" charset="0"/>
                <a:ea typeface="+mn-ea"/>
                <a:cs typeface="+mn-cs"/>
              </a:rPr>
              <a:t>25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0E1D925-F16E-4E8F-8F12-E13D49FFC996}"/>
              </a:ext>
            </a:extLst>
          </p:cNvPr>
          <p:cNvSpPr/>
          <p:nvPr/>
        </p:nvSpPr>
        <p:spPr>
          <a:xfrm>
            <a:off x="11320629" y="13456981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E183"/>
                </a:solidFill>
                <a:effectLst/>
                <a:uLnTx/>
                <a:uFillTx/>
                <a:latin typeface="Exo 2" panose="020B0604020202020204" charset="0"/>
                <a:ea typeface="+mn-ea"/>
                <a:cs typeface="+mn-cs"/>
              </a:rPr>
              <a:t>26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6E96A94-93E2-4857-BD22-00B66AEC324F}"/>
              </a:ext>
            </a:extLst>
          </p:cNvPr>
          <p:cNvSpPr/>
          <p:nvPr/>
        </p:nvSpPr>
        <p:spPr>
          <a:xfrm>
            <a:off x="13450367" y="13473165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E183"/>
                </a:solidFill>
                <a:effectLst/>
                <a:uLnTx/>
                <a:uFillTx/>
                <a:latin typeface="Exo 2" panose="020B0604020202020204" charset="0"/>
                <a:ea typeface="+mn-ea"/>
                <a:cs typeface="+mn-cs"/>
              </a:rPr>
              <a:t>27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4A8AFFE-E3BC-419A-8EFE-B87078BE7A8C}"/>
              </a:ext>
            </a:extLst>
          </p:cNvPr>
          <p:cNvSpPr/>
          <p:nvPr/>
        </p:nvSpPr>
        <p:spPr>
          <a:xfrm>
            <a:off x="11321254" y="13934023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E183"/>
                </a:solidFill>
                <a:effectLst/>
                <a:uLnTx/>
                <a:uFillTx/>
                <a:latin typeface="Exo 2" panose="020B0604020202020204" charset="0"/>
                <a:ea typeface="+mn-ea"/>
                <a:cs typeface="+mn-cs"/>
              </a:rPr>
              <a:t>28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1EEC2C9-6E99-48B7-80C7-EB7D6357DEB2}"/>
              </a:ext>
            </a:extLst>
          </p:cNvPr>
          <p:cNvSpPr/>
          <p:nvPr/>
        </p:nvSpPr>
        <p:spPr>
          <a:xfrm>
            <a:off x="13450366" y="13948690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E183"/>
                </a:solidFill>
                <a:effectLst/>
                <a:uLnTx/>
                <a:uFillTx/>
                <a:latin typeface="Exo 2" panose="020B0604020202020204" charset="0"/>
                <a:ea typeface="+mn-ea"/>
                <a:cs typeface="+mn-cs"/>
              </a:rPr>
              <a:t>29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2BF5638-0767-4763-B17B-E41A72BC06CA}"/>
              </a:ext>
            </a:extLst>
          </p:cNvPr>
          <p:cNvSpPr/>
          <p:nvPr/>
        </p:nvSpPr>
        <p:spPr>
          <a:xfrm>
            <a:off x="10342181" y="13603261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30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E183"/>
              </a:solidFill>
              <a:effectLst/>
              <a:uLnTx/>
              <a:uFillTx/>
              <a:latin typeface="Exo 2" panose="020B0604020202020204" charset="0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1E60200-1175-4FEA-A69C-2322DA3F0785}"/>
              </a:ext>
            </a:extLst>
          </p:cNvPr>
          <p:cNvSpPr/>
          <p:nvPr/>
        </p:nvSpPr>
        <p:spPr>
          <a:xfrm>
            <a:off x="14480422" y="13645879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31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E183"/>
              </a:solidFill>
              <a:effectLst/>
              <a:uLnTx/>
              <a:uFillTx/>
              <a:latin typeface="Exo 2" panose="020B0604020202020204" charset="0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79C2B42-E247-429B-9E1B-A99AD3F67537}"/>
              </a:ext>
            </a:extLst>
          </p:cNvPr>
          <p:cNvSpPr/>
          <p:nvPr/>
        </p:nvSpPr>
        <p:spPr>
          <a:xfrm>
            <a:off x="11060998" y="14674751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E183"/>
                </a:solidFill>
                <a:effectLst/>
                <a:uLnTx/>
                <a:uFillTx/>
                <a:latin typeface="Exo 2" panose="020B0604020202020204" charset="0"/>
                <a:ea typeface="+mn-ea"/>
                <a:cs typeface="+mn-cs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77591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34"/>
          <p:cNvGrpSpPr/>
          <p:nvPr/>
        </p:nvGrpSpPr>
        <p:grpSpPr>
          <a:xfrm>
            <a:off x="6131011" y="5260525"/>
            <a:ext cx="6025966" cy="4674714"/>
            <a:chOff x="952025" y="1149000"/>
            <a:chExt cx="2054400" cy="1593725"/>
          </a:xfrm>
        </p:grpSpPr>
        <p:sp>
          <p:nvSpPr>
            <p:cNvPr id="241" name="Google Shape;241;p34"/>
            <p:cNvSpPr/>
            <p:nvPr/>
          </p:nvSpPr>
          <p:spPr>
            <a:xfrm>
              <a:off x="1099075" y="1149000"/>
              <a:ext cx="1907350" cy="1487175"/>
            </a:xfrm>
            <a:custGeom>
              <a:avLst/>
              <a:gdLst/>
              <a:ahLst/>
              <a:cxnLst/>
              <a:rect l="l" t="t" r="r" b="b"/>
              <a:pathLst>
                <a:path w="76294" h="59487" extrusionOk="0">
                  <a:moveTo>
                    <a:pt x="38117" y="1"/>
                  </a:moveTo>
                  <a:lnTo>
                    <a:pt x="36136" y="61"/>
                  </a:lnTo>
                  <a:lnTo>
                    <a:pt x="34215" y="241"/>
                  </a:lnTo>
                  <a:lnTo>
                    <a:pt x="32294" y="481"/>
                  </a:lnTo>
                  <a:lnTo>
                    <a:pt x="30434" y="781"/>
                  </a:lnTo>
                  <a:lnTo>
                    <a:pt x="28573" y="1201"/>
                  </a:lnTo>
                  <a:lnTo>
                    <a:pt x="26772" y="1741"/>
                  </a:lnTo>
                  <a:lnTo>
                    <a:pt x="25031" y="2342"/>
                  </a:lnTo>
                  <a:lnTo>
                    <a:pt x="23291" y="3002"/>
                  </a:lnTo>
                  <a:lnTo>
                    <a:pt x="21610" y="3782"/>
                  </a:lnTo>
                  <a:lnTo>
                    <a:pt x="19929" y="4623"/>
                  </a:lnTo>
                  <a:lnTo>
                    <a:pt x="18368" y="5523"/>
                  </a:lnTo>
                  <a:lnTo>
                    <a:pt x="16808" y="6543"/>
                  </a:lnTo>
                  <a:lnTo>
                    <a:pt x="15307" y="7624"/>
                  </a:lnTo>
                  <a:lnTo>
                    <a:pt x="13866" y="8764"/>
                  </a:lnTo>
                  <a:lnTo>
                    <a:pt x="12486" y="9965"/>
                  </a:lnTo>
                  <a:lnTo>
                    <a:pt x="11165" y="11225"/>
                  </a:lnTo>
                  <a:lnTo>
                    <a:pt x="9905" y="12546"/>
                  </a:lnTo>
                  <a:lnTo>
                    <a:pt x="8704" y="13927"/>
                  </a:lnTo>
                  <a:lnTo>
                    <a:pt x="7564" y="15367"/>
                  </a:lnTo>
                  <a:lnTo>
                    <a:pt x="6483" y="16868"/>
                  </a:lnTo>
                  <a:lnTo>
                    <a:pt x="5523" y="18369"/>
                  </a:lnTo>
                  <a:lnTo>
                    <a:pt x="4562" y="19989"/>
                  </a:lnTo>
                  <a:lnTo>
                    <a:pt x="3722" y="21610"/>
                  </a:lnTo>
                  <a:lnTo>
                    <a:pt x="3002" y="23351"/>
                  </a:lnTo>
                  <a:lnTo>
                    <a:pt x="2282" y="25031"/>
                  </a:lnTo>
                  <a:lnTo>
                    <a:pt x="1681" y="26832"/>
                  </a:lnTo>
                  <a:lnTo>
                    <a:pt x="1201" y="28633"/>
                  </a:lnTo>
                  <a:lnTo>
                    <a:pt x="781" y="30494"/>
                  </a:lnTo>
                  <a:lnTo>
                    <a:pt x="421" y="32355"/>
                  </a:lnTo>
                  <a:lnTo>
                    <a:pt x="181" y="34275"/>
                  </a:lnTo>
                  <a:lnTo>
                    <a:pt x="1" y="36196"/>
                  </a:lnTo>
                  <a:lnTo>
                    <a:pt x="1" y="38177"/>
                  </a:lnTo>
                  <a:lnTo>
                    <a:pt x="1" y="39618"/>
                  </a:lnTo>
                  <a:lnTo>
                    <a:pt x="61" y="41118"/>
                  </a:lnTo>
                  <a:lnTo>
                    <a:pt x="241" y="42559"/>
                  </a:lnTo>
                  <a:lnTo>
                    <a:pt x="421" y="44000"/>
                  </a:lnTo>
                  <a:lnTo>
                    <a:pt x="661" y="45380"/>
                  </a:lnTo>
                  <a:lnTo>
                    <a:pt x="961" y="46761"/>
                  </a:lnTo>
                  <a:lnTo>
                    <a:pt x="1321" y="48141"/>
                  </a:lnTo>
                  <a:lnTo>
                    <a:pt x="1681" y="49522"/>
                  </a:lnTo>
                  <a:lnTo>
                    <a:pt x="2161" y="50842"/>
                  </a:lnTo>
                  <a:lnTo>
                    <a:pt x="2642" y="52163"/>
                  </a:lnTo>
                  <a:lnTo>
                    <a:pt x="3182" y="53424"/>
                  </a:lnTo>
                  <a:lnTo>
                    <a:pt x="3722" y="54684"/>
                  </a:lnTo>
                  <a:lnTo>
                    <a:pt x="4382" y="55945"/>
                  </a:lnTo>
                  <a:lnTo>
                    <a:pt x="5043" y="57145"/>
                  </a:lnTo>
                  <a:lnTo>
                    <a:pt x="5763" y="58346"/>
                  </a:lnTo>
                  <a:lnTo>
                    <a:pt x="6483" y="59486"/>
                  </a:lnTo>
                  <a:lnTo>
                    <a:pt x="69750" y="59486"/>
                  </a:lnTo>
                  <a:lnTo>
                    <a:pt x="70531" y="58346"/>
                  </a:lnTo>
                  <a:lnTo>
                    <a:pt x="71191" y="57145"/>
                  </a:lnTo>
                  <a:lnTo>
                    <a:pt x="71911" y="55945"/>
                  </a:lnTo>
                  <a:lnTo>
                    <a:pt x="72512" y="54684"/>
                  </a:lnTo>
                  <a:lnTo>
                    <a:pt x="73112" y="53424"/>
                  </a:lnTo>
                  <a:lnTo>
                    <a:pt x="73652" y="52163"/>
                  </a:lnTo>
                  <a:lnTo>
                    <a:pt x="74132" y="50842"/>
                  </a:lnTo>
                  <a:lnTo>
                    <a:pt x="74552" y="49522"/>
                  </a:lnTo>
                  <a:lnTo>
                    <a:pt x="74973" y="48141"/>
                  </a:lnTo>
                  <a:lnTo>
                    <a:pt x="75273" y="46761"/>
                  </a:lnTo>
                  <a:lnTo>
                    <a:pt x="75573" y="45380"/>
                  </a:lnTo>
                  <a:lnTo>
                    <a:pt x="75813" y="44000"/>
                  </a:lnTo>
                  <a:lnTo>
                    <a:pt x="75993" y="42559"/>
                  </a:lnTo>
                  <a:lnTo>
                    <a:pt x="76173" y="41118"/>
                  </a:lnTo>
                  <a:lnTo>
                    <a:pt x="76233" y="39618"/>
                  </a:lnTo>
                  <a:lnTo>
                    <a:pt x="76293" y="38177"/>
                  </a:lnTo>
                  <a:lnTo>
                    <a:pt x="76233" y="36196"/>
                  </a:lnTo>
                  <a:lnTo>
                    <a:pt x="76053" y="34275"/>
                  </a:lnTo>
                  <a:lnTo>
                    <a:pt x="75813" y="32355"/>
                  </a:lnTo>
                  <a:lnTo>
                    <a:pt x="75513" y="30494"/>
                  </a:lnTo>
                  <a:lnTo>
                    <a:pt x="75093" y="28633"/>
                  </a:lnTo>
                  <a:lnTo>
                    <a:pt x="74552" y="26832"/>
                  </a:lnTo>
                  <a:lnTo>
                    <a:pt x="73952" y="25031"/>
                  </a:lnTo>
                  <a:lnTo>
                    <a:pt x="73292" y="23351"/>
                  </a:lnTo>
                  <a:lnTo>
                    <a:pt x="72512" y="21610"/>
                  </a:lnTo>
                  <a:lnTo>
                    <a:pt x="71671" y="19989"/>
                  </a:lnTo>
                  <a:lnTo>
                    <a:pt x="70771" y="18369"/>
                  </a:lnTo>
                  <a:lnTo>
                    <a:pt x="69750" y="16868"/>
                  </a:lnTo>
                  <a:lnTo>
                    <a:pt x="68670" y="15367"/>
                  </a:lnTo>
                  <a:lnTo>
                    <a:pt x="67529" y="13927"/>
                  </a:lnTo>
                  <a:lnTo>
                    <a:pt x="66389" y="12546"/>
                  </a:lnTo>
                  <a:lnTo>
                    <a:pt x="65068" y="11225"/>
                  </a:lnTo>
                  <a:lnTo>
                    <a:pt x="63748" y="9965"/>
                  </a:lnTo>
                  <a:lnTo>
                    <a:pt x="62367" y="8764"/>
                  </a:lnTo>
                  <a:lnTo>
                    <a:pt x="60927" y="7624"/>
                  </a:lnTo>
                  <a:lnTo>
                    <a:pt x="59426" y="6543"/>
                  </a:lnTo>
                  <a:lnTo>
                    <a:pt x="57925" y="5523"/>
                  </a:lnTo>
                  <a:lnTo>
                    <a:pt x="56305" y="4623"/>
                  </a:lnTo>
                  <a:lnTo>
                    <a:pt x="54684" y="3782"/>
                  </a:lnTo>
                  <a:lnTo>
                    <a:pt x="52943" y="3002"/>
                  </a:lnTo>
                  <a:lnTo>
                    <a:pt x="51262" y="2342"/>
                  </a:lnTo>
                  <a:lnTo>
                    <a:pt x="49462" y="1741"/>
                  </a:lnTo>
                  <a:lnTo>
                    <a:pt x="47661" y="1201"/>
                  </a:lnTo>
                  <a:lnTo>
                    <a:pt x="45800" y="781"/>
                  </a:lnTo>
                  <a:lnTo>
                    <a:pt x="43939" y="481"/>
                  </a:lnTo>
                  <a:lnTo>
                    <a:pt x="42019" y="241"/>
                  </a:lnTo>
                  <a:lnTo>
                    <a:pt x="40098" y="61"/>
                  </a:lnTo>
                  <a:lnTo>
                    <a:pt x="381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1411200" y="2101925"/>
              <a:ext cx="711350" cy="39025"/>
            </a:xfrm>
            <a:custGeom>
              <a:avLst/>
              <a:gdLst/>
              <a:ahLst/>
              <a:cxnLst/>
              <a:rect l="l" t="t" r="r" b="b"/>
              <a:pathLst>
                <a:path w="28454" h="1561" extrusionOk="0">
                  <a:moveTo>
                    <a:pt x="1" y="0"/>
                  </a:moveTo>
                  <a:lnTo>
                    <a:pt x="1" y="360"/>
                  </a:lnTo>
                  <a:lnTo>
                    <a:pt x="61" y="780"/>
                  </a:lnTo>
                  <a:lnTo>
                    <a:pt x="241" y="1080"/>
                  </a:lnTo>
                  <a:lnTo>
                    <a:pt x="481" y="1381"/>
                  </a:lnTo>
                  <a:lnTo>
                    <a:pt x="841" y="1561"/>
                  </a:lnTo>
                  <a:lnTo>
                    <a:pt x="1682" y="1561"/>
                  </a:lnTo>
                  <a:lnTo>
                    <a:pt x="2162" y="1381"/>
                  </a:lnTo>
                  <a:lnTo>
                    <a:pt x="2702" y="1201"/>
                  </a:lnTo>
                  <a:lnTo>
                    <a:pt x="3782" y="660"/>
                  </a:lnTo>
                  <a:lnTo>
                    <a:pt x="4863" y="180"/>
                  </a:lnTo>
                  <a:lnTo>
                    <a:pt x="5403" y="60"/>
                  </a:lnTo>
                  <a:lnTo>
                    <a:pt x="5823" y="0"/>
                  </a:lnTo>
                  <a:close/>
                  <a:moveTo>
                    <a:pt x="5823" y="0"/>
                  </a:moveTo>
                  <a:lnTo>
                    <a:pt x="6184" y="60"/>
                  </a:lnTo>
                  <a:lnTo>
                    <a:pt x="6424" y="120"/>
                  </a:lnTo>
                  <a:lnTo>
                    <a:pt x="6664" y="300"/>
                  </a:lnTo>
                  <a:lnTo>
                    <a:pt x="6784" y="480"/>
                  </a:lnTo>
                  <a:lnTo>
                    <a:pt x="6904" y="720"/>
                  </a:lnTo>
                  <a:lnTo>
                    <a:pt x="6964" y="960"/>
                  </a:lnTo>
                  <a:lnTo>
                    <a:pt x="7084" y="1561"/>
                  </a:lnTo>
                  <a:lnTo>
                    <a:pt x="28453" y="1561"/>
                  </a:lnTo>
                  <a:lnTo>
                    <a:pt x="2821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2668750" y="2178450"/>
              <a:ext cx="259625" cy="39050"/>
            </a:xfrm>
            <a:custGeom>
              <a:avLst/>
              <a:gdLst/>
              <a:ahLst/>
              <a:cxnLst/>
              <a:rect l="l" t="t" r="r" b="b"/>
              <a:pathLst>
                <a:path w="10385" h="1562" extrusionOk="0">
                  <a:moveTo>
                    <a:pt x="1441" y="0"/>
                  </a:moveTo>
                  <a:lnTo>
                    <a:pt x="781" y="781"/>
                  </a:lnTo>
                  <a:lnTo>
                    <a:pt x="0" y="1561"/>
                  </a:lnTo>
                  <a:lnTo>
                    <a:pt x="10265" y="1561"/>
                  </a:lnTo>
                  <a:lnTo>
                    <a:pt x="10385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2554700" y="2254975"/>
              <a:ext cx="364675" cy="57050"/>
            </a:xfrm>
            <a:custGeom>
              <a:avLst/>
              <a:gdLst/>
              <a:ahLst/>
              <a:cxnLst/>
              <a:rect l="l" t="t" r="r" b="b"/>
              <a:pathLst>
                <a:path w="14587" h="2282" extrusionOk="0">
                  <a:moveTo>
                    <a:pt x="2822" y="1"/>
                  </a:moveTo>
                  <a:lnTo>
                    <a:pt x="1441" y="1141"/>
                  </a:lnTo>
                  <a:lnTo>
                    <a:pt x="0" y="2282"/>
                  </a:lnTo>
                  <a:lnTo>
                    <a:pt x="14167" y="2282"/>
                  </a:lnTo>
                  <a:lnTo>
                    <a:pt x="14587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1951450" y="2254975"/>
              <a:ext cx="177100" cy="49550"/>
            </a:xfrm>
            <a:custGeom>
              <a:avLst/>
              <a:gdLst/>
              <a:ahLst/>
              <a:cxnLst/>
              <a:rect l="l" t="t" r="r" b="b"/>
              <a:pathLst>
                <a:path w="7084" h="1982" extrusionOk="0">
                  <a:moveTo>
                    <a:pt x="0" y="1"/>
                  </a:moveTo>
                  <a:lnTo>
                    <a:pt x="0" y="481"/>
                  </a:lnTo>
                  <a:lnTo>
                    <a:pt x="60" y="721"/>
                  </a:lnTo>
                  <a:lnTo>
                    <a:pt x="120" y="961"/>
                  </a:lnTo>
                  <a:lnTo>
                    <a:pt x="360" y="1381"/>
                  </a:lnTo>
                  <a:lnTo>
                    <a:pt x="660" y="1621"/>
                  </a:lnTo>
                  <a:lnTo>
                    <a:pt x="961" y="1861"/>
                  </a:lnTo>
                  <a:lnTo>
                    <a:pt x="1261" y="1921"/>
                  </a:lnTo>
                  <a:lnTo>
                    <a:pt x="1621" y="1982"/>
                  </a:lnTo>
                  <a:lnTo>
                    <a:pt x="1981" y="1921"/>
                  </a:lnTo>
                  <a:lnTo>
                    <a:pt x="2401" y="1861"/>
                  </a:lnTo>
                  <a:lnTo>
                    <a:pt x="2821" y="1681"/>
                  </a:lnTo>
                  <a:lnTo>
                    <a:pt x="3662" y="1381"/>
                  </a:lnTo>
                  <a:lnTo>
                    <a:pt x="4562" y="1021"/>
                  </a:lnTo>
                  <a:lnTo>
                    <a:pt x="5402" y="721"/>
                  </a:lnTo>
                  <a:lnTo>
                    <a:pt x="5823" y="601"/>
                  </a:lnTo>
                  <a:lnTo>
                    <a:pt x="6303" y="541"/>
                  </a:lnTo>
                  <a:lnTo>
                    <a:pt x="7083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2605725" y="1899325"/>
              <a:ext cx="31525" cy="15025"/>
            </a:xfrm>
            <a:custGeom>
              <a:avLst/>
              <a:gdLst/>
              <a:ahLst/>
              <a:cxnLst/>
              <a:rect l="l" t="t" r="r" b="b"/>
              <a:pathLst>
                <a:path w="1261" h="601" extrusionOk="0">
                  <a:moveTo>
                    <a:pt x="421" y="1"/>
                  </a:moveTo>
                  <a:lnTo>
                    <a:pt x="180" y="61"/>
                  </a:lnTo>
                  <a:lnTo>
                    <a:pt x="60" y="181"/>
                  </a:lnTo>
                  <a:lnTo>
                    <a:pt x="0" y="301"/>
                  </a:lnTo>
                  <a:lnTo>
                    <a:pt x="0" y="421"/>
                  </a:lnTo>
                  <a:lnTo>
                    <a:pt x="0" y="601"/>
                  </a:lnTo>
                  <a:lnTo>
                    <a:pt x="1261" y="601"/>
                  </a:lnTo>
                  <a:lnTo>
                    <a:pt x="1021" y="241"/>
                  </a:lnTo>
                  <a:lnTo>
                    <a:pt x="721" y="6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2382125" y="1687725"/>
              <a:ext cx="211625" cy="226625"/>
            </a:xfrm>
            <a:custGeom>
              <a:avLst/>
              <a:gdLst/>
              <a:ahLst/>
              <a:cxnLst/>
              <a:rect l="l" t="t" r="r" b="b"/>
              <a:pathLst>
                <a:path w="8465" h="9065" extrusionOk="0">
                  <a:moveTo>
                    <a:pt x="1" y="1"/>
                  </a:moveTo>
                  <a:lnTo>
                    <a:pt x="1" y="481"/>
                  </a:lnTo>
                  <a:lnTo>
                    <a:pt x="61" y="841"/>
                  </a:lnTo>
                  <a:lnTo>
                    <a:pt x="181" y="1201"/>
                  </a:lnTo>
                  <a:lnTo>
                    <a:pt x="301" y="1562"/>
                  </a:lnTo>
                  <a:lnTo>
                    <a:pt x="601" y="2102"/>
                  </a:lnTo>
                  <a:lnTo>
                    <a:pt x="1021" y="2582"/>
                  </a:lnTo>
                  <a:lnTo>
                    <a:pt x="1321" y="3062"/>
                  </a:lnTo>
                  <a:lnTo>
                    <a:pt x="1621" y="3482"/>
                  </a:lnTo>
                  <a:lnTo>
                    <a:pt x="1681" y="3662"/>
                  </a:lnTo>
                  <a:lnTo>
                    <a:pt x="2402" y="4323"/>
                  </a:lnTo>
                  <a:lnTo>
                    <a:pt x="3062" y="4983"/>
                  </a:lnTo>
                  <a:lnTo>
                    <a:pt x="3602" y="5643"/>
                  </a:lnTo>
                  <a:lnTo>
                    <a:pt x="3662" y="5763"/>
                  </a:lnTo>
                  <a:lnTo>
                    <a:pt x="3662" y="5883"/>
                  </a:lnTo>
                  <a:lnTo>
                    <a:pt x="3542" y="6184"/>
                  </a:lnTo>
                  <a:lnTo>
                    <a:pt x="3422" y="6424"/>
                  </a:lnTo>
                  <a:lnTo>
                    <a:pt x="3362" y="6664"/>
                  </a:lnTo>
                  <a:lnTo>
                    <a:pt x="3302" y="6964"/>
                  </a:lnTo>
                  <a:lnTo>
                    <a:pt x="3362" y="7204"/>
                  </a:lnTo>
                  <a:lnTo>
                    <a:pt x="3602" y="7624"/>
                  </a:lnTo>
                  <a:lnTo>
                    <a:pt x="3722" y="7864"/>
                  </a:lnTo>
                  <a:lnTo>
                    <a:pt x="3782" y="8164"/>
                  </a:lnTo>
                  <a:lnTo>
                    <a:pt x="3842" y="8405"/>
                  </a:lnTo>
                  <a:lnTo>
                    <a:pt x="3722" y="8765"/>
                  </a:lnTo>
                  <a:lnTo>
                    <a:pt x="3602" y="9065"/>
                  </a:lnTo>
                  <a:lnTo>
                    <a:pt x="8464" y="9065"/>
                  </a:lnTo>
                  <a:lnTo>
                    <a:pt x="8164" y="8224"/>
                  </a:lnTo>
                  <a:lnTo>
                    <a:pt x="7984" y="7384"/>
                  </a:lnTo>
                  <a:lnTo>
                    <a:pt x="7804" y="6544"/>
                  </a:lnTo>
                  <a:lnTo>
                    <a:pt x="7564" y="5883"/>
                  </a:lnTo>
                  <a:lnTo>
                    <a:pt x="7444" y="5643"/>
                  </a:lnTo>
                  <a:lnTo>
                    <a:pt x="7264" y="5463"/>
                  </a:lnTo>
                  <a:lnTo>
                    <a:pt x="6423" y="4383"/>
                  </a:lnTo>
                  <a:lnTo>
                    <a:pt x="4322" y="1502"/>
                  </a:lnTo>
                  <a:lnTo>
                    <a:pt x="4082" y="1261"/>
                  </a:lnTo>
                  <a:lnTo>
                    <a:pt x="3602" y="961"/>
                  </a:lnTo>
                  <a:lnTo>
                    <a:pt x="3002" y="721"/>
                  </a:lnTo>
                  <a:lnTo>
                    <a:pt x="2282" y="481"/>
                  </a:lnTo>
                  <a:lnTo>
                    <a:pt x="1621" y="241"/>
                  </a:lnTo>
                  <a:lnTo>
                    <a:pt x="961" y="6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2539700" y="2349525"/>
              <a:ext cx="360175" cy="40525"/>
            </a:xfrm>
            <a:custGeom>
              <a:avLst/>
              <a:gdLst/>
              <a:ahLst/>
              <a:cxnLst/>
              <a:rect l="l" t="t" r="r" b="b"/>
              <a:pathLst>
                <a:path w="14407" h="1621" extrusionOk="0">
                  <a:moveTo>
                    <a:pt x="2761" y="0"/>
                  </a:moveTo>
                  <a:lnTo>
                    <a:pt x="3002" y="120"/>
                  </a:lnTo>
                  <a:lnTo>
                    <a:pt x="2761" y="180"/>
                  </a:lnTo>
                  <a:lnTo>
                    <a:pt x="1321" y="901"/>
                  </a:lnTo>
                  <a:lnTo>
                    <a:pt x="0" y="1621"/>
                  </a:lnTo>
                  <a:lnTo>
                    <a:pt x="13926" y="1621"/>
                  </a:lnTo>
                  <a:lnTo>
                    <a:pt x="14406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1043550" y="1149000"/>
              <a:ext cx="1887825" cy="991950"/>
            </a:xfrm>
            <a:custGeom>
              <a:avLst/>
              <a:gdLst/>
              <a:ahLst/>
              <a:cxnLst/>
              <a:rect l="l" t="t" r="r" b="b"/>
              <a:pathLst>
                <a:path w="75513" h="39678" extrusionOk="0">
                  <a:moveTo>
                    <a:pt x="25151" y="5703"/>
                  </a:moveTo>
                  <a:lnTo>
                    <a:pt x="25932" y="5823"/>
                  </a:lnTo>
                  <a:lnTo>
                    <a:pt x="26712" y="6063"/>
                  </a:lnTo>
                  <a:lnTo>
                    <a:pt x="27432" y="6303"/>
                  </a:lnTo>
                  <a:lnTo>
                    <a:pt x="28093" y="6603"/>
                  </a:lnTo>
                  <a:lnTo>
                    <a:pt x="28753" y="7024"/>
                  </a:lnTo>
                  <a:lnTo>
                    <a:pt x="29353" y="7444"/>
                  </a:lnTo>
                  <a:lnTo>
                    <a:pt x="29893" y="7984"/>
                  </a:lnTo>
                  <a:lnTo>
                    <a:pt x="30434" y="8524"/>
                  </a:lnTo>
                  <a:lnTo>
                    <a:pt x="30854" y="9125"/>
                  </a:lnTo>
                  <a:lnTo>
                    <a:pt x="31274" y="9785"/>
                  </a:lnTo>
                  <a:lnTo>
                    <a:pt x="31574" y="10445"/>
                  </a:lnTo>
                  <a:lnTo>
                    <a:pt x="31874" y="11165"/>
                  </a:lnTo>
                  <a:lnTo>
                    <a:pt x="32054" y="11946"/>
                  </a:lnTo>
                  <a:lnTo>
                    <a:pt x="32174" y="12726"/>
                  </a:lnTo>
                  <a:lnTo>
                    <a:pt x="32234" y="13506"/>
                  </a:lnTo>
                  <a:lnTo>
                    <a:pt x="32174" y="14287"/>
                  </a:lnTo>
                  <a:lnTo>
                    <a:pt x="32054" y="15067"/>
                  </a:lnTo>
                  <a:lnTo>
                    <a:pt x="31874" y="15847"/>
                  </a:lnTo>
                  <a:lnTo>
                    <a:pt x="31574" y="16568"/>
                  </a:lnTo>
                  <a:lnTo>
                    <a:pt x="31274" y="17228"/>
                  </a:lnTo>
                  <a:lnTo>
                    <a:pt x="30854" y="17888"/>
                  </a:lnTo>
                  <a:lnTo>
                    <a:pt x="30434" y="18489"/>
                  </a:lnTo>
                  <a:lnTo>
                    <a:pt x="29893" y="19029"/>
                  </a:lnTo>
                  <a:lnTo>
                    <a:pt x="29353" y="19569"/>
                  </a:lnTo>
                  <a:lnTo>
                    <a:pt x="28753" y="19989"/>
                  </a:lnTo>
                  <a:lnTo>
                    <a:pt x="28093" y="20409"/>
                  </a:lnTo>
                  <a:lnTo>
                    <a:pt x="27432" y="20710"/>
                  </a:lnTo>
                  <a:lnTo>
                    <a:pt x="26712" y="21010"/>
                  </a:lnTo>
                  <a:lnTo>
                    <a:pt x="25932" y="21190"/>
                  </a:lnTo>
                  <a:lnTo>
                    <a:pt x="25151" y="21310"/>
                  </a:lnTo>
                  <a:lnTo>
                    <a:pt x="24371" y="21370"/>
                  </a:lnTo>
                  <a:lnTo>
                    <a:pt x="23591" y="21310"/>
                  </a:lnTo>
                  <a:lnTo>
                    <a:pt x="22810" y="21190"/>
                  </a:lnTo>
                  <a:lnTo>
                    <a:pt x="22030" y="21010"/>
                  </a:lnTo>
                  <a:lnTo>
                    <a:pt x="21310" y="20710"/>
                  </a:lnTo>
                  <a:lnTo>
                    <a:pt x="20649" y="20409"/>
                  </a:lnTo>
                  <a:lnTo>
                    <a:pt x="19989" y="19989"/>
                  </a:lnTo>
                  <a:lnTo>
                    <a:pt x="19389" y="19569"/>
                  </a:lnTo>
                  <a:lnTo>
                    <a:pt x="18849" y="19029"/>
                  </a:lnTo>
                  <a:lnTo>
                    <a:pt x="18308" y="18489"/>
                  </a:lnTo>
                  <a:lnTo>
                    <a:pt x="17888" y="17888"/>
                  </a:lnTo>
                  <a:lnTo>
                    <a:pt x="17468" y="17228"/>
                  </a:lnTo>
                  <a:lnTo>
                    <a:pt x="17168" y="16568"/>
                  </a:lnTo>
                  <a:lnTo>
                    <a:pt x="16868" y="15847"/>
                  </a:lnTo>
                  <a:lnTo>
                    <a:pt x="16688" y="15067"/>
                  </a:lnTo>
                  <a:lnTo>
                    <a:pt x="16568" y="14287"/>
                  </a:lnTo>
                  <a:lnTo>
                    <a:pt x="16568" y="13506"/>
                  </a:lnTo>
                  <a:lnTo>
                    <a:pt x="16568" y="12726"/>
                  </a:lnTo>
                  <a:lnTo>
                    <a:pt x="16688" y="11946"/>
                  </a:lnTo>
                  <a:lnTo>
                    <a:pt x="16868" y="11165"/>
                  </a:lnTo>
                  <a:lnTo>
                    <a:pt x="17168" y="10445"/>
                  </a:lnTo>
                  <a:lnTo>
                    <a:pt x="17468" y="9785"/>
                  </a:lnTo>
                  <a:lnTo>
                    <a:pt x="17888" y="9125"/>
                  </a:lnTo>
                  <a:lnTo>
                    <a:pt x="18308" y="8524"/>
                  </a:lnTo>
                  <a:lnTo>
                    <a:pt x="18849" y="7984"/>
                  </a:lnTo>
                  <a:lnTo>
                    <a:pt x="19389" y="7444"/>
                  </a:lnTo>
                  <a:lnTo>
                    <a:pt x="19989" y="7024"/>
                  </a:lnTo>
                  <a:lnTo>
                    <a:pt x="20649" y="6603"/>
                  </a:lnTo>
                  <a:lnTo>
                    <a:pt x="21310" y="6303"/>
                  </a:lnTo>
                  <a:lnTo>
                    <a:pt x="22030" y="6063"/>
                  </a:lnTo>
                  <a:lnTo>
                    <a:pt x="22810" y="5823"/>
                  </a:lnTo>
                  <a:lnTo>
                    <a:pt x="23591" y="5703"/>
                  </a:lnTo>
                  <a:close/>
                  <a:moveTo>
                    <a:pt x="37096" y="1"/>
                  </a:moveTo>
                  <a:lnTo>
                    <a:pt x="35416" y="61"/>
                  </a:lnTo>
                  <a:lnTo>
                    <a:pt x="33675" y="181"/>
                  </a:lnTo>
                  <a:lnTo>
                    <a:pt x="32054" y="421"/>
                  </a:lnTo>
                  <a:lnTo>
                    <a:pt x="30374" y="661"/>
                  </a:lnTo>
                  <a:lnTo>
                    <a:pt x="28753" y="1021"/>
                  </a:lnTo>
                  <a:lnTo>
                    <a:pt x="27132" y="1441"/>
                  </a:lnTo>
                  <a:lnTo>
                    <a:pt x="25572" y="1861"/>
                  </a:lnTo>
                  <a:lnTo>
                    <a:pt x="24071" y="2402"/>
                  </a:lnTo>
                  <a:lnTo>
                    <a:pt x="22510" y="3002"/>
                  </a:lnTo>
                  <a:lnTo>
                    <a:pt x="21070" y="3662"/>
                  </a:lnTo>
                  <a:lnTo>
                    <a:pt x="19629" y="4383"/>
                  </a:lnTo>
                  <a:lnTo>
                    <a:pt x="18188" y="5163"/>
                  </a:lnTo>
                  <a:lnTo>
                    <a:pt x="16868" y="6003"/>
                  </a:lnTo>
                  <a:lnTo>
                    <a:pt x="15487" y="6904"/>
                  </a:lnTo>
                  <a:lnTo>
                    <a:pt x="14227" y="7864"/>
                  </a:lnTo>
                  <a:lnTo>
                    <a:pt x="12966" y="8884"/>
                  </a:lnTo>
                  <a:lnTo>
                    <a:pt x="11766" y="9905"/>
                  </a:lnTo>
                  <a:lnTo>
                    <a:pt x="10625" y="10985"/>
                  </a:lnTo>
                  <a:lnTo>
                    <a:pt x="9485" y="12126"/>
                  </a:lnTo>
                  <a:lnTo>
                    <a:pt x="8404" y="13326"/>
                  </a:lnTo>
                  <a:lnTo>
                    <a:pt x="7384" y="14587"/>
                  </a:lnTo>
                  <a:lnTo>
                    <a:pt x="6423" y="15847"/>
                  </a:lnTo>
                  <a:lnTo>
                    <a:pt x="5523" y="17168"/>
                  </a:lnTo>
                  <a:lnTo>
                    <a:pt x="4683" y="18549"/>
                  </a:lnTo>
                  <a:lnTo>
                    <a:pt x="3902" y="19929"/>
                  </a:lnTo>
                  <a:lnTo>
                    <a:pt x="3122" y="21370"/>
                  </a:lnTo>
                  <a:lnTo>
                    <a:pt x="2462" y="22810"/>
                  </a:lnTo>
                  <a:lnTo>
                    <a:pt x="1801" y="24311"/>
                  </a:lnTo>
                  <a:lnTo>
                    <a:pt x="1261" y="25812"/>
                  </a:lnTo>
                  <a:lnTo>
                    <a:pt x="781" y="27372"/>
                  </a:lnTo>
                  <a:lnTo>
                    <a:pt x="361" y="28993"/>
                  </a:lnTo>
                  <a:lnTo>
                    <a:pt x="1" y="30614"/>
                  </a:lnTo>
                  <a:lnTo>
                    <a:pt x="43399" y="30614"/>
                  </a:lnTo>
                  <a:lnTo>
                    <a:pt x="44600" y="28933"/>
                  </a:lnTo>
                  <a:lnTo>
                    <a:pt x="45080" y="28153"/>
                  </a:lnTo>
                  <a:lnTo>
                    <a:pt x="45260" y="27733"/>
                  </a:lnTo>
                  <a:lnTo>
                    <a:pt x="45380" y="27312"/>
                  </a:lnTo>
                  <a:lnTo>
                    <a:pt x="44360" y="26532"/>
                  </a:lnTo>
                  <a:lnTo>
                    <a:pt x="44059" y="26172"/>
                  </a:lnTo>
                  <a:lnTo>
                    <a:pt x="43819" y="25752"/>
                  </a:lnTo>
                  <a:lnTo>
                    <a:pt x="43159" y="24731"/>
                  </a:lnTo>
                  <a:lnTo>
                    <a:pt x="42499" y="23651"/>
                  </a:lnTo>
                  <a:lnTo>
                    <a:pt x="42139" y="23111"/>
                  </a:lnTo>
                  <a:lnTo>
                    <a:pt x="41778" y="22630"/>
                  </a:lnTo>
                  <a:lnTo>
                    <a:pt x="41298" y="22210"/>
                  </a:lnTo>
                  <a:lnTo>
                    <a:pt x="40878" y="21790"/>
                  </a:lnTo>
                  <a:lnTo>
                    <a:pt x="40338" y="21490"/>
                  </a:lnTo>
                  <a:lnTo>
                    <a:pt x="39798" y="21310"/>
                  </a:lnTo>
                  <a:lnTo>
                    <a:pt x="39137" y="21190"/>
                  </a:lnTo>
                  <a:lnTo>
                    <a:pt x="38477" y="21190"/>
                  </a:lnTo>
                  <a:lnTo>
                    <a:pt x="37757" y="21370"/>
                  </a:lnTo>
                  <a:lnTo>
                    <a:pt x="36976" y="21670"/>
                  </a:lnTo>
                  <a:lnTo>
                    <a:pt x="36496" y="21910"/>
                  </a:lnTo>
                  <a:lnTo>
                    <a:pt x="36076" y="22210"/>
                  </a:lnTo>
                  <a:lnTo>
                    <a:pt x="35776" y="22270"/>
                  </a:lnTo>
                  <a:lnTo>
                    <a:pt x="35536" y="22330"/>
                  </a:lnTo>
                  <a:lnTo>
                    <a:pt x="35356" y="22210"/>
                  </a:lnTo>
                  <a:lnTo>
                    <a:pt x="35176" y="22030"/>
                  </a:lnTo>
                  <a:lnTo>
                    <a:pt x="35116" y="21910"/>
                  </a:lnTo>
                  <a:lnTo>
                    <a:pt x="34755" y="22030"/>
                  </a:lnTo>
                  <a:lnTo>
                    <a:pt x="34335" y="22210"/>
                  </a:lnTo>
                  <a:lnTo>
                    <a:pt x="33255" y="22750"/>
                  </a:lnTo>
                  <a:lnTo>
                    <a:pt x="32595" y="22991"/>
                  </a:lnTo>
                  <a:lnTo>
                    <a:pt x="31934" y="23171"/>
                  </a:lnTo>
                  <a:lnTo>
                    <a:pt x="30854" y="23171"/>
                  </a:lnTo>
                  <a:lnTo>
                    <a:pt x="29773" y="23051"/>
                  </a:lnTo>
                  <a:lnTo>
                    <a:pt x="29173" y="23051"/>
                  </a:lnTo>
                  <a:lnTo>
                    <a:pt x="28573" y="23111"/>
                  </a:lnTo>
                  <a:lnTo>
                    <a:pt x="28393" y="23471"/>
                  </a:lnTo>
                  <a:lnTo>
                    <a:pt x="28033" y="23891"/>
                  </a:lnTo>
                  <a:lnTo>
                    <a:pt x="27672" y="24251"/>
                  </a:lnTo>
                  <a:lnTo>
                    <a:pt x="27252" y="24551"/>
                  </a:lnTo>
                  <a:lnTo>
                    <a:pt x="27012" y="24611"/>
                  </a:lnTo>
                  <a:lnTo>
                    <a:pt x="26652" y="24611"/>
                  </a:lnTo>
                  <a:lnTo>
                    <a:pt x="26472" y="24491"/>
                  </a:lnTo>
                  <a:lnTo>
                    <a:pt x="26952" y="23831"/>
                  </a:lnTo>
                  <a:lnTo>
                    <a:pt x="27012" y="23651"/>
                  </a:lnTo>
                  <a:lnTo>
                    <a:pt x="27072" y="23471"/>
                  </a:lnTo>
                  <a:lnTo>
                    <a:pt x="27072" y="23231"/>
                  </a:lnTo>
                  <a:lnTo>
                    <a:pt x="27012" y="23051"/>
                  </a:lnTo>
                  <a:lnTo>
                    <a:pt x="26952" y="22991"/>
                  </a:lnTo>
                  <a:lnTo>
                    <a:pt x="26892" y="22931"/>
                  </a:lnTo>
                  <a:lnTo>
                    <a:pt x="26652" y="22931"/>
                  </a:lnTo>
                  <a:lnTo>
                    <a:pt x="26412" y="22991"/>
                  </a:lnTo>
                  <a:lnTo>
                    <a:pt x="26112" y="23111"/>
                  </a:lnTo>
                  <a:lnTo>
                    <a:pt x="25451" y="23471"/>
                  </a:lnTo>
                  <a:lnTo>
                    <a:pt x="24971" y="23711"/>
                  </a:lnTo>
                  <a:lnTo>
                    <a:pt x="24851" y="23771"/>
                  </a:lnTo>
                  <a:lnTo>
                    <a:pt x="24611" y="23591"/>
                  </a:lnTo>
                  <a:lnTo>
                    <a:pt x="24431" y="23411"/>
                  </a:lnTo>
                  <a:lnTo>
                    <a:pt x="24371" y="23231"/>
                  </a:lnTo>
                  <a:lnTo>
                    <a:pt x="24431" y="23051"/>
                  </a:lnTo>
                  <a:lnTo>
                    <a:pt x="24551" y="22870"/>
                  </a:lnTo>
                  <a:lnTo>
                    <a:pt x="24671" y="22690"/>
                  </a:lnTo>
                  <a:lnTo>
                    <a:pt x="25031" y="22390"/>
                  </a:lnTo>
                  <a:lnTo>
                    <a:pt x="25391" y="22150"/>
                  </a:lnTo>
                  <a:lnTo>
                    <a:pt x="25752" y="22030"/>
                  </a:lnTo>
                  <a:lnTo>
                    <a:pt x="26052" y="21970"/>
                  </a:lnTo>
                  <a:lnTo>
                    <a:pt x="26712" y="22030"/>
                  </a:lnTo>
                  <a:lnTo>
                    <a:pt x="27012" y="22030"/>
                  </a:lnTo>
                  <a:lnTo>
                    <a:pt x="27432" y="21970"/>
                  </a:lnTo>
                  <a:lnTo>
                    <a:pt x="27913" y="21850"/>
                  </a:lnTo>
                  <a:lnTo>
                    <a:pt x="28513" y="21610"/>
                  </a:lnTo>
                  <a:lnTo>
                    <a:pt x="28993" y="21370"/>
                  </a:lnTo>
                  <a:lnTo>
                    <a:pt x="29713" y="21070"/>
                  </a:lnTo>
                  <a:lnTo>
                    <a:pt x="30494" y="20770"/>
                  </a:lnTo>
                  <a:lnTo>
                    <a:pt x="32054" y="20289"/>
                  </a:lnTo>
                  <a:lnTo>
                    <a:pt x="33615" y="19869"/>
                  </a:lnTo>
                  <a:lnTo>
                    <a:pt x="34275" y="19629"/>
                  </a:lnTo>
                  <a:lnTo>
                    <a:pt x="34936" y="19389"/>
                  </a:lnTo>
                  <a:lnTo>
                    <a:pt x="35296" y="19149"/>
                  </a:lnTo>
                  <a:lnTo>
                    <a:pt x="35656" y="18909"/>
                  </a:lnTo>
                  <a:lnTo>
                    <a:pt x="36256" y="18429"/>
                  </a:lnTo>
                  <a:lnTo>
                    <a:pt x="36916" y="17888"/>
                  </a:lnTo>
                  <a:lnTo>
                    <a:pt x="37277" y="17648"/>
                  </a:lnTo>
                  <a:lnTo>
                    <a:pt x="37637" y="17468"/>
                  </a:lnTo>
                  <a:lnTo>
                    <a:pt x="38177" y="17228"/>
                  </a:lnTo>
                  <a:lnTo>
                    <a:pt x="38837" y="17048"/>
                  </a:lnTo>
                  <a:lnTo>
                    <a:pt x="40278" y="16688"/>
                  </a:lnTo>
                  <a:lnTo>
                    <a:pt x="41718" y="16328"/>
                  </a:lnTo>
                  <a:lnTo>
                    <a:pt x="42499" y="16088"/>
                  </a:lnTo>
                  <a:lnTo>
                    <a:pt x="43159" y="15787"/>
                  </a:lnTo>
                  <a:lnTo>
                    <a:pt x="43819" y="15427"/>
                  </a:lnTo>
                  <a:lnTo>
                    <a:pt x="43699" y="14827"/>
                  </a:lnTo>
                  <a:lnTo>
                    <a:pt x="43459" y="14347"/>
                  </a:lnTo>
                  <a:lnTo>
                    <a:pt x="42979" y="13446"/>
                  </a:lnTo>
                  <a:lnTo>
                    <a:pt x="42799" y="12846"/>
                  </a:lnTo>
                  <a:lnTo>
                    <a:pt x="42679" y="12246"/>
                  </a:lnTo>
                  <a:lnTo>
                    <a:pt x="42739" y="11706"/>
                  </a:lnTo>
                  <a:lnTo>
                    <a:pt x="42859" y="11165"/>
                  </a:lnTo>
                  <a:lnTo>
                    <a:pt x="43039" y="10745"/>
                  </a:lnTo>
                  <a:lnTo>
                    <a:pt x="43339" y="10325"/>
                  </a:lnTo>
                  <a:lnTo>
                    <a:pt x="43699" y="10025"/>
                  </a:lnTo>
                  <a:lnTo>
                    <a:pt x="44059" y="9785"/>
                  </a:lnTo>
                  <a:lnTo>
                    <a:pt x="44540" y="9605"/>
                  </a:lnTo>
                  <a:lnTo>
                    <a:pt x="45080" y="9545"/>
                  </a:lnTo>
                  <a:lnTo>
                    <a:pt x="45620" y="9485"/>
                  </a:lnTo>
                  <a:lnTo>
                    <a:pt x="46280" y="9545"/>
                  </a:lnTo>
                  <a:lnTo>
                    <a:pt x="46881" y="9665"/>
                  </a:lnTo>
                  <a:lnTo>
                    <a:pt x="47481" y="9845"/>
                  </a:lnTo>
                  <a:lnTo>
                    <a:pt x="48021" y="10025"/>
                  </a:lnTo>
                  <a:lnTo>
                    <a:pt x="48441" y="10325"/>
                  </a:lnTo>
                  <a:lnTo>
                    <a:pt x="48741" y="10505"/>
                  </a:lnTo>
                  <a:lnTo>
                    <a:pt x="49102" y="10925"/>
                  </a:lnTo>
                  <a:lnTo>
                    <a:pt x="49222" y="11105"/>
                  </a:lnTo>
                  <a:lnTo>
                    <a:pt x="49342" y="11406"/>
                  </a:lnTo>
                  <a:lnTo>
                    <a:pt x="49402" y="11646"/>
                  </a:lnTo>
                  <a:lnTo>
                    <a:pt x="49402" y="11886"/>
                  </a:lnTo>
                  <a:lnTo>
                    <a:pt x="49222" y="11706"/>
                  </a:lnTo>
                  <a:lnTo>
                    <a:pt x="48982" y="11586"/>
                  </a:lnTo>
                  <a:lnTo>
                    <a:pt x="48982" y="12186"/>
                  </a:lnTo>
                  <a:lnTo>
                    <a:pt x="49042" y="12486"/>
                  </a:lnTo>
                  <a:lnTo>
                    <a:pt x="49102" y="12786"/>
                  </a:lnTo>
                  <a:lnTo>
                    <a:pt x="49282" y="13026"/>
                  </a:lnTo>
                  <a:lnTo>
                    <a:pt x="49522" y="13266"/>
                  </a:lnTo>
                  <a:lnTo>
                    <a:pt x="49702" y="13506"/>
                  </a:lnTo>
                  <a:lnTo>
                    <a:pt x="49882" y="13747"/>
                  </a:lnTo>
                  <a:lnTo>
                    <a:pt x="49882" y="13867"/>
                  </a:lnTo>
                  <a:lnTo>
                    <a:pt x="49822" y="13987"/>
                  </a:lnTo>
                  <a:lnTo>
                    <a:pt x="49522" y="14287"/>
                  </a:lnTo>
                  <a:lnTo>
                    <a:pt x="49522" y="14527"/>
                  </a:lnTo>
                  <a:lnTo>
                    <a:pt x="49582" y="14767"/>
                  </a:lnTo>
                  <a:lnTo>
                    <a:pt x="49582" y="15187"/>
                  </a:lnTo>
                  <a:lnTo>
                    <a:pt x="51082" y="15307"/>
                  </a:lnTo>
                  <a:lnTo>
                    <a:pt x="51743" y="15427"/>
                  </a:lnTo>
                  <a:lnTo>
                    <a:pt x="52283" y="15547"/>
                  </a:lnTo>
                  <a:lnTo>
                    <a:pt x="52823" y="15667"/>
                  </a:lnTo>
                  <a:lnTo>
                    <a:pt x="53243" y="15847"/>
                  </a:lnTo>
                  <a:lnTo>
                    <a:pt x="53664" y="16088"/>
                  </a:lnTo>
                  <a:lnTo>
                    <a:pt x="54084" y="16328"/>
                  </a:lnTo>
                  <a:lnTo>
                    <a:pt x="54864" y="16928"/>
                  </a:lnTo>
                  <a:lnTo>
                    <a:pt x="55644" y="17648"/>
                  </a:lnTo>
                  <a:lnTo>
                    <a:pt x="56545" y="18489"/>
                  </a:lnTo>
                  <a:lnTo>
                    <a:pt x="57625" y="19509"/>
                  </a:lnTo>
                  <a:lnTo>
                    <a:pt x="58045" y="19809"/>
                  </a:lnTo>
                  <a:lnTo>
                    <a:pt x="58466" y="20109"/>
                  </a:lnTo>
                  <a:lnTo>
                    <a:pt x="59186" y="20589"/>
                  </a:lnTo>
                  <a:lnTo>
                    <a:pt x="59546" y="20830"/>
                  </a:lnTo>
                  <a:lnTo>
                    <a:pt x="59906" y="21190"/>
                  </a:lnTo>
                  <a:lnTo>
                    <a:pt x="60266" y="21670"/>
                  </a:lnTo>
                  <a:lnTo>
                    <a:pt x="60627" y="22270"/>
                  </a:lnTo>
                  <a:lnTo>
                    <a:pt x="60987" y="23171"/>
                  </a:lnTo>
                  <a:lnTo>
                    <a:pt x="61287" y="24071"/>
                  </a:lnTo>
                  <a:lnTo>
                    <a:pt x="61647" y="24971"/>
                  </a:lnTo>
                  <a:lnTo>
                    <a:pt x="62007" y="25872"/>
                  </a:lnTo>
                  <a:lnTo>
                    <a:pt x="62367" y="26592"/>
                  </a:lnTo>
                  <a:lnTo>
                    <a:pt x="62848" y="27072"/>
                  </a:lnTo>
                  <a:lnTo>
                    <a:pt x="63268" y="27492"/>
                  </a:lnTo>
                  <a:lnTo>
                    <a:pt x="63688" y="27793"/>
                  </a:lnTo>
                  <a:lnTo>
                    <a:pt x="64108" y="28093"/>
                  </a:lnTo>
                  <a:lnTo>
                    <a:pt x="64528" y="28393"/>
                  </a:lnTo>
                  <a:lnTo>
                    <a:pt x="64888" y="28813"/>
                  </a:lnTo>
                  <a:lnTo>
                    <a:pt x="65189" y="29293"/>
                  </a:lnTo>
                  <a:lnTo>
                    <a:pt x="65429" y="29893"/>
                  </a:lnTo>
                  <a:lnTo>
                    <a:pt x="65549" y="30614"/>
                  </a:lnTo>
                  <a:lnTo>
                    <a:pt x="74553" y="30614"/>
                  </a:lnTo>
                  <a:lnTo>
                    <a:pt x="74793" y="31514"/>
                  </a:lnTo>
                  <a:lnTo>
                    <a:pt x="65489" y="31514"/>
                  </a:lnTo>
                  <a:lnTo>
                    <a:pt x="65309" y="31814"/>
                  </a:lnTo>
                  <a:lnTo>
                    <a:pt x="65189" y="31934"/>
                  </a:lnTo>
                  <a:lnTo>
                    <a:pt x="65008" y="31994"/>
                  </a:lnTo>
                  <a:lnTo>
                    <a:pt x="64888" y="32054"/>
                  </a:lnTo>
                  <a:lnTo>
                    <a:pt x="64648" y="32054"/>
                  </a:lnTo>
                  <a:lnTo>
                    <a:pt x="64528" y="31994"/>
                  </a:lnTo>
                  <a:lnTo>
                    <a:pt x="64348" y="31814"/>
                  </a:lnTo>
                  <a:lnTo>
                    <a:pt x="64168" y="31514"/>
                  </a:lnTo>
                  <a:lnTo>
                    <a:pt x="56425" y="31514"/>
                  </a:lnTo>
                  <a:lnTo>
                    <a:pt x="56125" y="31934"/>
                  </a:lnTo>
                  <a:lnTo>
                    <a:pt x="56065" y="32114"/>
                  </a:lnTo>
                  <a:lnTo>
                    <a:pt x="56005" y="32355"/>
                  </a:lnTo>
                  <a:lnTo>
                    <a:pt x="55945" y="32775"/>
                  </a:lnTo>
                  <a:lnTo>
                    <a:pt x="74973" y="32775"/>
                  </a:lnTo>
                  <a:lnTo>
                    <a:pt x="75153" y="33735"/>
                  </a:lnTo>
                  <a:lnTo>
                    <a:pt x="56125" y="33735"/>
                  </a:lnTo>
                  <a:lnTo>
                    <a:pt x="56485" y="34996"/>
                  </a:lnTo>
                  <a:lnTo>
                    <a:pt x="75273" y="34996"/>
                  </a:lnTo>
                  <a:lnTo>
                    <a:pt x="75393" y="35896"/>
                  </a:lnTo>
                  <a:lnTo>
                    <a:pt x="67289" y="35896"/>
                  </a:lnTo>
                  <a:lnTo>
                    <a:pt x="67530" y="36016"/>
                  </a:lnTo>
                  <a:lnTo>
                    <a:pt x="67770" y="36196"/>
                  </a:lnTo>
                  <a:lnTo>
                    <a:pt x="68010" y="36376"/>
                  </a:lnTo>
                  <a:lnTo>
                    <a:pt x="68130" y="36616"/>
                  </a:lnTo>
                  <a:lnTo>
                    <a:pt x="68250" y="36856"/>
                  </a:lnTo>
                  <a:lnTo>
                    <a:pt x="68310" y="37157"/>
                  </a:lnTo>
                  <a:lnTo>
                    <a:pt x="75453" y="37157"/>
                  </a:lnTo>
                  <a:lnTo>
                    <a:pt x="75509" y="38057"/>
                  </a:lnTo>
                  <a:lnTo>
                    <a:pt x="75453" y="36256"/>
                  </a:lnTo>
                  <a:lnTo>
                    <a:pt x="75333" y="34335"/>
                  </a:lnTo>
                  <a:lnTo>
                    <a:pt x="75093" y="32475"/>
                  </a:lnTo>
                  <a:lnTo>
                    <a:pt x="74793" y="30674"/>
                  </a:lnTo>
                  <a:lnTo>
                    <a:pt x="74372" y="28873"/>
                  </a:lnTo>
                  <a:lnTo>
                    <a:pt x="73892" y="27072"/>
                  </a:lnTo>
                  <a:lnTo>
                    <a:pt x="73292" y="25332"/>
                  </a:lnTo>
                  <a:lnTo>
                    <a:pt x="72632" y="23651"/>
                  </a:lnTo>
                  <a:lnTo>
                    <a:pt x="71911" y="21970"/>
                  </a:lnTo>
                  <a:lnTo>
                    <a:pt x="71131" y="20349"/>
                  </a:lnTo>
                  <a:lnTo>
                    <a:pt x="70231" y="18789"/>
                  </a:lnTo>
                  <a:lnTo>
                    <a:pt x="69270" y="17288"/>
                  </a:lnTo>
                  <a:lnTo>
                    <a:pt x="68250" y="15787"/>
                  </a:lnTo>
                  <a:lnTo>
                    <a:pt x="67169" y="14407"/>
                  </a:lnTo>
                  <a:lnTo>
                    <a:pt x="66029" y="13026"/>
                  </a:lnTo>
                  <a:lnTo>
                    <a:pt x="64828" y="11706"/>
                  </a:lnTo>
                  <a:lnTo>
                    <a:pt x="63568" y="10445"/>
                  </a:lnTo>
                  <a:lnTo>
                    <a:pt x="62247" y="9245"/>
                  </a:lnTo>
                  <a:lnTo>
                    <a:pt x="60867" y="8104"/>
                  </a:lnTo>
                  <a:lnTo>
                    <a:pt x="59426" y="7024"/>
                  </a:lnTo>
                  <a:lnTo>
                    <a:pt x="57925" y="6063"/>
                  </a:lnTo>
                  <a:lnTo>
                    <a:pt x="56365" y="5103"/>
                  </a:lnTo>
                  <a:lnTo>
                    <a:pt x="54804" y="4262"/>
                  </a:lnTo>
                  <a:lnTo>
                    <a:pt x="53183" y="3422"/>
                  </a:lnTo>
                  <a:lnTo>
                    <a:pt x="51503" y="2762"/>
                  </a:lnTo>
                  <a:lnTo>
                    <a:pt x="49822" y="2102"/>
                  </a:lnTo>
                  <a:lnTo>
                    <a:pt x="48081" y="1561"/>
                  </a:lnTo>
                  <a:lnTo>
                    <a:pt x="46280" y="1081"/>
                  </a:lnTo>
                  <a:lnTo>
                    <a:pt x="44480" y="661"/>
                  </a:lnTo>
                  <a:lnTo>
                    <a:pt x="42619" y="361"/>
                  </a:lnTo>
                  <a:lnTo>
                    <a:pt x="40758" y="181"/>
                  </a:lnTo>
                  <a:lnTo>
                    <a:pt x="38837" y="61"/>
                  </a:lnTo>
                  <a:lnTo>
                    <a:pt x="37397" y="1"/>
                  </a:lnTo>
                  <a:close/>
                  <a:moveTo>
                    <a:pt x="75509" y="38057"/>
                  </a:moveTo>
                  <a:lnTo>
                    <a:pt x="75511" y="38117"/>
                  </a:lnTo>
                  <a:lnTo>
                    <a:pt x="75513" y="38117"/>
                  </a:lnTo>
                  <a:lnTo>
                    <a:pt x="75509" y="38057"/>
                  </a:lnTo>
                  <a:close/>
                  <a:moveTo>
                    <a:pt x="68250" y="38117"/>
                  </a:moveTo>
                  <a:lnTo>
                    <a:pt x="68130" y="38477"/>
                  </a:lnTo>
                  <a:lnTo>
                    <a:pt x="68010" y="38837"/>
                  </a:lnTo>
                  <a:lnTo>
                    <a:pt x="67590" y="39678"/>
                  </a:lnTo>
                  <a:lnTo>
                    <a:pt x="75513" y="39678"/>
                  </a:lnTo>
                  <a:lnTo>
                    <a:pt x="75513" y="38777"/>
                  </a:lnTo>
                  <a:lnTo>
                    <a:pt x="75513" y="38177"/>
                  </a:lnTo>
                  <a:lnTo>
                    <a:pt x="75511" y="38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1121575" y="2101925"/>
              <a:ext cx="136600" cy="39025"/>
            </a:xfrm>
            <a:custGeom>
              <a:avLst/>
              <a:gdLst/>
              <a:ahLst/>
              <a:cxnLst/>
              <a:rect l="l" t="t" r="r" b="b"/>
              <a:pathLst>
                <a:path w="5464" h="1561" extrusionOk="0">
                  <a:moveTo>
                    <a:pt x="601" y="0"/>
                  </a:moveTo>
                  <a:lnTo>
                    <a:pt x="301" y="780"/>
                  </a:lnTo>
                  <a:lnTo>
                    <a:pt x="1" y="1561"/>
                  </a:lnTo>
                  <a:lnTo>
                    <a:pt x="3903" y="1561"/>
                  </a:lnTo>
                  <a:lnTo>
                    <a:pt x="546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322100" y="1968350"/>
              <a:ext cx="4525" cy="25"/>
            </a:xfrm>
            <a:custGeom>
              <a:avLst/>
              <a:gdLst/>
              <a:ahLst/>
              <a:cxnLst/>
              <a:rect l="l" t="t" r="r" b="b"/>
              <a:pathLst>
                <a:path w="181" h="1" extrusionOk="0">
                  <a:moveTo>
                    <a:pt x="0" y="1"/>
                  </a:moveTo>
                  <a:lnTo>
                    <a:pt x="181" y="1"/>
                  </a:lnTo>
                  <a:lnTo>
                    <a:pt x="18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1126075" y="2178450"/>
              <a:ext cx="48050" cy="10525"/>
            </a:xfrm>
            <a:custGeom>
              <a:avLst/>
              <a:gdLst/>
              <a:ahLst/>
              <a:cxnLst/>
              <a:rect l="l" t="t" r="r" b="b"/>
              <a:pathLst>
                <a:path w="1922" h="421" extrusionOk="0">
                  <a:moveTo>
                    <a:pt x="1" y="0"/>
                  </a:moveTo>
                  <a:lnTo>
                    <a:pt x="181" y="180"/>
                  </a:lnTo>
                  <a:lnTo>
                    <a:pt x="361" y="300"/>
                  </a:lnTo>
                  <a:lnTo>
                    <a:pt x="601" y="360"/>
                  </a:lnTo>
                  <a:lnTo>
                    <a:pt x="841" y="421"/>
                  </a:lnTo>
                  <a:lnTo>
                    <a:pt x="1081" y="360"/>
                  </a:lnTo>
                  <a:lnTo>
                    <a:pt x="1322" y="300"/>
                  </a:lnTo>
                  <a:lnTo>
                    <a:pt x="192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389625" y="2444050"/>
              <a:ext cx="478725" cy="45050"/>
            </a:xfrm>
            <a:custGeom>
              <a:avLst/>
              <a:gdLst/>
              <a:ahLst/>
              <a:cxnLst/>
              <a:rect l="l" t="t" r="r" b="b"/>
              <a:pathLst>
                <a:path w="19149" h="1802" extrusionOk="0">
                  <a:moveTo>
                    <a:pt x="2582" y="1"/>
                  </a:moveTo>
                  <a:lnTo>
                    <a:pt x="1" y="1802"/>
                  </a:lnTo>
                  <a:lnTo>
                    <a:pt x="18429" y="1802"/>
                  </a:lnTo>
                  <a:lnTo>
                    <a:pt x="19149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176525" y="2550600"/>
              <a:ext cx="643825" cy="43550"/>
            </a:xfrm>
            <a:custGeom>
              <a:avLst/>
              <a:gdLst/>
              <a:ahLst/>
              <a:cxnLst/>
              <a:rect l="l" t="t" r="r" b="b"/>
              <a:pathLst>
                <a:path w="25753" h="1742" extrusionOk="0">
                  <a:moveTo>
                    <a:pt x="4623" y="1"/>
                  </a:moveTo>
                  <a:lnTo>
                    <a:pt x="3903" y="361"/>
                  </a:lnTo>
                  <a:lnTo>
                    <a:pt x="2882" y="781"/>
                  </a:lnTo>
                  <a:lnTo>
                    <a:pt x="1922" y="1201"/>
                  </a:lnTo>
                  <a:lnTo>
                    <a:pt x="961" y="1501"/>
                  </a:lnTo>
                  <a:lnTo>
                    <a:pt x="1" y="1741"/>
                  </a:lnTo>
                  <a:lnTo>
                    <a:pt x="24732" y="1741"/>
                  </a:lnTo>
                  <a:lnTo>
                    <a:pt x="25752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209550" y="2101925"/>
              <a:ext cx="169600" cy="39025"/>
            </a:xfrm>
            <a:custGeom>
              <a:avLst/>
              <a:gdLst/>
              <a:ahLst/>
              <a:cxnLst/>
              <a:rect l="l" t="t" r="r" b="b"/>
              <a:pathLst>
                <a:path w="6784" h="1561" extrusionOk="0">
                  <a:moveTo>
                    <a:pt x="1" y="0"/>
                  </a:moveTo>
                  <a:lnTo>
                    <a:pt x="121" y="780"/>
                  </a:lnTo>
                  <a:lnTo>
                    <a:pt x="121" y="1561"/>
                  </a:lnTo>
                  <a:lnTo>
                    <a:pt x="5043" y="1561"/>
                  </a:lnTo>
                  <a:lnTo>
                    <a:pt x="6783" y="840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457150" y="2046400"/>
              <a:ext cx="177100" cy="31525"/>
            </a:xfrm>
            <a:custGeom>
              <a:avLst/>
              <a:gdLst/>
              <a:ahLst/>
              <a:cxnLst/>
              <a:rect l="l" t="t" r="r" b="b"/>
              <a:pathLst>
                <a:path w="7084" h="1261" extrusionOk="0">
                  <a:moveTo>
                    <a:pt x="61" y="0"/>
                  </a:moveTo>
                  <a:lnTo>
                    <a:pt x="61" y="660"/>
                  </a:lnTo>
                  <a:lnTo>
                    <a:pt x="1" y="1261"/>
                  </a:lnTo>
                  <a:lnTo>
                    <a:pt x="1922" y="1261"/>
                  </a:lnTo>
                  <a:lnTo>
                    <a:pt x="3242" y="900"/>
                  </a:lnTo>
                  <a:lnTo>
                    <a:pt x="4563" y="540"/>
                  </a:lnTo>
                  <a:lnTo>
                    <a:pt x="5823" y="240"/>
                  </a:lnTo>
                  <a:lnTo>
                    <a:pt x="7084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193050" y="2046400"/>
              <a:ext cx="178600" cy="31525"/>
            </a:xfrm>
            <a:custGeom>
              <a:avLst/>
              <a:gdLst/>
              <a:ahLst/>
              <a:cxnLst/>
              <a:rect l="l" t="t" r="r" b="b"/>
              <a:pathLst>
                <a:path w="7144" h="1261" extrusionOk="0">
                  <a:moveTo>
                    <a:pt x="0" y="0"/>
                  </a:moveTo>
                  <a:lnTo>
                    <a:pt x="180" y="660"/>
                  </a:lnTo>
                  <a:lnTo>
                    <a:pt x="420" y="1261"/>
                  </a:lnTo>
                  <a:lnTo>
                    <a:pt x="7143" y="1261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1660325" y="2178450"/>
              <a:ext cx="486225" cy="39050"/>
            </a:xfrm>
            <a:custGeom>
              <a:avLst/>
              <a:gdLst/>
              <a:ahLst/>
              <a:cxnLst/>
              <a:rect l="l" t="t" r="r" b="b"/>
              <a:pathLst>
                <a:path w="19449" h="1562" extrusionOk="0">
                  <a:moveTo>
                    <a:pt x="0" y="0"/>
                  </a:moveTo>
                  <a:lnTo>
                    <a:pt x="180" y="300"/>
                  </a:lnTo>
                  <a:lnTo>
                    <a:pt x="360" y="661"/>
                  </a:lnTo>
                  <a:lnTo>
                    <a:pt x="480" y="781"/>
                  </a:lnTo>
                  <a:lnTo>
                    <a:pt x="600" y="901"/>
                  </a:lnTo>
                  <a:lnTo>
                    <a:pt x="841" y="1021"/>
                  </a:lnTo>
                  <a:lnTo>
                    <a:pt x="1141" y="1021"/>
                  </a:lnTo>
                  <a:lnTo>
                    <a:pt x="1501" y="961"/>
                  </a:lnTo>
                  <a:lnTo>
                    <a:pt x="1921" y="901"/>
                  </a:lnTo>
                  <a:lnTo>
                    <a:pt x="2701" y="541"/>
                  </a:lnTo>
                  <a:lnTo>
                    <a:pt x="3482" y="240"/>
                  </a:lnTo>
                  <a:lnTo>
                    <a:pt x="3842" y="120"/>
                  </a:lnTo>
                  <a:lnTo>
                    <a:pt x="4622" y="120"/>
                  </a:lnTo>
                  <a:lnTo>
                    <a:pt x="4862" y="180"/>
                  </a:lnTo>
                  <a:lnTo>
                    <a:pt x="5162" y="360"/>
                  </a:lnTo>
                  <a:lnTo>
                    <a:pt x="5342" y="481"/>
                  </a:lnTo>
                  <a:lnTo>
                    <a:pt x="5523" y="721"/>
                  </a:lnTo>
                  <a:lnTo>
                    <a:pt x="5703" y="961"/>
                  </a:lnTo>
                  <a:lnTo>
                    <a:pt x="5943" y="1561"/>
                  </a:lnTo>
                  <a:lnTo>
                    <a:pt x="9064" y="1561"/>
                  </a:lnTo>
                  <a:lnTo>
                    <a:pt x="9604" y="1021"/>
                  </a:lnTo>
                  <a:lnTo>
                    <a:pt x="9904" y="781"/>
                  </a:lnTo>
                  <a:lnTo>
                    <a:pt x="10205" y="601"/>
                  </a:lnTo>
                  <a:lnTo>
                    <a:pt x="10445" y="481"/>
                  </a:lnTo>
                  <a:lnTo>
                    <a:pt x="10985" y="481"/>
                  </a:lnTo>
                  <a:lnTo>
                    <a:pt x="11225" y="541"/>
                  </a:lnTo>
                  <a:lnTo>
                    <a:pt x="11585" y="721"/>
                  </a:lnTo>
                  <a:lnTo>
                    <a:pt x="11765" y="961"/>
                  </a:lnTo>
                  <a:lnTo>
                    <a:pt x="11885" y="1201"/>
                  </a:lnTo>
                  <a:lnTo>
                    <a:pt x="11885" y="1561"/>
                  </a:lnTo>
                  <a:lnTo>
                    <a:pt x="19448" y="1561"/>
                  </a:lnTo>
                  <a:lnTo>
                    <a:pt x="19148" y="781"/>
                  </a:lnTo>
                  <a:lnTo>
                    <a:pt x="18908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2193050" y="1992375"/>
              <a:ext cx="181600" cy="31525"/>
            </a:xfrm>
            <a:custGeom>
              <a:avLst/>
              <a:gdLst/>
              <a:ahLst/>
              <a:cxnLst/>
              <a:rect l="l" t="t" r="r" b="b"/>
              <a:pathLst>
                <a:path w="7264" h="1261" extrusionOk="0">
                  <a:moveTo>
                    <a:pt x="2701" y="0"/>
                  </a:moveTo>
                  <a:lnTo>
                    <a:pt x="1981" y="540"/>
                  </a:lnTo>
                  <a:lnTo>
                    <a:pt x="1621" y="841"/>
                  </a:lnTo>
                  <a:lnTo>
                    <a:pt x="1261" y="1021"/>
                  </a:lnTo>
                  <a:lnTo>
                    <a:pt x="961" y="1141"/>
                  </a:lnTo>
                  <a:lnTo>
                    <a:pt x="661" y="1201"/>
                  </a:lnTo>
                  <a:lnTo>
                    <a:pt x="480" y="961"/>
                  </a:lnTo>
                  <a:lnTo>
                    <a:pt x="240" y="720"/>
                  </a:lnTo>
                  <a:lnTo>
                    <a:pt x="60" y="961"/>
                  </a:lnTo>
                  <a:lnTo>
                    <a:pt x="0" y="1261"/>
                  </a:lnTo>
                  <a:lnTo>
                    <a:pt x="7143" y="1261"/>
                  </a:lnTo>
                  <a:lnTo>
                    <a:pt x="7263" y="720"/>
                  </a:lnTo>
                  <a:lnTo>
                    <a:pt x="7143" y="540"/>
                  </a:lnTo>
                  <a:lnTo>
                    <a:pt x="6963" y="360"/>
                  </a:lnTo>
                  <a:lnTo>
                    <a:pt x="654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1418725" y="2046400"/>
              <a:ext cx="694800" cy="31525"/>
            </a:xfrm>
            <a:custGeom>
              <a:avLst/>
              <a:gdLst/>
              <a:ahLst/>
              <a:cxnLst/>
              <a:rect l="l" t="t" r="r" b="b"/>
              <a:pathLst>
                <a:path w="27792" h="1261" extrusionOk="0">
                  <a:moveTo>
                    <a:pt x="600" y="0"/>
                  </a:moveTo>
                  <a:lnTo>
                    <a:pt x="0" y="1261"/>
                  </a:lnTo>
                  <a:lnTo>
                    <a:pt x="27792" y="1261"/>
                  </a:lnTo>
                  <a:lnTo>
                    <a:pt x="2773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61" name="Google Shape;261;p34"/>
            <p:cNvSpPr/>
            <p:nvPr/>
          </p:nvSpPr>
          <p:spPr>
            <a:xfrm>
              <a:off x="1027050" y="1992375"/>
              <a:ext cx="1083475" cy="31525"/>
            </a:xfrm>
            <a:custGeom>
              <a:avLst/>
              <a:gdLst/>
              <a:ahLst/>
              <a:cxnLst/>
              <a:rect l="l" t="t" r="r" b="b"/>
              <a:pathLst>
                <a:path w="43339" h="1261" extrusionOk="0">
                  <a:moveTo>
                    <a:pt x="120" y="0"/>
                  </a:moveTo>
                  <a:lnTo>
                    <a:pt x="0" y="1261"/>
                  </a:lnTo>
                  <a:lnTo>
                    <a:pt x="13326" y="1261"/>
                  </a:lnTo>
                  <a:lnTo>
                    <a:pt x="14046" y="1021"/>
                  </a:lnTo>
                  <a:lnTo>
                    <a:pt x="14406" y="961"/>
                  </a:lnTo>
                  <a:lnTo>
                    <a:pt x="15067" y="961"/>
                  </a:lnTo>
                  <a:lnTo>
                    <a:pt x="15367" y="1021"/>
                  </a:lnTo>
                  <a:lnTo>
                    <a:pt x="15607" y="1141"/>
                  </a:lnTo>
                  <a:lnTo>
                    <a:pt x="15847" y="1261"/>
                  </a:lnTo>
                  <a:lnTo>
                    <a:pt x="43339" y="1261"/>
                  </a:lnTo>
                  <a:lnTo>
                    <a:pt x="43279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2208050" y="2178450"/>
              <a:ext cx="49550" cy="27025"/>
            </a:xfrm>
            <a:custGeom>
              <a:avLst/>
              <a:gdLst/>
              <a:ahLst/>
              <a:cxnLst/>
              <a:rect l="l" t="t" r="r" b="b"/>
              <a:pathLst>
                <a:path w="1982" h="1081" extrusionOk="0">
                  <a:moveTo>
                    <a:pt x="61" y="0"/>
                  </a:moveTo>
                  <a:lnTo>
                    <a:pt x="1" y="1081"/>
                  </a:lnTo>
                  <a:lnTo>
                    <a:pt x="19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1024050" y="2046400"/>
              <a:ext cx="295650" cy="31525"/>
            </a:xfrm>
            <a:custGeom>
              <a:avLst/>
              <a:gdLst/>
              <a:ahLst/>
              <a:cxnLst/>
              <a:rect l="l" t="t" r="r" b="b"/>
              <a:pathLst>
                <a:path w="11826" h="1261" extrusionOk="0">
                  <a:moveTo>
                    <a:pt x="60" y="0"/>
                  </a:moveTo>
                  <a:lnTo>
                    <a:pt x="0" y="1141"/>
                  </a:lnTo>
                  <a:lnTo>
                    <a:pt x="781" y="1021"/>
                  </a:lnTo>
                  <a:lnTo>
                    <a:pt x="1501" y="780"/>
                  </a:lnTo>
                  <a:lnTo>
                    <a:pt x="2281" y="600"/>
                  </a:lnTo>
                  <a:lnTo>
                    <a:pt x="3002" y="480"/>
                  </a:lnTo>
                  <a:lnTo>
                    <a:pt x="3122" y="480"/>
                  </a:lnTo>
                  <a:lnTo>
                    <a:pt x="3542" y="540"/>
                  </a:lnTo>
                  <a:lnTo>
                    <a:pt x="3902" y="660"/>
                  </a:lnTo>
                  <a:lnTo>
                    <a:pt x="4202" y="900"/>
                  </a:lnTo>
                  <a:lnTo>
                    <a:pt x="4442" y="1261"/>
                  </a:lnTo>
                  <a:lnTo>
                    <a:pt x="10325" y="1261"/>
                  </a:lnTo>
                  <a:lnTo>
                    <a:pt x="11045" y="600"/>
                  </a:lnTo>
                  <a:lnTo>
                    <a:pt x="11825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1033050" y="1936850"/>
              <a:ext cx="1081975" cy="31525"/>
            </a:xfrm>
            <a:custGeom>
              <a:avLst/>
              <a:gdLst/>
              <a:ahLst/>
              <a:cxnLst/>
              <a:rect l="l" t="t" r="r" b="b"/>
              <a:pathLst>
                <a:path w="43279" h="1261" extrusionOk="0">
                  <a:moveTo>
                    <a:pt x="240" y="0"/>
                  </a:moveTo>
                  <a:lnTo>
                    <a:pt x="0" y="1261"/>
                  </a:lnTo>
                  <a:lnTo>
                    <a:pt x="43039" y="1261"/>
                  </a:lnTo>
                  <a:lnTo>
                    <a:pt x="43099" y="660"/>
                  </a:lnTo>
                  <a:lnTo>
                    <a:pt x="43159" y="360"/>
                  </a:lnTo>
                  <a:lnTo>
                    <a:pt x="43279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1457725" y="1291575"/>
              <a:ext cx="391700" cy="391675"/>
            </a:xfrm>
            <a:custGeom>
              <a:avLst/>
              <a:gdLst/>
              <a:ahLst/>
              <a:cxnLst/>
              <a:rect l="l" t="t" r="r" b="b"/>
              <a:pathLst>
                <a:path w="15668" h="15667" extrusionOk="0">
                  <a:moveTo>
                    <a:pt x="7024" y="0"/>
                  </a:moveTo>
                  <a:lnTo>
                    <a:pt x="6243" y="120"/>
                  </a:lnTo>
                  <a:lnTo>
                    <a:pt x="5463" y="360"/>
                  </a:lnTo>
                  <a:lnTo>
                    <a:pt x="4743" y="600"/>
                  </a:lnTo>
                  <a:lnTo>
                    <a:pt x="4082" y="900"/>
                  </a:lnTo>
                  <a:lnTo>
                    <a:pt x="3422" y="1321"/>
                  </a:lnTo>
                  <a:lnTo>
                    <a:pt x="2822" y="1741"/>
                  </a:lnTo>
                  <a:lnTo>
                    <a:pt x="2282" y="2281"/>
                  </a:lnTo>
                  <a:lnTo>
                    <a:pt x="1741" y="2821"/>
                  </a:lnTo>
                  <a:lnTo>
                    <a:pt x="1321" y="3422"/>
                  </a:lnTo>
                  <a:lnTo>
                    <a:pt x="901" y="4082"/>
                  </a:lnTo>
                  <a:lnTo>
                    <a:pt x="601" y="4742"/>
                  </a:lnTo>
                  <a:lnTo>
                    <a:pt x="301" y="5462"/>
                  </a:lnTo>
                  <a:lnTo>
                    <a:pt x="121" y="6243"/>
                  </a:lnTo>
                  <a:lnTo>
                    <a:pt x="1" y="7023"/>
                  </a:lnTo>
                  <a:lnTo>
                    <a:pt x="1" y="7803"/>
                  </a:lnTo>
                  <a:lnTo>
                    <a:pt x="1" y="8584"/>
                  </a:lnTo>
                  <a:lnTo>
                    <a:pt x="121" y="9364"/>
                  </a:lnTo>
                  <a:lnTo>
                    <a:pt x="301" y="10144"/>
                  </a:lnTo>
                  <a:lnTo>
                    <a:pt x="601" y="10865"/>
                  </a:lnTo>
                  <a:lnTo>
                    <a:pt x="901" y="11525"/>
                  </a:lnTo>
                  <a:lnTo>
                    <a:pt x="1321" y="12185"/>
                  </a:lnTo>
                  <a:lnTo>
                    <a:pt x="1741" y="12786"/>
                  </a:lnTo>
                  <a:lnTo>
                    <a:pt x="2282" y="13326"/>
                  </a:lnTo>
                  <a:lnTo>
                    <a:pt x="2822" y="13866"/>
                  </a:lnTo>
                  <a:lnTo>
                    <a:pt x="3422" y="14286"/>
                  </a:lnTo>
                  <a:lnTo>
                    <a:pt x="4082" y="14706"/>
                  </a:lnTo>
                  <a:lnTo>
                    <a:pt x="4743" y="15007"/>
                  </a:lnTo>
                  <a:lnTo>
                    <a:pt x="5463" y="15307"/>
                  </a:lnTo>
                  <a:lnTo>
                    <a:pt x="6243" y="15487"/>
                  </a:lnTo>
                  <a:lnTo>
                    <a:pt x="7024" y="15607"/>
                  </a:lnTo>
                  <a:lnTo>
                    <a:pt x="7804" y="15667"/>
                  </a:lnTo>
                  <a:lnTo>
                    <a:pt x="8584" y="15607"/>
                  </a:lnTo>
                  <a:lnTo>
                    <a:pt x="9365" y="15487"/>
                  </a:lnTo>
                  <a:lnTo>
                    <a:pt x="10145" y="15307"/>
                  </a:lnTo>
                  <a:lnTo>
                    <a:pt x="10865" y="15007"/>
                  </a:lnTo>
                  <a:lnTo>
                    <a:pt x="11526" y="14706"/>
                  </a:lnTo>
                  <a:lnTo>
                    <a:pt x="12186" y="14286"/>
                  </a:lnTo>
                  <a:lnTo>
                    <a:pt x="12786" y="13866"/>
                  </a:lnTo>
                  <a:lnTo>
                    <a:pt x="13326" y="13326"/>
                  </a:lnTo>
                  <a:lnTo>
                    <a:pt x="13867" y="12786"/>
                  </a:lnTo>
                  <a:lnTo>
                    <a:pt x="14287" y="12185"/>
                  </a:lnTo>
                  <a:lnTo>
                    <a:pt x="14707" y="11525"/>
                  </a:lnTo>
                  <a:lnTo>
                    <a:pt x="15007" y="10865"/>
                  </a:lnTo>
                  <a:lnTo>
                    <a:pt x="15307" y="10144"/>
                  </a:lnTo>
                  <a:lnTo>
                    <a:pt x="15487" y="9364"/>
                  </a:lnTo>
                  <a:lnTo>
                    <a:pt x="15607" y="8584"/>
                  </a:lnTo>
                  <a:lnTo>
                    <a:pt x="15667" y="7803"/>
                  </a:lnTo>
                  <a:lnTo>
                    <a:pt x="15607" y="7023"/>
                  </a:lnTo>
                  <a:lnTo>
                    <a:pt x="15487" y="6243"/>
                  </a:lnTo>
                  <a:lnTo>
                    <a:pt x="15307" y="5462"/>
                  </a:lnTo>
                  <a:lnTo>
                    <a:pt x="15007" y="4742"/>
                  </a:lnTo>
                  <a:lnTo>
                    <a:pt x="14707" y="4082"/>
                  </a:lnTo>
                  <a:lnTo>
                    <a:pt x="14287" y="3422"/>
                  </a:lnTo>
                  <a:lnTo>
                    <a:pt x="13867" y="2821"/>
                  </a:lnTo>
                  <a:lnTo>
                    <a:pt x="13326" y="2281"/>
                  </a:lnTo>
                  <a:lnTo>
                    <a:pt x="12786" y="1741"/>
                  </a:lnTo>
                  <a:lnTo>
                    <a:pt x="12186" y="1321"/>
                  </a:lnTo>
                  <a:lnTo>
                    <a:pt x="11526" y="900"/>
                  </a:lnTo>
                  <a:lnTo>
                    <a:pt x="10865" y="600"/>
                  </a:lnTo>
                  <a:lnTo>
                    <a:pt x="10145" y="360"/>
                  </a:lnTo>
                  <a:lnTo>
                    <a:pt x="9365" y="120"/>
                  </a:lnTo>
                  <a:lnTo>
                    <a:pt x="8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952025" y="1386100"/>
              <a:ext cx="1979350" cy="1356625"/>
            </a:xfrm>
            <a:custGeom>
              <a:avLst/>
              <a:gdLst/>
              <a:ahLst/>
              <a:cxnLst/>
              <a:rect l="l" t="t" r="r" b="b"/>
              <a:pathLst>
                <a:path w="79174" h="54265" extrusionOk="0">
                  <a:moveTo>
                    <a:pt x="57625" y="12066"/>
                  </a:moveTo>
                  <a:lnTo>
                    <a:pt x="58165" y="12126"/>
                  </a:lnTo>
                  <a:lnTo>
                    <a:pt x="58825" y="12306"/>
                  </a:lnTo>
                  <a:lnTo>
                    <a:pt x="59486" y="12546"/>
                  </a:lnTo>
                  <a:lnTo>
                    <a:pt x="60206" y="12786"/>
                  </a:lnTo>
                  <a:lnTo>
                    <a:pt x="60806" y="13026"/>
                  </a:lnTo>
                  <a:lnTo>
                    <a:pt x="61286" y="13326"/>
                  </a:lnTo>
                  <a:lnTo>
                    <a:pt x="61526" y="13567"/>
                  </a:lnTo>
                  <a:lnTo>
                    <a:pt x="63627" y="16448"/>
                  </a:lnTo>
                  <a:lnTo>
                    <a:pt x="64468" y="17528"/>
                  </a:lnTo>
                  <a:lnTo>
                    <a:pt x="64648" y="17708"/>
                  </a:lnTo>
                  <a:lnTo>
                    <a:pt x="64768" y="17948"/>
                  </a:lnTo>
                  <a:lnTo>
                    <a:pt x="65008" y="18609"/>
                  </a:lnTo>
                  <a:lnTo>
                    <a:pt x="65188" y="19449"/>
                  </a:lnTo>
                  <a:lnTo>
                    <a:pt x="65368" y="20289"/>
                  </a:lnTo>
                  <a:lnTo>
                    <a:pt x="65668" y="21130"/>
                  </a:lnTo>
                  <a:lnTo>
                    <a:pt x="60806" y="21130"/>
                  </a:lnTo>
                  <a:lnTo>
                    <a:pt x="60926" y="20830"/>
                  </a:lnTo>
                  <a:lnTo>
                    <a:pt x="61046" y="20470"/>
                  </a:lnTo>
                  <a:lnTo>
                    <a:pt x="60986" y="20229"/>
                  </a:lnTo>
                  <a:lnTo>
                    <a:pt x="60926" y="19929"/>
                  </a:lnTo>
                  <a:lnTo>
                    <a:pt x="60806" y="19689"/>
                  </a:lnTo>
                  <a:lnTo>
                    <a:pt x="60566" y="19269"/>
                  </a:lnTo>
                  <a:lnTo>
                    <a:pt x="60506" y="19029"/>
                  </a:lnTo>
                  <a:lnTo>
                    <a:pt x="60566" y="18729"/>
                  </a:lnTo>
                  <a:lnTo>
                    <a:pt x="60626" y="18489"/>
                  </a:lnTo>
                  <a:lnTo>
                    <a:pt x="60746" y="18249"/>
                  </a:lnTo>
                  <a:lnTo>
                    <a:pt x="60866" y="17948"/>
                  </a:lnTo>
                  <a:lnTo>
                    <a:pt x="60866" y="17828"/>
                  </a:lnTo>
                  <a:lnTo>
                    <a:pt x="60806" y="17708"/>
                  </a:lnTo>
                  <a:lnTo>
                    <a:pt x="60266" y="17048"/>
                  </a:lnTo>
                  <a:lnTo>
                    <a:pt x="59606" y="16388"/>
                  </a:lnTo>
                  <a:lnTo>
                    <a:pt x="58885" y="15727"/>
                  </a:lnTo>
                  <a:lnTo>
                    <a:pt x="58825" y="15547"/>
                  </a:lnTo>
                  <a:lnTo>
                    <a:pt x="58525" y="15127"/>
                  </a:lnTo>
                  <a:lnTo>
                    <a:pt x="58225" y="14647"/>
                  </a:lnTo>
                  <a:lnTo>
                    <a:pt x="57805" y="14167"/>
                  </a:lnTo>
                  <a:lnTo>
                    <a:pt x="57505" y="13627"/>
                  </a:lnTo>
                  <a:lnTo>
                    <a:pt x="57385" y="13266"/>
                  </a:lnTo>
                  <a:lnTo>
                    <a:pt x="57265" y="12906"/>
                  </a:lnTo>
                  <a:lnTo>
                    <a:pt x="57205" y="12546"/>
                  </a:lnTo>
                  <a:lnTo>
                    <a:pt x="57205" y="12066"/>
                  </a:lnTo>
                  <a:close/>
                  <a:moveTo>
                    <a:pt x="66569" y="20530"/>
                  </a:moveTo>
                  <a:lnTo>
                    <a:pt x="66869" y="20590"/>
                  </a:lnTo>
                  <a:lnTo>
                    <a:pt x="67169" y="20770"/>
                  </a:lnTo>
                  <a:lnTo>
                    <a:pt x="67409" y="21130"/>
                  </a:lnTo>
                  <a:lnTo>
                    <a:pt x="66148" y="21130"/>
                  </a:lnTo>
                  <a:lnTo>
                    <a:pt x="66148" y="20950"/>
                  </a:lnTo>
                  <a:lnTo>
                    <a:pt x="66148" y="20830"/>
                  </a:lnTo>
                  <a:lnTo>
                    <a:pt x="66208" y="20710"/>
                  </a:lnTo>
                  <a:lnTo>
                    <a:pt x="66328" y="20590"/>
                  </a:lnTo>
                  <a:lnTo>
                    <a:pt x="66569" y="20530"/>
                  </a:lnTo>
                  <a:close/>
                  <a:moveTo>
                    <a:pt x="56184" y="24251"/>
                  </a:moveTo>
                  <a:lnTo>
                    <a:pt x="56604" y="24611"/>
                  </a:lnTo>
                  <a:lnTo>
                    <a:pt x="56784" y="24791"/>
                  </a:lnTo>
                  <a:lnTo>
                    <a:pt x="56904" y="24971"/>
                  </a:lnTo>
                  <a:lnTo>
                    <a:pt x="56784" y="25512"/>
                  </a:lnTo>
                  <a:lnTo>
                    <a:pt x="49641" y="25512"/>
                  </a:lnTo>
                  <a:lnTo>
                    <a:pt x="49701" y="25212"/>
                  </a:lnTo>
                  <a:lnTo>
                    <a:pt x="49881" y="24971"/>
                  </a:lnTo>
                  <a:lnTo>
                    <a:pt x="50121" y="25212"/>
                  </a:lnTo>
                  <a:lnTo>
                    <a:pt x="50302" y="25452"/>
                  </a:lnTo>
                  <a:lnTo>
                    <a:pt x="50602" y="25392"/>
                  </a:lnTo>
                  <a:lnTo>
                    <a:pt x="50902" y="25272"/>
                  </a:lnTo>
                  <a:lnTo>
                    <a:pt x="51262" y="25092"/>
                  </a:lnTo>
                  <a:lnTo>
                    <a:pt x="51622" y="24791"/>
                  </a:lnTo>
                  <a:lnTo>
                    <a:pt x="52342" y="24251"/>
                  </a:lnTo>
                  <a:close/>
                  <a:moveTo>
                    <a:pt x="46400" y="26412"/>
                  </a:moveTo>
                  <a:lnTo>
                    <a:pt x="46460" y="27673"/>
                  </a:lnTo>
                  <a:lnTo>
                    <a:pt x="18668" y="27673"/>
                  </a:lnTo>
                  <a:lnTo>
                    <a:pt x="19268" y="26412"/>
                  </a:lnTo>
                  <a:close/>
                  <a:moveTo>
                    <a:pt x="56724" y="26412"/>
                  </a:moveTo>
                  <a:lnTo>
                    <a:pt x="56784" y="27673"/>
                  </a:lnTo>
                  <a:lnTo>
                    <a:pt x="50061" y="27673"/>
                  </a:lnTo>
                  <a:lnTo>
                    <a:pt x="49821" y="27072"/>
                  </a:lnTo>
                  <a:lnTo>
                    <a:pt x="49641" y="26412"/>
                  </a:lnTo>
                  <a:close/>
                  <a:moveTo>
                    <a:pt x="67289" y="26412"/>
                  </a:moveTo>
                  <a:lnTo>
                    <a:pt x="66028" y="26652"/>
                  </a:lnTo>
                  <a:lnTo>
                    <a:pt x="64768" y="26952"/>
                  </a:lnTo>
                  <a:lnTo>
                    <a:pt x="63447" y="27312"/>
                  </a:lnTo>
                  <a:lnTo>
                    <a:pt x="62127" y="27673"/>
                  </a:lnTo>
                  <a:lnTo>
                    <a:pt x="60206" y="27673"/>
                  </a:lnTo>
                  <a:lnTo>
                    <a:pt x="60266" y="27072"/>
                  </a:lnTo>
                  <a:lnTo>
                    <a:pt x="60266" y="26412"/>
                  </a:lnTo>
                  <a:close/>
                  <a:moveTo>
                    <a:pt x="12245" y="28633"/>
                  </a:moveTo>
                  <a:lnTo>
                    <a:pt x="10685" y="30194"/>
                  </a:lnTo>
                  <a:lnTo>
                    <a:pt x="6783" y="30194"/>
                  </a:lnTo>
                  <a:lnTo>
                    <a:pt x="7083" y="29413"/>
                  </a:lnTo>
                  <a:lnTo>
                    <a:pt x="7383" y="28633"/>
                  </a:lnTo>
                  <a:close/>
                  <a:moveTo>
                    <a:pt x="24190" y="28633"/>
                  </a:moveTo>
                  <a:lnTo>
                    <a:pt x="23770" y="28693"/>
                  </a:lnTo>
                  <a:lnTo>
                    <a:pt x="23230" y="28813"/>
                  </a:lnTo>
                  <a:lnTo>
                    <a:pt x="22149" y="29293"/>
                  </a:lnTo>
                  <a:lnTo>
                    <a:pt x="21069" y="29834"/>
                  </a:lnTo>
                  <a:lnTo>
                    <a:pt x="20529" y="30014"/>
                  </a:lnTo>
                  <a:lnTo>
                    <a:pt x="20049" y="30194"/>
                  </a:lnTo>
                  <a:lnTo>
                    <a:pt x="19208" y="30194"/>
                  </a:lnTo>
                  <a:lnTo>
                    <a:pt x="18848" y="30014"/>
                  </a:lnTo>
                  <a:lnTo>
                    <a:pt x="18608" y="29713"/>
                  </a:lnTo>
                  <a:lnTo>
                    <a:pt x="18428" y="29413"/>
                  </a:lnTo>
                  <a:lnTo>
                    <a:pt x="18368" y="28993"/>
                  </a:lnTo>
                  <a:lnTo>
                    <a:pt x="18368" y="28633"/>
                  </a:lnTo>
                  <a:close/>
                  <a:moveTo>
                    <a:pt x="46580" y="28633"/>
                  </a:moveTo>
                  <a:lnTo>
                    <a:pt x="46820" y="30194"/>
                  </a:lnTo>
                  <a:lnTo>
                    <a:pt x="25451" y="30194"/>
                  </a:lnTo>
                  <a:lnTo>
                    <a:pt x="25331" y="29593"/>
                  </a:lnTo>
                  <a:lnTo>
                    <a:pt x="25271" y="29353"/>
                  </a:lnTo>
                  <a:lnTo>
                    <a:pt x="25151" y="29113"/>
                  </a:lnTo>
                  <a:lnTo>
                    <a:pt x="25031" y="28933"/>
                  </a:lnTo>
                  <a:lnTo>
                    <a:pt x="24791" y="28753"/>
                  </a:lnTo>
                  <a:lnTo>
                    <a:pt x="24551" y="28693"/>
                  </a:lnTo>
                  <a:lnTo>
                    <a:pt x="24190" y="28633"/>
                  </a:lnTo>
                  <a:close/>
                  <a:moveTo>
                    <a:pt x="56904" y="28633"/>
                  </a:moveTo>
                  <a:lnTo>
                    <a:pt x="57084" y="29473"/>
                  </a:lnTo>
                  <a:lnTo>
                    <a:pt x="55344" y="30194"/>
                  </a:lnTo>
                  <a:lnTo>
                    <a:pt x="50422" y="30194"/>
                  </a:lnTo>
                  <a:lnTo>
                    <a:pt x="50422" y="29413"/>
                  </a:lnTo>
                  <a:lnTo>
                    <a:pt x="50302" y="28633"/>
                  </a:lnTo>
                  <a:close/>
                  <a:moveTo>
                    <a:pt x="8884" y="31694"/>
                  </a:moveTo>
                  <a:lnTo>
                    <a:pt x="8284" y="31994"/>
                  </a:lnTo>
                  <a:lnTo>
                    <a:pt x="8043" y="32054"/>
                  </a:lnTo>
                  <a:lnTo>
                    <a:pt x="7803" y="32115"/>
                  </a:lnTo>
                  <a:lnTo>
                    <a:pt x="7563" y="32054"/>
                  </a:lnTo>
                  <a:lnTo>
                    <a:pt x="7323" y="31994"/>
                  </a:lnTo>
                  <a:lnTo>
                    <a:pt x="7143" y="31874"/>
                  </a:lnTo>
                  <a:lnTo>
                    <a:pt x="6963" y="31694"/>
                  </a:lnTo>
                  <a:close/>
                  <a:moveTo>
                    <a:pt x="52222" y="31694"/>
                  </a:moveTo>
                  <a:lnTo>
                    <a:pt x="50242" y="32775"/>
                  </a:lnTo>
                  <a:lnTo>
                    <a:pt x="50302" y="31694"/>
                  </a:lnTo>
                  <a:close/>
                  <a:moveTo>
                    <a:pt x="47240" y="31694"/>
                  </a:moveTo>
                  <a:lnTo>
                    <a:pt x="47480" y="32475"/>
                  </a:lnTo>
                  <a:lnTo>
                    <a:pt x="47780" y="33255"/>
                  </a:lnTo>
                  <a:lnTo>
                    <a:pt x="40217" y="33255"/>
                  </a:lnTo>
                  <a:lnTo>
                    <a:pt x="40217" y="32895"/>
                  </a:lnTo>
                  <a:lnTo>
                    <a:pt x="40097" y="32655"/>
                  </a:lnTo>
                  <a:lnTo>
                    <a:pt x="39917" y="32415"/>
                  </a:lnTo>
                  <a:lnTo>
                    <a:pt x="39557" y="32235"/>
                  </a:lnTo>
                  <a:lnTo>
                    <a:pt x="39317" y="32175"/>
                  </a:lnTo>
                  <a:lnTo>
                    <a:pt x="38777" y="32175"/>
                  </a:lnTo>
                  <a:lnTo>
                    <a:pt x="38537" y="32295"/>
                  </a:lnTo>
                  <a:lnTo>
                    <a:pt x="38236" y="32475"/>
                  </a:lnTo>
                  <a:lnTo>
                    <a:pt x="37936" y="32715"/>
                  </a:lnTo>
                  <a:lnTo>
                    <a:pt x="37396" y="33255"/>
                  </a:lnTo>
                  <a:lnTo>
                    <a:pt x="34275" y="33255"/>
                  </a:lnTo>
                  <a:lnTo>
                    <a:pt x="34035" y="32655"/>
                  </a:lnTo>
                  <a:lnTo>
                    <a:pt x="33855" y="32415"/>
                  </a:lnTo>
                  <a:lnTo>
                    <a:pt x="33674" y="32175"/>
                  </a:lnTo>
                  <a:lnTo>
                    <a:pt x="33494" y="32054"/>
                  </a:lnTo>
                  <a:lnTo>
                    <a:pt x="33194" y="31874"/>
                  </a:lnTo>
                  <a:lnTo>
                    <a:pt x="32954" y="31814"/>
                  </a:lnTo>
                  <a:lnTo>
                    <a:pt x="32174" y="31814"/>
                  </a:lnTo>
                  <a:lnTo>
                    <a:pt x="31814" y="31934"/>
                  </a:lnTo>
                  <a:lnTo>
                    <a:pt x="31033" y="32235"/>
                  </a:lnTo>
                  <a:lnTo>
                    <a:pt x="30253" y="32595"/>
                  </a:lnTo>
                  <a:lnTo>
                    <a:pt x="29833" y="32655"/>
                  </a:lnTo>
                  <a:lnTo>
                    <a:pt x="29473" y="32715"/>
                  </a:lnTo>
                  <a:lnTo>
                    <a:pt x="29173" y="32715"/>
                  </a:lnTo>
                  <a:lnTo>
                    <a:pt x="28932" y="32595"/>
                  </a:lnTo>
                  <a:lnTo>
                    <a:pt x="28812" y="32475"/>
                  </a:lnTo>
                  <a:lnTo>
                    <a:pt x="28692" y="32355"/>
                  </a:lnTo>
                  <a:lnTo>
                    <a:pt x="28512" y="31994"/>
                  </a:lnTo>
                  <a:lnTo>
                    <a:pt x="28332" y="31694"/>
                  </a:lnTo>
                  <a:close/>
                  <a:moveTo>
                    <a:pt x="47060" y="34756"/>
                  </a:moveTo>
                  <a:lnTo>
                    <a:pt x="46280" y="35296"/>
                  </a:lnTo>
                  <a:lnTo>
                    <a:pt x="45800" y="35356"/>
                  </a:lnTo>
                  <a:lnTo>
                    <a:pt x="45379" y="35476"/>
                  </a:lnTo>
                  <a:lnTo>
                    <a:pt x="44539" y="35776"/>
                  </a:lnTo>
                  <a:lnTo>
                    <a:pt x="43639" y="36136"/>
                  </a:lnTo>
                  <a:lnTo>
                    <a:pt x="42798" y="36436"/>
                  </a:lnTo>
                  <a:lnTo>
                    <a:pt x="42378" y="36616"/>
                  </a:lnTo>
                  <a:lnTo>
                    <a:pt x="41958" y="36676"/>
                  </a:lnTo>
                  <a:lnTo>
                    <a:pt x="41598" y="36737"/>
                  </a:lnTo>
                  <a:lnTo>
                    <a:pt x="41238" y="36676"/>
                  </a:lnTo>
                  <a:lnTo>
                    <a:pt x="40938" y="36616"/>
                  </a:lnTo>
                  <a:lnTo>
                    <a:pt x="40637" y="36376"/>
                  </a:lnTo>
                  <a:lnTo>
                    <a:pt x="40337" y="36136"/>
                  </a:lnTo>
                  <a:lnTo>
                    <a:pt x="40097" y="35716"/>
                  </a:lnTo>
                  <a:lnTo>
                    <a:pt x="40037" y="35476"/>
                  </a:lnTo>
                  <a:lnTo>
                    <a:pt x="39977" y="35236"/>
                  </a:lnTo>
                  <a:lnTo>
                    <a:pt x="39977" y="34756"/>
                  </a:lnTo>
                  <a:close/>
                  <a:moveTo>
                    <a:pt x="49281" y="1"/>
                  </a:moveTo>
                  <a:lnTo>
                    <a:pt x="48681" y="61"/>
                  </a:lnTo>
                  <a:lnTo>
                    <a:pt x="48141" y="121"/>
                  </a:lnTo>
                  <a:lnTo>
                    <a:pt x="47720" y="301"/>
                  </a:lnTo>
                  <a:lnTo>
                    <a:pt x="47360" y="541"/>
                  </a:lnTo>
                  <a:lnTo>
                    <a:pt x="47000" y="841"/>
                  </a:lnTo>
                  <a:lnTo>
                    <a:pt x="46700" y="1261"/>
                  </a:lnTo>
                  <a:lnTo>
                    <a:pt x="46520" y="1681"/>
                  </a:lnTo>
                  <a:lnTo>
                    <a:pt x="46400" y="2222"/>
                  </a:lnTo>
                  <a:lnTo>
                    <a:pt x="46340" y="2762"/>
                  </a:lnTo>
                  <a:lnTo>
                    <a:pt x="46460" y="3362"/>
                  </a:lnTo>
                  <a:lnTo>
                    <a:pt x="46640" y="3962"/>
                  </a:lnTo>
                  <a:lnTo>
                    <a:pt x="47120" y="4863"/>
                  </a:lnTo>
                  <a:lnTo>
                    <a:pt x="47360" y="5343"/>
                  </a:lnTo>
                  <a:lnTo>
                    <a:pt x="47480" y="5943"/>
                  </a:lnTo>
                  <a:lnTo>
                    <a:pt x="46820" y="6303"/>
                  </a:lnTo>
                  <a:lnTo>
                    <a:pt x="46160" y="6604"/>
                  </a:lnTo>
                  <a:lnTo>
                    <a:pt x="45379" y="6844"/>
                  </a:lnTo>
                  <a:lnTo>
                    <a:pt x="43939" y="7204"/>
                  </a:lnTo>
                  <a:lnTo>
                    <a:pt x="42498" y="7564"/>
                  </a:lnTo>
                  <a:lnTo>
                    <a:pt x="41838" y="7744"/>
                  </a:lnTo>
                  <a:lnTo>
                    <a:pt x="41298" y="7984"/>
                  </a:lnTo>
                  <a:lnTo>
                    <a:pt x="40938" y="8164"/>
                  </a:lnTo>
                  <a:lnTo>
                    <a:pt x="40577" y="8404"/>
                  </a:lnTo>
                  <a:lnTo>
                    <a:pt x="39917" y="8945"/>
                  </a:lnTo>
                  <a:lnTo>
                    <a:pt x="39317" y="9425"/>
                  </a:lnTo>
                  <a:lnTo>
                    <a:pt x="38957" y="9665"/>
                  </a:lnTo>
                  <a:lnTo>
                    <a:pt x="38597" y="9905"/>
                  </a:lnTo>
                  <a:lnTo>
                    <a:pt x="37936" y="10145"/>
                  </a:lnTo>
                  <a:lnTo>
                    <a:pt x="37276" y="10385"/>
                  </a:lnTo>
                  <a:lnTo>
                    <a:pt x="35715" y="10805"/>
                  </a:lnTo>
                  <a:lnTo>
                    <a:pt x="34155" y="11286"/>
                  </a:lnTo>
                  <a:lnTo>
                    <a:pt x="33374" y="11586"/>
                  </a:lnTo>
                  <a:lnTo>
                    <a:pt x="32654" y="11886"/>
                  </a:lnTo>
                  <a:lnTo>
                    <a:pt x="32174" y="12126"/>
                  </a:lnTo>
                  <a:lnTo>
                    <a:pt x="31574" y="12366"/>
                  </a:lnTo>
                  <a:lnTo>
                    <a:pt x="31093" y="12486"/>
                  </a:lnTo>
                  <a:lnTo>
                    <a:pt x="30673" y="12546"/>
                  </a:lnTo>
                  <a:lnTo>
                    <a:pt x="30373" y="12546"/>
                  </a:lnTo>
                  <a:lnTo>
                    <a:pt x="29713" y="12486"/>
                  </a:lnTo>
                  <a:lnTo>
                    <a:pt x="29413" y="12546"/>
                  </a:lnTo>
                  <a:lnTo>
                    <a:pt x="29052" y="12666"/>
                  </a:lnTo>
                  <a:lnTo>
                    <a:pt x="28692" y="12906"/>
                  </a:lnTo>
                  <a:lnTo>
                    <a:pt x="28332" y="13206"/>
                  </a:lnTo>
                  <a:lnTo>
                    <a:pt x="28212" y="13386"/>
                  </a:lnTo>
                  <a:lnTo>
                    <a:pt x="28092" y="13567"/>
                  </a:lnTo>
                  <a:lnTo>
                    <a:pt x="28032" y="13747"/>
                  </a:lnTo>
                  <a:lnTo>
                    <a:pt x="28092" y="13927"/>
                  </a:lnTo>
                  <a:lnTo>
                    <a:pt x="28272" y="14107"/>
                  </a:lnTo>
                  <a:lnTo>
                    <a:pt x="28512" y="14287"/>
                  </a:lnTo>
                  <a:lnTo>
                    <a:pt x="28632" y="14227"/>
                  </a:lnTo>
                  <a:lnTo>
                    <a:pt x="29112" y="13987"/>
                  </a:lnTo>
                  <a:lnTo>
                    <a:pt x="29773" y="13627"/>
                  </a:lnTo>
                  <a:lnTo>
                    <a:pt x="30073" y="13507"/>
                  </a:lnTo>
                  <a:lnTo>
                    <a:pt x="30313" y="13447"/>
                  </a:lnTo>
                  <a:lnTo>
                    <a:pt x="30553" y="13447"/>
                  </a:lnTo>
                  <a:lnTo>
                    <a:pt x="30613" y="13507"/>
                  </a:lnTo>
                  <a:lnTo>
                    <a:pt x="30673" y="13567"/>
                  </a:lnTo>
                  <a:lnTo>
                    <a:pt x="30733" y="13747"/>
                  </a:lnTo>
                  <a:lnTo>
                    <a:pt x="30733" y="13987"/>
                  </a:lnTo>
                  <a:lnTo>
                    <a:pt x="30673" y="14167"/>
                  </a:lnTo>
                  <a:lnTo>
                    <a:pt x="30613" y="14347"/>
                  </a:lnTo>
                  <a:lnTo>
                    <a:pt x="30133" y="15007"/>
                  </a:lnTo>
                  <a:lnTo>
                    <a:pt x="30313" y="15127"/>
                  </a:lnTo>
                  <a:lnTo>
                    <a:pt x="30673" y="15127"/>
                  </a:lnTo>
                  <a:lnTo>
                    <a:pt x="30913" y="15067"/>
                  </a:lnTo>
                  <a:lnTo>
                    <a:pt x="31333" y="14767"/>
                  </a:lnTo>
                  <a:lnTo>
                    <a:pt x="31694" y="14407"/>
                  </a:lnTo>
                  <a:lnTo>
                    <a:pt x="32054" y="13987"/>
                  </a:lnTo>
                  <a:lnTo>
                    <a:pt x="32234" y="13627"/>
                  </a:lnTo>
                  <a:lnTo>
                    <a:pt x="32834" y="13567"/>
                  </a:lnTo>
                  <a:lnTo>
                    <a:pt x="33434" y="13567"/>
                  </a:lnTo>
                  <a:lnTo>
                    <a:pt x="34515" y="13687"/>
                  </a:lnTo>
                  <a:lnTo>
                    <a:pt x="35595" y="13687"/>
                  </a:lnTo>
                  <a:lnTo>
                    <a:pt x="36256" y="13507"/>
                  </a:lnTo>
                  <a:lnTo>
                    <a:pt x="36916" y="13266"/>
                  </a:lnTo>
                  <a:lnTo>
                    <a:pt x="37996" y="12726"/>
                  </a:lnTo>
                  <a:lnTo>
                    <a:pt x="38416" y="12546"/>
                  </a:lnTo>
                  <a:lnTo>
                    <a:pt x="38777" y="12426"/>
                  </a:lnTo>
                  <a:lnTo>
                    <a:pt x="38837" y="12546"/>
                  </a:lnTo>
                  <a:lnTo>
                    <a:pt x="39017" y="12726"/>
                  </a:lnTo>
                  <a:lnTo>
                    <a:pt x="39197" y="12846"/>
                  </a:lnTo>
                  <a:lnTo>
                    <a:pt x="39437" y="12786"/>
                  </a:lnTo>
                  <a:lnTo>
                    <a:pt x="39737" y="12726"/>
                  </a:lnTo>
                  <a:lnTo>
                    <a:pt x="40157" y="12426"/>
                  </a:lnTo>
                  <a:lnTo>
                    <a:pt x="40637" y="12186"/>
                  </a:lnTo>
                  <a:lnTo>
                    <a:pt x="41418" y="11886"/>
                  </a:lnTo>
                  <a:lnTo>
                    <a:pt x="42138" y="11706"/>
                  </a:lnTo>
                  <a:lnTo>
                    <a:pt x="42798" y="11706"/>
                  </a:lnTo>
                  <a:lnTo>
                    <a:pt x="43459" y="11826"/>
                  </a:lnTo>
                  <a:lnTo>
                    <a:pt x="43999" y="12006"/>
                  </a:lnTo>
                  <a:lnTo>
                    <a:pt x="44539" y="12306"/>
                  </a:lnTo>
                  <a:lnTo>
                    <a:pt x="44959" y="12726"/>
                  </a:lnTo>
                  <a:lnTo>
                    <a:pt x="45439" y="13146"/>
                  </a:lnTo>
                  <a:lnTo>
                    <a:pt x="45800" y="13627"/>
                  </a:lnTo>
                  <a:lnTo>
                    <a:pt x="46160" y="14167"/>
                  </a:lnTo>
                  <a:lnTo>
                    <a:pt x="46820" y="15247"/>
                  </a:lnTo>
                  <a:lnTo>
                    <a:pt x="47480" y="16268"/>
                  </a:lnTo>
                  <a:lnTo>
                    <a:pt x="47720" y="16688"/>
                  </a:lnTo>
                  <a:lnTo>
                    <a:pt x="48021" y="17048"/>
                  </a:lnTo>
                  <a:lnTo>
                    <a:pt x="49041" y="17828"/>
                  </a:lnTo>
                  <a:lnTo>
                    <a:pt x="48921" y="18249"/>
                  </a:lnTo>
                  <a:lnTo>
                    <a:pt x="48741" y="18669"/>
                  </a:lnTo>
                  <a:lnTo>
                    <a:pt x="48261" y="19449"/>
                  </a:lnTo>
                  <a:lnTo>
                    <a:pt x="47060" y="21130"/>
                  </a:lnTo>
                  <a:lnTo>
                    <a:pt x="2761" y="21130"/>
                  </a:lnTo>
                  <a:lnTo>
                    <a:pt x="2581" y="22030"/>
                  </a:lnTo>
                  <a:lnTo>
                    <a:pt x="46520" y="22030"/>
                  </a:lnTo>
                  <a:lnTo>
                    <a:pt x="46400" y="22390"/>
                  </a:lnTo>
                  <a:lnTo>
                    <a:pt x="46340" y="22690"/>
                  </a:lnTo>
                  <a:lnTo>
                    <a:pt x="46280" y="23291"/>
                  </a:lnTo>
                  <a:lnTo>
                    <a:pt x="2341" y="23291"/>
                  </a:lnTo>
                  <a:lnTo>
                    <a:pt x="2221" y="24251"/>
                  </a:lnTo>
                  <a:lnTo>
                    <a:pt x="46280" y="24251"/>
                  </a:lnTo>
                  <a:lnTo>
                    <a:pt x="46340" y="25512"/>
                  </a:lnTo>
                  <a:lnTo>
                    <a:pt x="18848" y="25512"/>
                  </a:lnTo>
                  <a:lnTo>
                    <a:pt x="18608" y="25392"/>
                  </a:lnTo>
                  <a:lnTo>
                    <a:pt x="18368" y="25272"/>
                  </a:lnTo>
                  <a:lnTo>
                    <a:pt x="18068" y="25212"/>
                  </a:lnTo>
                  <a:lnTo>
                    <a:pt x="17407" y="25212"/>
                  </a:lnTo>
                  <a:lnTo>
                    <a:pt x="17047" y="25272"/>
                  </a:lnTo>
                  <a:lnTo>
                    <a:pt x="16327" y="25512"/>
                  </a:lnTo>
                  <a:lnTo>
                    <a:pt x="2041" y="25512"/>
                  </a:lnTo>
                  <a:lnTo>
                    <a:pt x="1981" y="26412"/>
                  </a:lnTo>
                  <a:lnTo>
                    <a:pt x="14706" y="26412"/>
                  </a:lnTo>
                  <a:lnTo>
                    <a:pt x="13926" y="27012"/>
                  </a:lnTo>
                  <a:lnTo>
                    <a:pt x="13206" y="27673"/>
                  </a:lnTo>
                  <a:lnTo>
                    <a:pt x="7323" y="27673"/>
                  </a:lnTo>
                  <a:lnTo>
                    <a:pt x="7083" y="27312"/>
                  </a:lnTo>
                  <a:lnTo>
                    <a:pt x="6783" y="27072"/>
                  </a:lnTo>
                  <a:lnTo>
                    <a:pt x="6423" y="26952"/>
                  </a:lnTo>
                  <a:lnTo>
                    <a:pt x="6003" y="26892"/>
                  </a:lnTo>
                  <a:lnTo>
                    <a:pt x="5883" y="26892"/>
                  </a:lnTo>
                  <a:lnTo>
                    <a:pt x="5162" y="27012"/>
                  </a:lnTo>
                  <a:lnTo>
                    <a:pt x="4382" y="27192"/>
                  </a:lnTo>
                  <a:lnTo>
                    <a:pt x="3662" y="27433"/>
                  </a:lnTo>
                  <a:lnTo>
                    <a:pt x="2881" y="27553"/>
                  </a:lnTo>
                  <a:lnTo>
                    <a:pt x="2161" y="27553"/>
                  </a:lnTo>
                  <a:lnTo>
                    <a:pt x="1861" y="27433"/>
                  </a:lnTo>
                  <a:lnTo>
                    <a:pt x="1621" y="27252"/>
                  </a:lnTo>
                  <a:lnTo>
                    <a:pt x="1381" y="26892"/>
                  </a:lnTo>
                  <a:lnTo>
                    <a:pt x="1261" y="26412"/>
                  </a:lnTo>
                  <a:lnTo>
                    <a:pt x="1201" y="25812"/>
                  </a:lnTo>
                  <a:lnTo>
                    <a:pt x="900" y="26352"/>
                  </a:lnTo>
                  <a:lnTo>
                    <a:pt x="660" y="26892"/>
                  </a:lnTo>
                  <a:lnTo>
                    <a:pt x="480" y="27553"/>
                  </a:lnTo>
                  <a:lnTo>
                    <a:pt x="300" y="28153"/>
                  </a:lnTo>
                  <a:lnTo>
                    <a:pt x="180" y="28873"/>
                  </a:lnTo>
                  <a:lnTo>
                    <a:pt x="60" y="29533"/>
                  </a:lnTo>
                  <a:lnTo>
                    <a:pt x="0" y="31034"/>
                  </a:lnTo>
                  <a:lnTo>
                    <a:pt x="60" y="31814"/>
                  </a:lnTo>
                  <a:lnTo>
                    <a:pt x="120" y="32775"/>
                  </a:lnTo>
                  <a:lnTo>
                    <a:pt x="240" y="33795"/>
                  </a:lnTo>
                  <a:lnTo>
                    <a:pt x="420" y="34876"/>
                  </a:lnTo>
                  <a:lnTo>
                    <a:pt x="660" y="36016"/>
                  </a:lnTo>
                  <a:lnTo>
                    <a:pt x="900" y="37217"/>
                  </a:lnTo>
                  <a:lnTo>
                    <a:pt x="1261" y="38537"/>
                  </a:lnTo>
                  <a:lnTo>
                    <a:pt x="1681" y="39798"/>
                  </a:lnTo>
                  <a:lnTo>
                    <a:pt x="2101" y="41118"/>
                  </a:lnTo>
                  <a:lnTo>
                    <a:pt x="2641" y="42439"/>
                  </a:lnTo>
                  <a:lnTo>
                    <a:pt x="3241" y="43760"/>
                  </a:lnTo>
                  <a:lnTo>
                    <a:pt x="3842" y="45020"/>
                  </a:lnTo>
                  <a:lnTo>
                    <a:pt x="4622" y="46281"/>
                  </a:lnTo>
                  <a:lnTo>
                    <a:pt x="5402" y="47481"/>
                  </a:lnTo>
                  <a:lnTo>
                    <a:pt x="6243" y="48622"/>
                  </a:lnTo>
                  <a:lnTo>
                    <a:pt x="7203" y="49702"/>
                  </a:lnTo>
                  <a:lnTo>
                    <a:pt x="8404" y="51683"/>
                  </a:lnTo>
                  <a:lnTo>
                    <a:pt x="9424" y="51683"/>
                  </a:lnTo>
                  <a:lnTo>
                    <a:pt x="10204" y="52283"/>
                  </a:lnTo>
                  <a:lnTo>
                    <a:pt x="11105" y="52763"/>
                  </a:lnTo>
                  <a:lnTo>
                    <a:pt x="12005" y="53184"/>
                  </a:lnTo>
                  <a:lnTo>
                    <a:pt x="12966" y="53544"/>
                  </a:lnTo>
                  <a:lnTo>
                    <a:pt x="13926" y="53844"/>
                  </a:lnTo>
                  <a:lnTo>
                    <a:pt x="14946" y="54084"/>
                  </a:lnTo>
                  <a:lnTo>
                    <a:pt x="16027" y="54204"/>
                  </a:lnTo>
                  <a:lnTo>
                    <a:pt x="17167" y="54264"/>
                  </a:lnTo>
                  <a:lnTo>
                    <a:pt x="18968" y="54204"/>
                  </a:lnTo>
                  <a:lnTo>
                    <a:pt x="20949" y="54144"/>
                  </a:lnTo>
                  <a:lnTo>
                    <a:pt x="23050" y="53964"/>
                  </a:lnTo>
                  <a:lnTo>
                    <a:pt x="25331" y="53724"/>
                  </a:lnTo>
                  <a:lnTo>
                    <a:pt x="27612" y="53364"/>
                  </a:lnTo>
                  <a:lnTo>
                    <a:pt x="29893" y="52883"/>
                  </a:lnTo>
                  <a:lnTo>
                    <a:pt x="32114" y="52343"/>
                  </a:lnTo>
                  <a:lnTo>
                    <a:pt x="33254" y="52043"/>
                  </a:lnTo>
                  <a:lnTo>
                    <a:pt x="34275" y="51683"/>
                  </a:lnTo>
                  <a:lnTo>
                    <a:pt x="72571" y="51683"/>
                  </a:lnTo>
                  <a:lnTo>
                    <a:pt x="73652" y="50002"/>
                  </a:lnTo>
                  <a:lnTo>
                    <a:pt x="74552" y="48321"/>
                  </a:lnTo>
                  <a:lnTo>
                    <a:pt x="48981" y="48321"/>
                  </a:lnTo>
                  <a:lnTo>
                    <a:pt x="49941" y="48081"/>
                  </a:lnTo>
                  <a:lnTo>
                    <a:pt x="50902" y="47781"/>
                  </a:lnTo>
                  <a:lnTo>
                    <a:pt x="51862" y="47361"/>
                  </a:lnTo>
                  <a:lnTo>
                    <a:pt x="52883" y="46941"/>
                  </a:lnTo>
                  <a:lnTo>
                    <a:pt x="53603" y="46581"/>
                  </a:lnTo>
                  <a:lnTo>
                    <a:pt x="75452" y="46581"/>
                  </a:lnTo>
                  <a:lnTo>
                    <a:pt x="75993" y="45320"/>
                  </a:lnTo>
                  <a:lnTo>
                    <a:pt x="76533" y="44120"/>
                  </a:lnTo>
                  <a:lnTo>
                    <a:pt x="57505" y="44120"/>
                  </a:lnTo>
                  <a:lnTo>
                    <a:pt x="60086" y="42319"/>
                  </a:lnTo>
                  <a:lnTo>
                    <a:pt x="77133" y="42319"/>
                  </a:lnTo>
                  <a:lnTo>
                    <a:pt x="77793" y="40158"/>
                  </a:lnTo>
                  <a:lnTo>
                    <a:pt x="63507" y="40158"/>
                  </a:lnTo>
                  <a:lnTo>
                    <a:pt x="64828" y="39438"/>
                  </a:lnTo>
                  <a:lnTo>
                    <a:pt x="66268" y="38717"/>
                  </a:lnTo>
                  <a:lnTo>
                    <a:pt x="66509" y="38657"/>
                  </a:lnTo>
                  <a:lnTo>
                    <a:pt x="66268" y="38537"/>
                  </a:lnTo>
                  <a:lnTo>
                    <a:pt x="78214" y="38537"/>
                  </a:lnTo>
                  <a:lnTo>
                    <a:pt x="78514" y="37037"/>
                  </a:lnTo>
                  <a:lnTo>
                    <a:pt x="64107" y="37037"/>
                  </a:lnTo>
                  <a:lnTo>
                    <a:pt x="65548" y="35896"/>
                  </a:lnTo>
                  <a:lnTo>
                    <a:pt x="66929" y="34756"/>
                  </a:lnTo>
                  <a:lnTo>
                    <a:pt x="78874" y="34756"/>
                  </a:lnTo>
                  <a:lnTo>
                    <a:pt x="79054" y="33255"/>
                  </a:lnTo>
                  <a:lnTo>
                    <a:pt x="68669" y="33255"/>
                  </a:lnTo>
                  <a:lnTo>
                    <a:pt x="69450" y="32475"/>
                  </a:lnTo>
                  <a:lnTo>
                    <a:pt x="70110" y="31694"/>
                  </a:lnTo>
                  <a:lnTo>
                    <a:pt x="79114" y="31694"/>
                  </a:lnTo>
                  <a:lnTo>
                    <a:pt x="79174" y="30194"/>
                  </a:lnTo>
                  <a:lnTo>
                    <a:pt x="71251" y="30194"/>
                  </a:lnTo>
                  <a:lnTo>
                    <a:pt x="71671" y="29353"/>
                  </a:lnTo>
                  <a:lnTo>
                    <a:pt x="71791" y="28993"/>
                  </a:lnTo>
                  <a:lnTo>
                    <a:pt x="71911" y="28633"/>
                  </a:lnTo>
                  <a:lnTo>
                    <a:pt x="79174" y="28633"/>
                  </a:lnTo>
                  <a:lnTo>
                    <a:pt x="79114" y="27673"/>
                  </a:lnTo>
                  <a:lnTo>
                    <a:pt x="71971" y="27673"/>
                  </a:lnTo>
                  <a:lnTo>
                    <a:pt x="71911" y="27372"/>
                  </a:lnTo>
                  <a:lnTo>
                    <a:pt x="71791" y="27132"/>
                  </a:lnTo>
                  <a:lnTo>
                    <a:pt x="71671" y="26892"/>
                  </a:lnTo>
                  <a:lnTo>
                    <a:pt x="71431" y="26712"/>
                  </a:lnTo>
                  <a:lnTo>
                    <a:pt x="71191" y="26532"/>
                  </a:lnTo>
                  <a:lnTo>
                    <a:pt x="70950" y="26412"/>
                  </a:lnTo>
                  <a:lnTo>
                    <a:pt x="79054" y="26412"/>
                  </a:lnTo>
                  <a:lnTo>
                    <a:pt x="78934" y="25512"/>
                  </a:lnTo>
                  <a:lnTo>
                    <a:pt x="60146" y="25512"/>
                  </a:lnTo>
                  <a:lnTo>
                    <a:pt x="59786" y="24251"/>
                  </a:lnTo>
                  <a:lnTo>
                    <a:pt x="78814" y="24251"/>
                  </a:lnTo>
                  <a:lnTo>
                    <a:pt x="78634" y="23291"/>
                  </a:lnTo>
                  <a:lnTo>
                    <a:pt x="59606" y="23291"/>
                  </a:lnTo>
                  <a:lnTo>
                    <a:pt x="59666" y="22871"/>
                  </a:lnTo>
                  <a:lnTo>
                    <a:pt x="59726" y="22630"/>
                  </a:lnTo>
                  <a:lnTo>
                    <a:pt x="59786" y="22450"/>
                  </a:lnTo>
                  <a:lnTo>
                    <a:pt x="60086" y="22030"/>
                  </a:lnTo>
                  <a:lnTo>
                    <a:pt x="67829" y="22030"/>
                  </a:lnTo>
                  <a:lnTo>
                    <a:pt x="68009" y="22330"/>
                  </a:lnTo>
                  <a:lnTo>
                    <a:pt x="68189" y="22510"/>
                  </a:lnTo>
                  <a:lnTo>
                    <a:pt x="68309" y="22570"/>
                  </a:lnTo>
                  <a:lnTo>
                    <a:pt x="68549" y="22570"/>
                  </a:lnTo>
                  <a:lnTo>
                    <a:pt x="68669" y="22510"/>
                  </a:lnTo>
                  <a:lnTo>
                    <a:pt x="68850" y="22450"/>
                  </a:lnTo>
                  <a:lnTo>
                    <a:pt x="68970" y="22330"/>
                  </a:lnTo>
                  <a:lnTo>
                    <a:pt x="69150" y="22030"/>
                  </a:lnTo>
                  <a:lnTo>
                    <a:pt x="78454" y="22030"/>
                  </a:lnTo>
                  <a:lnTo>
                    <a:pt x="78214" y="21130"/>
                  </a:lnTo>
                  <a:lnTo>
                    <a:pt x="69210" y="21130"/>
                  </a:lnTo>
                  <a:lnTo>
                    <a:pt x="69090" y="20409"/>
                  </a:lnTo>
                  <a:lnTo>
                    <a:pt x="68850" y="19809"/>
                  </a:lnTo>
                  <a:lnTo>
                    <a:pt x="68549" y="19329"/>
                  </a:lnTo>
                  <a:lnTo>
                    <a:pt x="68189" y="18909"/>
                  </a:lnTo>
                  <a:lnTo>
                    <a:pt x="67769" y="18609"/>
                  </a:lnTo>
                  <a:lnTo>
                    <a:pt x="67349" y="18309"/>
                  </a:lnTo>
                  <a:lnTo>
                    <a:pt x="66929" y="18008"/>
                  </a:lnTo>
                  <a:lnTo>
                    <a:pt x="66509" y="17588"/>
                  </a:lnTo>
                  <a:lnTo>
                    <a:pt x="66028" y="17108"/>
                  </a:lnTo>
                  <a:lnTo>
                    <a:pt x="65668" y="16388"/>
                  </a:lnTo>
                  <a:lnTo>
                    <a:pt x="65308" y="15487"/>
                  </a:lnTo>
                  <a:lnTo>
                    <a:pt x="64948" y="14587"/>
                  </a:lnTo>
                  <a:lnTo>
                    <a:pt x="64648" y="13687"/>
                  </a:lnTo>
                  <a:lnTo>
                    <a:pt x="64288" y="12786"/>
                  </a:lnTo>
                  <a:lnTo>
                    <a:pt x="63927" y="12186"/>
                  </a:lnTo>
                  <a:lnTo>
                    <a:pt x="63567" y="11706"/>
                  </a:lnTo>
                  <a:lnTo>
                    <a:pt x="63207" y="11346"/>
                  </a:lnTo>
                  <a:lnTo>
                    <a:pt x="62847" y="11105"/>
                  </a:lnTo>
                  <a:lnTo>
                    <a:pt x="62127" y="10625"/>
                  </a:lnTo>
                  <a:lnTo>
                    <a:pt x="61706" y="10325"/>
                  </a:lnTo>
                  <a:lnTo>
                    <a:pt x="61286" y="10025"/>
                  </a:lnTo>
                  <a:lnTo>
                    <a:pt x="60206" y="9005"/>
                  </a:lnTo>
                  <a:lnTo>
                    <a:pt x="59305" y="8164"/>
                  </a:lnTo>
                  <a:lnTo>
                    <a:pt x="58525" y="7444"/>
                  </a:lnTo>
                  <a:lnTo>
                    <a:pt x="57745" y="6844"/>
                  </a:lnTo>
                  <a:lnTo>
                    <a:pt x="57325" y="6604"/>
                  </a:lnTo>
                  <a:lnTo>
                    <a:pt x="56904" y="6363"/>
                  </a:lnTo>
                  <a:lnTo>
                    <a:pt x="56484" y="6183"/>
                  </a:lnTo>
                  <a:lnTo>
                    <a:pt x="55944" y="6063"/>
                  </a:lnTo>
                  <a:lnTo>
                    <a:pt x="55404" y="5943"/>
                  </a:lnTo>
                  <a:lnTo>
                    <a:pt x="54743" y="5823"/>
                  </a:lnTo>
                  <a:lnTo>
                    <a:pt x="53243" y="5703"/>
                  </a:lnTo>
                  <a:lnTo>
                    <a:pt x="53243" y="5283"/>
                  </a:lnTo>
                  <a:lnTo>
                    <a:pt x="53183" y="5043"/>
                  </a:lnTo>
                  <a:lnTo>
                    <a:pt x="53183" y="4803"/>
                  </a:lnTo>
                  <a:lnTo>
                    <a:pt x="53483" y="4503"/>
                  </a:lnTo>
                  <a:lnTo>
                    <a:pt x="53543" y="4383"/>
                  </a:lnTo>
                  <a:lnTo>
                    <a:pt x="53543" y="4263"/>
                  </a:lnTo>
                  <a:lnTo>
                    <a:pt x="53363" y="4022"/>
                  </a:lnTo>
                  <a:lnTo>
                    <a:pt x="53183" y="3782"/>
                  </a:lnTo>
                  <a:lnTo>
                    <a:pt x="52943" y="3542"/>
                  </a:lnTo>
                  <a:lnTo>
                    <a:pt x="52763" y="3302"/>
                  </a:lnTo>
                  <a:lnTo>
                    <a:pt x="52703" y="3002"/>
                  </a:lnTo>
                  <a:lnTo>
                    <a:pt x="52643" y="2702"/>
                  </a:lnTo>
                  <a:lnTo>
                    <a:pt x="52643" y="2102"/>
                  </a:lnTo>
                  <a:lnTo>
                    <a:pt x="52883" y="2222"/>
                  </a:lnTo>
                  <a:lnTo>
                    <a:pt x="53063" y="2402"/>
                  </a:lnTo>
                  <a:lnTo>
                    <a:pt x="53063" y="2162"/>
                  </a:lnTo>
                  <a:lnTo>
                    <a:pt x="53003" y="1922"/>
                  </a:lnTo>
                  <a:lnTo>
                    <a:pt x="52883" y="1621"/>
                  </a:lnTo>
                  <a:lnTo>
                    <a:pt x="52763" y="1441"/>
                  </a:lnTo>
                  <a:lnTo>
                    <a:pt x="52402" y="1021"/>
                  </a:lnTo>
                  <a:lnTo>
                    <a:pt x="52102" y="841"/>
                  </a:lnTo>
                  <a:lnTo>
                    <a:pt x="52042" y="781"/>
                  </a:lnTo>
                  <a:lnTo>
                    <a:pt x="51622" y="541"/>
                  </a:lnTo>
                  <a:lnTo>
                    <a:pt x="51082" y="301"/>
                  </a:lnTo>
                  <a:lnTo>
                    <a:pt x="50482" y="181"/>
                  </a:lnTo>
                  <a:lnTo>
                    <a:pt x="49881" y="61"/>
                  </a:lnTo>
                  <a:lnTo>
                    <a:pt x="492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</p:grpSp>
      <p:sp>
        <p:nvSpPr>
          <p:cNvPr id="267" name="Google Shape;267;p34"/>
          <p:cNvSpPr/>
          <p:nvPr/>
        </p:nvSpPr>
        <p:spPr>
          <a:xfrm>
            <a:off x="4544100" y="11615850"/>
            <a:ext cx="9199800" cy="962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7168"/>
          </a:p>
        </p:txBody>
      </p:sp>
      <p:sp>
        <p:nvSpPr>
          <p:cNvPr id="268" name="Google Shape;268;p34"/>
          <p:cNvSpPr txBox="1">
            <a:spLocks noGrp="1"/>
          </p:cNvSpPr>
          <p:nvPr>
            <p:ph type="subTitle" idx="1"/>
          </p:nvPr>
        </p:nvSpPr>
        <p:spPr>
          <a:xfrm>
            <a:off x="4800000" y="11621136"/>
            <a:ext cx="8688000" cy="95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indent="0"/>
            <a:r>
              <a:rPr lang="en"/>
              <a:t>Here is where your presentation begins</a:t>
            </a:r>
            <a:endParaRPr/>
          </a:p>
        </p:txBody>
      </p:sp>
      <p:sp>
        <p:nvSpPr>
          <p:cNvPr id="269" name="Google Shape;269;p34"/>
          <p:cNvSpPr/>
          <p:nvPr/>
        </p:nvSpPr>
        <p:spPr>
          <a:xfrm>
            <a:off x="5383774" y="8677450"/>
            <a:ext cx="7520452" cy="16285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7168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rgbClr val="FFFFFF"/>
                    </a:gs>
                    <a:gs pos="21000">
                      <a:srgbClr val="5AADFF"/>
                    </a:gs>
                    <a:gs pos="39000">
                      <a:srgbClr val="5A71FF"/>
                    </a:gs>
                    <a:gs pos="46000">
                      <a:srgbClr val="FF9AD9"/>
                    </a:gs>
                    <a:gs pos="64000">
                      <a:srgbClr val="FF5BD9"/>
                    </a:gs>
                    <a:gs pos="87000">
                      <a:srgbClr val="FF6B4D"/>
                    </a:gs>
                    <a:gs pos="100000">
                      <a:srgbClr val="FFD8D1"/>
                    </a:gs>
                  </a:gsLst>
                  <a:lin ang="5400012" scaled="0"/>
                </a:gradFill>
                <a:latin typeface="+mj-lt"/>
              </a:rPr>
              <a:t>RETRO</a:t>
            </a:r>
          </a:p>
        </p:txBody>
      </p:sp>
      <p:sp>
        <p:nvSpPr>
          <p:cNvPr id="270" name="Google Shape;270;p34"/>
          <p:cNvSpPr txBox="1">
            <a:spLocks noGrp="1"/>
          </p:cNvSpPr>
          <p:nvPr>
            <p:ph type="ctrTitle"/>
          </p:nvPr>
        </p:nvSpPr>
        <p:spPr>
          <a:xfrm>
            <a:off x="1837200" y="9653600"/>
            <a:ext cx="14613600" cy="18660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en"/>
              <a:t>Beach &amp; </a:t>
            </a:r>
            <a:r>
              <a:rPr lang="en">
                <a:solidFill>
                  <a:srgbClr val="5ADCFF"/>
                </a:solidFill>
              </a:rPr>
              <a:t>Palms Newsletter</a:t>
            </a:r>
            <a:endParaRPr>
              <a:solidFill>
                <a:srgbClr val="5ADC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 Beach &amp; Palms Newsletter by Slidesgo">
  <a:themeElements>
    <a:clrScheme name="Simple Light">
      <a:dk1>
        <a:srgbClr val="140E30"/>
      </a:dk1>
      <a:lt1>
        <a:srgbClr val="FFE183"/>
      </a:lt1>
      <a:dk2>
        <a:srgbClr val="FF008C"/>
      </a:dk2>
      <a:lt2>
        <a:srgbClr val="FFFFFF"/>
      </a:lt2>
      <a:accent1>
        <a:srgbClr val="00C4F9"/>
      </a:accent1>
      <a:accent2>
        <a:srgbClr val="F2A467"/>
      </a:accent2>
      <a:accent3>
        <a:srgbClr val="2156B6"/>
      </a:accent3>
      <a:accent4>
        <a:srgbClr val="FF9DC7"/>
      </a:accent4>
      <a:accent5>
        <a:srgbClr val="FFFFFF"/>
      </a:accent5>
      <a:accent6>
        <a:srgbClr val="FFFFFF"/>
      </a:accent6>
      <a:hlink>
        <a:srgbClr val="FFE1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155</Words>
  <Application>Microsoft Office PowerPoint</Application>
  <PresentationFormat>Custom</PresentationFormat>
  <Paragraphs>66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Exo 2</vt:lpstr>
      <vt:lpstr>Calibri</vt:lpstr>
      <vt:lpstr>Arial</vt:lpstr>
      <vt:lpstr>Yellowtail</vt:lpstr>
      <vt:lpstr>Calibri Light</vt:lpstr>
      <vt:lpstr>Retro Beach &amp; Palms Newsletter by Slidesgo</vt:lpstr>
      <vt:lpstr>Office Theme</vt:lpstr>
      <vt:lpstr>1_Office Theme</vt:lpstr>
      <vt:lpstr>PowerPoint Presentation</vt:lpstr>
      <vt:lpstr>PowerPoint Presentation</vt:lpstr>
      <vt:lpstr>Beach &amp; Palms Newsletter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Beach &amp; Palms Newsletter</dc:title>
  <cp:lastModifiedBy>Joseph Maxwell</cp:lastModifiedBy>
  <cp:revision>3</cp:revision>
  <dcterms:modified xsi:type="dcterms:W3CDTF">2023-01-04T17:14:55Z</dcterms:modified>
</cp:coreProperties>
</file>