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2" r:id="rId7"/>
    <p:sldId id="310" r:id="rId8"/>
    <p:sldId id="309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30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200" b="1" u="sng" dirty="0"/>
            <a:t>Research</a:t>
          </a:r>
          <a:r>
            <a:rPr lang="en-US" sz="2200" b="1" dirty="0"/>
            <a:t>: </a:t>
          </a:r>
          <a:r>
            <a:rPr lang="en-US" sz="2200" dirty="0"/>
            <a:t>PRIMARY &amp; SECONDARY DOCUMENTS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200" b="1" u="sng" dirty="0"/>
            <a:t>GOAL</a:t>
          </a:r>
          <a:r>
            <a:rPr lang="en-US" sz="2200" b="1" dirty="0"/>
            <a:t>: </a:t>
          </a:r>
          <a:r>
            <a:rPr lang="en-US" sz="2200" dirty="0"/>
            <a:t>EXPLAIN THE MEANING BEHIND THE WORKS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200" b="1" u="sng" dirty="0"/>
            <a:t>SELECTION</a:t>
          </a:r>
          <a:r>
            <a:rPr lang="en-US" sz="2200" b="1" dirty="0"/>
            <a:t>: </a:t>
          </a:r>
          <a:r>
            <a:rPr lang="en-US" sz="2200" dirty="0"/>
            <a:t>THREE PERPLEXING PIECES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 custScaleX="143269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 custScaleX="154936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982469" y="597081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282281" y="896893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3804" y="2442081"/>
          <a:ext cx="3304141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u="sng" kern="1200" dirty="0"/>
            <a:t>Research</a:t>
          </a:r>
          <a:r>
            <a:rPr lang="en-US" sz="2200" b="1" kern="1200" dirty="0"/>
            <a:t>: </a:t>
          </a:r>
          <a:r>
            <a:rPr lang="en-US" sz="2200" kern="1200" dirty="0"/>
            <a:t>PRIMARY &amp; SECONDARY DOCUMENTS</a:t>
          </a:r>
        </a:p>
      </dsp:txBody>
      <dsp:txXfrm>
        <a:off x="33804" y="2442081"/>
        <a:ext cx="3304141" cy="746917"/>
      </dsp:txXfrm>
    </dsp:sp>
    <dsp:sp modelId="{543C18BC-1989-44B2-9862-C670C61D3452}">
      <dsp:nvSpPr>
        <dsp:cNvPr id="0" name=""/>
        <dsp:cNvSpPr/>
      </dsp:nvSpPr>
      <dsp:spPr>
        <a:xfrm>
          <a:off x="4824739" y="597081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5124551" y="896893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741539" y="2442081"/>
          <a:ext cx="3573211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u="sng" kern="1200" dirty="0"/>
            <a:t>GOAL</a:t>
          </a:r>
          <a:r>
            <a:rPr lang="en-US" sz="2200" b="1" kern="1200" dirty="0"/>
            <a:t>: </a:t>
          </a:r>
          <a:r>
            <a:rPr lang="en-US" sz="2200" kern="1200" dirty="0"/>
            <a:t>EXPLAIN THE MEANING BEHIND THE WORKS</a:t>
          </a:r>
        </a:p>
      </dsp:txBody>
      <dsp:txXfrm>
        <a:off x="3741539" y="2442081"/>
        <a:ext cx="3573211" cy="746917"/>
      </dsp:txXfrm>
    </dsp:sp>
    <dsp:sp modelId="{5BDDFF18-9AEC-4E5E-B9AA-33D86F01A63E}">
      <dsp:nvSpPr>
        <dsp:cNvPr id="0" name=""/>
        <dsp:cNvSpPr/>
      </dsp:nvSpPr>
      <dsp:spPr>
        <a:xfrm>
          <a:off x="8168063" y="597081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467876" y="896893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718345" y="2442081"/>
          <a:ext cx="2306250" cy="746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u="sng" kern="1200" dirty="0"/>
            <a:t>SELECTION</a:t>
          </a:r>
          <a:r>
            <a:rPr lang="en-US" sz="2200" b="1" kern="1200" dirty="0"/>
            <a:t>: </a:t>
          </a:r>
          <a:r>
            <a:rPr lang="en-US" sz="2200" kern="1200" dirty="0"/>
            <a:t>THREE PERPLEXING PIECES</a:t>
          </a:r>
        </a:p>
      </dsp:txBody>
      <dsp:txXfrm>
        <a:off x="7718345" y="2442081"/>
        <a:ext cx="2306250" cy="746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464173" cy="3494791"/>
          </a:xfrm>
        </p:spPr>
        <p:txBody>
          <a:bodyPr>
            <a:normAutofit/>
          </a:bodyPr>
          <a:lstStyle/>
          <a:p>
            <a:r>
              <a:rPr lang="en-US" dirty="0"/>
              <a:t>The Meaning of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2023 Hyland Hackathon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36744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6DB1B9-5ACE-4255-9C76-195E4ED727E0}"/>
              </a:ext>
            </a:extLst>
          </p:cNvPr>
          <p:cNvSpPr txBox="1"/>
          <p:nvPr/>
        </p:nvSpPr>
        <p:spPr>
          <a:xfrm>
            <a:off x="5629278" y="157913"/>
            <a:ext cx="462914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 Cond Light" panose="020F0302020204030204"/>
                <a:ea typeface="+mj-ea"/>
                <a:cs typeface="+mj-cs"/>
              </a:rPr>
              <a:t>Girl with a Pearl Earring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D7F8029-0B8D-4D9F-9EF8-C004771D9B7F}"/>
              </a:ext>
            </a:extLst>
          </p:cNvPr>
          <p:cNvSpPr txBox="1">
            <a:spLocks/>
          </p:cNvSpPr>
          <p:nvPr/>
        </p:nvSpPr>
        <p:spPr>
          <a:xfrm>
            <a:off x="5629277" y="5819774"/>
            <a:ext cx="5219698" cy="7143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</a:rPr>
              <a:t>This enigmatic piece raises many questions, but the answers have now become apparent…</a:t>
            </a:r>
          </a:p>
        </p:txBody>
      </p:sp>
      <p:pic>
        <p:nvPicPr>
          <p:cNvPr id="5122" name="Picture 2" descr="Girl with a Pearl Earring - Wikipedia">
            <a:extLst>
              <a:ext uri="{FF2B5EF4-FFF2-40B4-BE49-F238E27FC236}">
                <a16:creationId xmlns:a16="http://schemas.microsoft.com/office/drawing/2014/main" id="{C0D44E91-538A-4820-8ACB-717201BB2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57913"/>
            <a:ext cx="5524502" cy="654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9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ndrew Wyeth. Christina's World. 1948 | MoMA">
            <a:extLst>
              <a:ext uri="{FF2B5EF4-FFF2-40B4-BE49-F238E27FC236}">
                <a16:creationId xmlns:a16="http://schemas.microsoft.com/office/drawing/2014/main" id="{D9B7C96E-7A85-4BAF-8CAC-C502911B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7" y="228600"/>
            <a:ext cx="9450085" cy="531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DB1B9-5ACE-4255-9C76-195E4ED727E0}"/>
              </a:ext>
            </a:extLst>
          </p:cNvPr>
          <p:cNvSpPr txBox="1"/>
          <p:nvPr/>
        </p:nvSpPr>
        <p:spPr>
          <a:xfrm>
            <a:off x="742950" y="5544273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 Pro Cond Light" panose="020F0302020204030204"/>
                <a:ea typeface="+mj-ea"/>
                <a:cs typeface="+mj-cs"/>
              </a:rPr>
              <a:t>Christina’s World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D7F8029-0B8D-4D9F-9EF8-C004771D9B7F}"/>
              </a:ext>
            </a:extLst>
          </p:cNvPr>
          <p:cNvSpPr txBox="1">
            <a:spLocks/>
          </p:cNvSpPr>
          <p:nvPr/>
        </p:nvSpPr>
        <p:spPr>
          <a:xfrm>
            <a:off x="9739453" y="947435"/>
            <a:ext cx="2271572" cy="35769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</a:rPr>
              <a:t>Scholars have debated the implications of this painting for decades, but now, finally, the true nature of the work can be revealed…</a:t>
            </a:r>
          </a:p>
        </p:txBody>
      </p:sp>
    </p:spTree>
    <p:extLst>
      <p:ext uri="{BB962C8B-B14F-4D97-AF65-F5344CB8AC3E}">
        <p14:creationId xmlns:p14="http://schemas.microsoft.com/office/powerpoint/2010/main" val="100383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900A-96D4-4746-8CEF-9FD5E0D6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63025"/>
            <a:ext cx="2701617" cy="3427901"/>
          </a:xfrm>
        </p:spPr>
        <p:txBody>
          <a:bodyPr>
            <a:normAutofit/>
          </a:bodyPr>
          <a:lstStyle/>
          <a:p>
            <a:r>
              <a:rPr lang="en-US" sz="6600" dirty="0"/>
              <a:t>Dogs Playing Poker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5CD80-A789-41F8-8B98-13951E7CE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4791075"/>
            <a:ext cx="3176059" cy="1447800"/>
          </a:xfrm>
        </p:spPr>
        <p:txBody>
          <a:bodyPr>
            <a:noAutofit/>
          </a:bodyPr>
          <a:lstStyle/>
          <a:p>
            <a:r>
              <a:rPr lang="en-US" sz="2000" i="1" dirty="0"/>
              <a:t>This masterpiece strikes some as incomprehensible at first, but with a deeper look, the meaning is clear…</a:t>
            </a:r>
          </a:p>
        </p:txBody>
      </p:sp>
      <p:pic>
        <p:nvPicPr>
          <p:cNvPr id="3074" name="Picture 2" descr="Dogs Playing Poker Painting by Patrick Sullivan - Fine Art America">
            <a:extLst>
              <a:ext uri="{FF2B5EF4-FFF2-40B4-BE49-F238E27FC236}">
                <a16:creationId xmlns:a16="http://schemas.microsoft.com/office/drawing/2014/main" id="{041DC982-BD1A-43BC-BB80-FDC83B6B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163025"/>
            <a:ext cx="8210550" cy="65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53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A098F93-3416-4071-BCC8-AC2A5A2554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375" b="2037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443D476-4DED-4383-85E1-5B8D57AA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C64BB-3030-49F9-A1A2-9A7CD470E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powerful messages behind these works will echo through the halls of the vast inconceivable future. </a:t>
            </a:r>
          </a:p>
        </p:txBody>
      </p:sp>
    </p:spTree>
    <p:extLst>
      <p:ext uri="{BB962C8B-B14F-4D97-AF65-F5344CB8AC3E}">
        <p14:creationId xmlns:p14="http://schemas.microsoft.com/office/powerpoint/2010/main" val="4391042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{09E7D0D0-BC4F-48EC-8799-0754C3A08519}tf11437505_win32</Template>
  <TotalTime>33</TotalTime>
  <Words>117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Georgia Pro Cond Light</vt:lpstr>
      <vt:lpstr>Speak Pro</vt:lpstr>
      <vt:lpstr>RetrospectVTI</vt:lpstr>
      <vt:lpstr>The Meaning of Art</vt:lpstr>
      <vt:lpstr>Process</vt:lpstr>
      <vt:lpstr>PowerPoint Presentation</vt:lpstr>
      <vt:lpstr>PowerPoint Presentation</vt:lpstr>
      <vt:lpstr>Dogs Playing Poker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Meaning of Art</dc:title>
  <dc:creator>Joseph Maxwell</dc:creator>
  <cp:lastModifiedBy>Joseph Maxwell</cp:lastModifiedBy>
  <cp:revision>3</cp:revision>
  <dcterms:created xsi:type="dcterms:W3CDTF">2022-11-28T22:21:23Z</dcterms:created>
  <dcterms:modified xsi:type="dcterms:W3CDTF">2022-11-29T14:54:49Z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