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0" r:id="rId6"/>
    <p:sldId id="258" r:id="rId7"/>
    <p:sldId id="262" r:id="rId8"/>
    <p:sldId id="261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0704" autoAdjust="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Minimalism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2023 Hyland Hackathon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r>
              <a:rPr lang="en-US" dirty="0"/>
              <a:t>WHAT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AD8B9-3719-4696-A80F-16A618C5D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</p:spPr>
        <p:txBody>
          <a:bodyPr/>
          <a:lstStyle/>
          <a:p>
            <a:r>
              <a:rPr lang="en-US" dirty="0"/>
              <a:t>PHILOSOPHY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/>
          <a:p>
            <a:r>
              <a:rPr lang="en-US" dirty="0"/>
              <a:t>Less is more.​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DEC5F-B8EE-4BC1-843F-13135E6E7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/>
          <a:p>
            <a:r>
              <a:rPr lang="en-US" dirty="0"/>
              <a:t>This presentation is autological.</a:t>
            </a:r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WHY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en-US" dirty="0"/>
              <a:t>It’s simple, clean, and effective.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HOW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/>
          <a:lstStyle/>
          <a:p>
            <a:r>
              <a:rPr lang="en-US" dirty="0"/>
              <a:t>Do less.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SPECIFICS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1C395-6BC4-4F00-B40B-069DBBB7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/>
          <a:lstStyle/>
          <a:p>
            <a:r>
              <a:rPr lang="en-US" dirty="0"/>
              <a:t>WHO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6151-9486-4A03-AE3A-F1CC562E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/>
          <a:p>
            <a:r>
              <a:rPr lang="en-US" dirty="0"/>
              <a:t>You.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59236-37DD-4582-A2A0-3F9A13A3B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/>
          <a:lstStyle/>
          <a:p>
            <a:r>
              <a:rPr lang="en-US" dirty="0"/>
              <a:t>WHEN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CCF0F-F0BB-42D7-B3C2-C2933673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/>
          <a:p>
            <a:r>
              <a:rPr lang="en-US" dirty="0"/>
              <a:t>Now.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939793-2181-4A3D-9C5A-CE676CC83EC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/>
          <a:lstStyle/>
          <a:p>
            <a:r>
              <a:rPr lang="en-US" dirty="0"/>
              <a:t>WHERE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9FA0B0D-7B36-4D63-86BD-20E6E1B6A0D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/>
          <a:p>
            <a:r>
              <a:rPr lang="en-US" dirty="0"/>
              <a:t>Everywhere.</a:t>
            </a:r>
          </a:p>
        </p:txBody>
      </p:sp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724" y="2809875"/>
            <a:ext cx="6696075" cy="1909763"/>
          </a:xfrm>
        </p:spPr>
        <p:txBody>
          <a:bodyPr/>
          <a:lstStyle/>
          <a:p>
            <a:r>
              <a:rPr lang="en-US" dirty="0"/>
              <a:t>Brevity is the soul of wit.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D0450-A909-4CD9-8912-96A19ACEB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/>
          <a:lstStyle/>
          <a:p>
            <a:r>
              <a:rPr lang="en-US" dirty="0"/>
              <a:t>William Shakespeare</a:t>
            </a:r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/>
          <a:p>
            <a:r>
              <a:rPr lang="en-US" dirty="0"/>
              <a:t>Do it.</a:t>
            </a:r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{03513766-15F7-496C-878A-BA1425095011}tf67328976_win32</Template>
  <TotalTime>16</TotalTime>
  <Words>53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Tenorite</vt:lpstr>
      <vt:lpstr>Office Theme</vt:lpstr>
      <vt:lpstr>Minimalism</vt:lpstr>
      <vt:lpstr>WHAT</vt:lpstr>
      <vt:lpstr>WHY</vt:lpstr>
      <vt:lpstr>HOW</vt:lpstr>
      <vt:lpstr>SPECIFICS</vt:lpstr>
      <vt:lpstr>Brevity is the soul of wit.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Minimalism</dc:title>
  <dc:creator>Joseph Maxwell</dc:creator>
  <cp:lastModifiedBy>Joseph Maxwell</cp:lastModifiedBy>
  <cp:revision>1</cp:revision>
  <dcterms:created xsi:type="dcterms:W3CDTF">2022-11-28T22:10:03Z</dcterms:created>
  <dcterms:modified xsi:type="dcterms:W3CDTF">2022-11-28T22:26:18Z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