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8" r:id="rId5"/>
    <p:sldId id="278" r:id="rId6"/>
    <p:sldId id="264" r:id="rId7"/>
    <p:sldId id="283" r:id="rId8"/>
    <p:sldId id="280" r:id="rId9"/>
    <p:sldId id="272" r:id="rId10"/>
    <p:sldId id="284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0"/>
  </p:normalViewPr>
  <p:slideViewPr>
    <p:cSldViewPr snapToGrid="0" showGuides="1">
      <p:cViewPr varScale="1">
        <p:scale>
          <a:sx n="97" d="100"/>
          <a:sy n="97" d="100"/>
        </p:scale>
        <p:origin x="96" y="37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buNone/>
          </a:pPr>
          <a:r>
            <a:rPr lang="en-US" sz="3200" b="1" i="0" dirty="0">
              <a:latin typeface="Arial" panose="020B0604020202020204" pitchFamily="34" charset="0"/>
              <a:cs typeface="Arial" panose="020B0604020202020204" pitchFamily="34" charset="0"/>
            </a:rPr>
            <a:t>Immortality</a:t>
          </a:r>
          <a:r>
            <a:rPr lang="en-US" sz="3200" b="0" i="0" dirty="0">
              <a:latin typeface="Arial" panose="020B0604020202020204" pitchFamily="34" charset="0"/>
              <a:cs typeface="Arial" panose="020B0604020202020204" pitchFamily="34" charset="0"/>
            </a:rPr>
            <a:t> ♾</a:t>
          </a:r>
          <a:endParaRPr lang="en-US" sz="32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 sz="3200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 sz="3200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4800" b="1" i="0" dirty="0">
              <a:latin typeface="+mj-lt"/>
              <a:cs typeface="Arial Black" panose="020B0604020202020204" pitchFamily="34" charset="0"/>
            </a:rPr>
            <a:t>1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 sz="3200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 sz="3200"/>
        </a:p>
      </dgm:t>
    </dgm:pt>
    <dgm:pt modelId="{30A490C8-22B4-4D68-875C-0F0DE2FF864D}">
      <dgm:prSet phldr="0" custT="1"/>
      <dgm:spPr/>
      <dgm:t>
        <a:bodyPr anchor="ctr"/>
        <a:lstStyle/>
        <a:p>
          <a:pPr marL="0"/>
          <a:r>
            <a:rPr lang="en-US" sz="3200" b="1" i="0" dirty="0">
              <a:latin typeface="Arial" panose="020B0604020202020204" pitchFamily="34" charset="0"/>
              <a:cs typeface="Arial" panose="020B0604020202020204" pitchFamily="34" charset="0"/>
            </a:rPr>
            <a:t>Invisibility</a:t>
          </a:r>
          <a:r>
            <a:rPr lang="en-US" sz="3200" b="0" i="0" dirty="0">
              <a:latin typeface="Arial" panose="020B0604020202020204" pitchFamily="34" charset="0"/>
              <a:cs typeface="Arial" panose="020B0604020202020204" pitchFamily="34" charset="0"/>
            </a:rPr>
            <a:t> 👥</a:t>
          </a:r>
          <a:endParaRPr lang="en-US" sz="32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 sz="3200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 sz="3200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4800" b="1" i="0" dirty="0">
              <a:latin typeface="+mj-lt"/>
              <a:cs typeface="Arial Black" panose="020B0604020202020204" pitchFamily="34" charset="0"/>
            </a:rPr>
            <a:t>2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 sz="3200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 sz="3200"/>
        </a:p>
      </dgm:t>
    </dgm:pt>
    <dgm:pt modelId="{50418D2B-9486-42DE-AFDD-1D31420040FF}">
      <dgm:prSet phldr="0" custT="1"/>
      <dgm:spPr/>
      <dgm:t>
        <a:bodyPr anchor="ctr"/>
        <a:lstStyle/>
        <a:p>
          <a:pPr marL="0"/>
          <a:r>
            <a:rPr lang="en-US" sz="3200" b="1" i="0" dirty="0">
              <a:latin typeface="Arial" panose="020B0604020202020204" pitchFamily="34" charset="0"/>
              <a:cs typeface="Arial" panose="020B0604020202020204" pitchFamily="34" charset="0"/>
            </a:rPr>
            <a:t>Teleportation</a:t>
          </a:r>
          <a:r>
            <a:rPr lang="en-US" sz="3200" b="0" i="0" dirty="0">
              <a:latin typeface="Arial" panose="020B0604020202020204" pitchFamily="34" charset="0"/>
              <a:cs typeface="Arial" panose="020B0604020202020204" pitchFamily="34" charset="0"/>
            </a:rPr>
            <a:t> 🌌</a:t>
          </a:r>
          <a:endParaRPr lang="en-US" sz="32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 sz="3200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 sz="3200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4800" b="1" i="0" dirty="0">
              <a:latin typeface="+mj-lt"/>
              <a:cs typeface="Arial Black" panose="020B0604020202020204" pitchFamily="34" charset="0"/>
            </a:rPr>
            <a:t>3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 sz="3200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 sz="3200"/>
        </a:p>
      </dgm:t>
    </dgm:pt>
    <dgm:pt modelId="{0EC0C300-11E4-45CF-8418-973585107209}">
      <dgm:prSet phldr="0" custT="1"/>
      <dgm:spPr/>
      <dgm:t>
        <a:bodyPr anchor="ctr"/>
        <a:lstStyle/>
        <a:p>
          <a:pPr marL="0"/>
          <a:r>
            <a:rPr lang="en-US" sz="3200" b="1" i="0" dirty="0">
              <a:latin typeface="Arial" panose="020B0604020202020204" pitchFamily="34" charset="0"/>
              <a:cs typeface="Arial" panose="020B0604020202020204" pitchFamily="34" charset="0"/>
            </a:rPr>
            <a:t>Total Knowledge of All Things </a:t>
          </a:r>
          <a:r>
            <a:rPr lang="en-US" sz="3200" b="0" i="0" dirty="0">
              <a:latin typeface="Arial" panose="020B0604020202020204" pitchFamily="34" charset="0"/>
              <a:cs typeface="Arial" panose="020B0604020202020204" pitchFamily="34" charset="0"/>
            </a:rPr>
            <a:t>📚</a:t>
          </a:r>
          <a:endParaRPr lang="en-US" sz="32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 sz="3200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 sz="3200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/>
          <a:r>
            <a:rPr lang="en-US" sz="3200" b="1" i="0" dirty="0">
              <a:latin typeface="Arial" panose="020B0604020202020204" pitchFamily="34" charset="0"/>
              <a:cs typeface="Arial" panose="020B0604020202020204" pitchFamily="34" charset="0"/>
            </a:rPr>
            <a:t>Flight</a:t>
          </a:r>
          <a:r>
            <a:rPr lang="en-US" sz="3200" b="0" i="0" dirty="0">
              <a:latin typeface="Arial" panose="020B0604020202020204" pitchFamily="34" charset="0"/>
              <a:cs typeface="Arial" panose="020B0604020202020204" pitchFamily="34" charset="0"/>
            </a:rPr>
            <a:t> 🐦</a:t>
          </a:r>
          <a:endParaRPr lang="en-US" sz="32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 sz="3200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 sz="3200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4800" b="1" i="0" dirty="0">
              <a:latin typeface="+mj-lt"/>
              <a:cs typeface="Arial Black" panose="020B0604020202020204" pitchFamily="34" charset="0"/>
            </a:rPr>
            <a:t>5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 sz="3200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 sz="3200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4800" b="1" i="0" dirty="0">
              <a:latin typeface="+mj-lt"/>
              <a:cs typeface="Arial Black" panose="020B0604020202020204" pitchFamily="34" charset="0"/>
            </a:rPr>
            <a:t>4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 sz="3200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 sz="3200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-285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-148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-1291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2B227B-9842-7E4B-A946-48F9C08394D4}" type="presOf" srcId="{A2322D3A-7AC2-4C5C-9D7E-EAB2313D47D4}" destId="{7543777C-4617-0343-8040-A73DD2FC544E}" srcOrd="0" destOrd="0" presId="urn:microsoft.com/office/officeart/2008/layout/LinedList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C4C745E7-4D99-7344-9422-E0A0ECE59A54}" type="presOf" srcId="{8FE81FEC-2664-411F-AEB3-065F29F52751}" destId="{FDF61795-EF4F-DD4D-9159-4AAF6F881146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  <dgm:cxn modelId="{12D23EA2-0ED9-D34E-B5ED-F5D3205CAB99}" type="presParOf" srcId="{F776D97D-7E8A-BE47-8534-04C00FFCCC4D}" destId="{F5770AFA-66ED-0C4C-805A-0A58C20E9262}" srcOrd="8" destOrd="0" presId="urn:microsoft.com/office/officeart/2008/layout/LinedList"/>
    <dgm:cxn modelId="{D6655B2D-64A9-7743-802F-4F8E778B3C33}" type="presParOf" srcId="{F776D97D-7E8A-BE47-8534-04C00FFCCC4D}" destId="{F891B2B1-AF2F-6B4A-BB1C-410B26CB87A9}" srcOrd="9" destOrd="0" presId="urn:microsoft.com/office/officeart/2008/layout/LinedList"/>
    <dgm:cxn modelId="{318C1DAB-A068-964F-A17E-140AD336B1BF}" type="presParOf" srcId="{F891B2B1-AF2F-6B4A-BB1C-410B26CB87A9}" destId="{7543777C-4617-0343-8040-A73DD2FC544E}" srcOrd="0" destOrd="0" presId="urn:microsoft.com/office/officeart/2008/layout/LinedList"/>
    <dgm:cxn modelId="{B8AF4568-9B82-DA44-AD5C-EA377FA2D9B3}" type="presParOf" srcId="{F891B2B1-AF2F-6B4A-BB1C-410B26CB87A9}" destId="{1F14637B-F64E-2B44-B962-58D4B9D01816}" srcOrd="1" destOrd="0" presId="urn:microsoft.com/office/officeart/2008/layout/LinedList"/>
    <dgm:cxn modelId="{4658BBE0-0059-7746-8015-ACCF9C12F94D}" type="presParOf" srcId="{1F14637B-F64E-2B44-B962-58D4B9D01816}" destId="{C5E85A61-2F53-ED40-B82C-D1234507F0B9}" srcOrd="0" destOrd="0" presId="urn:microsoft.com/office/officeart/2008/layout/LinedList"/>
    <dgm:cxn modelId="{EEFBE36F-E91C-3F40-963E-7DFDA2159A59}" type="presParOf" srcId="{1F14637B-F64E-2B44-B962-58D4B9D01816}" destId="{A74182B4-4E0B-8C41-8815-820CE83D2B24}" srcOrd="1" destOrd="0" presId="urn:microsoft.com/office/officeart/2008/layout/LinedList"/>
    <dgm:cxn modelId="{F7097533-54BF-4B46-AD4D-92D21EEBFDFE}" type="presParOf" srcId="{A74182B4-4E0B-8C41-8815-820CE83D2B24}" destId="{F42ED7E8-626D-8844-B304-8CB707F5C617}" srcOrd="0" destOrd="0" presId="urn:microsoft.com/office/officeart/2008/layout/LinedList"/>
    <dgm:cxn modelId="{154656EA-373C-3444-B79D-76EDB13C71D0}" type="presParOf" srcId="{A74182B4-4E0B-8C41-8815-820CE83D2B24}" destId="{FDF61795-EF4F-DD4D-9159-4AAF6F881146}" srcOrd="1" destOrd="0" presId="urn:microsoft.com/office/officeart/2008/layout/LinedList"/>
    <dgm:cxn modelId="{8D205AE8-2368-B64F-A428-DA96C0D8A08F}" type="presParOf" srcId="{A74182B4-4E0B-8C41-8815-820CE83D2B24}" destId="{8A4368D5-9931-DE4B-BB7D-B49BEF583F76}" srcOrd="2" destOrd="0" presId="urn:microsoft.com/office/officeart/2008/layout/LinedList"/>
    <dgm:cxn modelId="{A7BBB921-7E0D-5D41-9EFD-6FA175CB64CE}" type="presParOf" srcId="{1F14637B-F64E-2B44-B962-58D4B9D01816}" destId="{C75E1AE3-DD31-AD48-9D72-710374FAA08B}" srcOrd="2" destOrd="0" presId="urn:microsoft.com/office/officeart/2008/layout/LinedList"/>
    <dgm:cxn modelId="{6429F904-383C-C243-9E84-BE55B6F1F30B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1"/>
          <a:ext cx="886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1"/>
          <a:ext cx="1767092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atin typeface="+mj-lt"/>
              <a:cs typeface="Arial Black" panose="020B0604020202020204" pitchFamily="34" charset="0"/>
            </a:rPr>
            <a:t>1</a:t>
          </a:r>
        </a:p>
      </dsp:txBody>
      <dsp:txXfrm>
        <a:off x="0" y="531"/>
        <a:ext cx="1767092" cy="870055"/>
      </dsp:txXfrm>
    </dsp:sp>
    <dsp:sp modelId="{4586F0D8-A120-274B-BE51-856FCB4AC43F}">
      <dsp:nvSpPr>
        <dsp:cNvPr id="0" name=""/>
        <dsp:cNvSpPr/>
      </dsp:nvSpPr>
      <dsp:spPr>
        <a:xfrm>
          <a:off x="1879857" y="40040"/>
          <a:ext cx="695886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Arial" panose="020B0604020202020204" pitchFamily="34" charset="0"/>
              <a:cs typeface="Arial" panose="020B0604020202020204" pitchFamily="34" charset="0"/>
            </a:rPr>
            <a:t>Invisibility</a:t>
          </a:r>
          <a:r>
            <a:rPr lang="en-US" sz="3200" b="0" i="0" kern="1200" dirty="0">
              <a:latin typeface="Arial" panose="020B0604020202020204" pitchFamily="34" charset="0"/>
              <a:cs typeface="Arial" panose="020B0604020202020204" pitchFamily="34" charset="0"/>
            </a:rPr>
            <a:t> 👥</a:t>
          </a:r>
          <a:endParaRPr lang="en-US" sz="32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9857" y="40040"/>
        <a:ext cx="6958866" cy="790186"/>
      </dsp:txXfrm>
    </dsp:sp>
    <dsp:sp modelId="{D32907E9-4487-C641-A90B-8734AF86410A}">
      <dsp:nvSpPr>
        <dsp:cNvPr id="0" name=""/>
        <dsp:cNvSpPr/>
      </dsp:nvSpPr>
      <dsp:spPr>
        <a:xfrm>
          <a:off x="1758469" y="740580"/>
          <a:ext cx="7068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70586"/>
          <a:ext cx="8861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70586"/>
          <a:ext cx="176016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atin typeface="+mj-lt"/>
              <a:cs typeface="Arial Black" panose="020B0604020202020204" pitchFamily="34" charset="0"/>
            </a:rPr>
            <a:t>2</a:t>
          </a:r>
        </a:p>
      </dsp:txBody>
      <dsp:txXfrm>
        <a:off x="0" y="870586"/>
        <a:ext cx="1760169" cy="870055"/>
      </dsp:txXfrm>
    </dsp:sp>
    <dsp:sp modelId="{40AD39FF-552E-3645-816F-DA192029EE94}">
      <dsp:nvSpPr>
        <dsp:cNvPr id="0" name=""/>
        <dsp:cNvSpPr/>
      </dsp:nvSpPr>
      <dsp:spPr>
        <a:xfrm>
          <a:off x="1881957" y="910095"/>
          <a:ext cx="696635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Arial" panose="020B0604020202020204" pitchFamily="34" charset="0"/>
              <a:cs typeface="Arial" panose="020B0604020202020204" pitchFamily="34" charset="0"/>
            </a:rPr>
            <a:t>Teleportation</a:t>
          </a:r>
          <a:r>
            <a:rPr lang="en-US" sz="3200" b="0" i="0" kern="1200" dirty="0">
              <a:latin typeface="Arial" panose="020B0604020202020204" pitchFamily="34" charset="0"/>
              <a:cs typeface="Arial" panose="020B0604020202020204" pitchFamily="34" charset="0"/>
            </a:rPr>
            <a:t> 🌌</a:t>
          </a:r>
          <a:endParaRPr lang="en-US" sz="32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1957" y="910095"/>
        <a:ext cx="6966353" cy="790186"/>
      </dsp:txXfrm>
    </dsp:sp>
    <dsp:sp modelId="{3C32CEDB-4D51-DE42-A3D8-8AC9E88624F2}">
      <dsp:nvSpPr>
        <dsp:cNvPr id="0" name=""/>
        <dsp:cNvSpPr/>
      </dsp:nvSpPr>
      <dsp:spPr>
        <a:xfrm>
          <a:off x="1760169" y="1700282"/>
          <a:ext cx="7040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40641"/>
          <a:ext cx="8861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40641"/>
          <a:ext cx="1770554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atin typeface="+mj-lt"/>
              <a:cs typeface="Arial Black" panose="020B0604020202020204" pitchFamily="34" charset="0"/>
            </a:rPr>
            <a:t>3</a:t>
          </a:r>
        </a:p>
      </dsp:txBody>
      <dsp:txXfrm>
        <a:off x="0" y="1740641"/>
        <a:ext cx="1770554" cy="870055"/>
      </dsp:txXfrm>
    </dsp:sp>
    <dsp:sp modelId="{C5AD48B0-9931-9B4D-A60B-A844B7F448FC}">
      <dsp:nvSpPr>
        <dsp:cNvPr id="0" name=""/>
        <dsp:cNvSpPr/>
      </dsp:nvSpPr>
      <dsp:spPr>
        <a:xfrm>
          <a:off x="1883887" y="1780150"/>
          <a:ext cx="695790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Arial" panose="020B0604020202020204" pitchFamily="34" charset="0"/>
              <a:cs typeface="Arial" panose="020B0604020202020204" pitchFamily="34" charset="0"/>
            </a:rPr>
            <a:t>Total Knowledge of All Things </a:t>
          </a:r>
          <a:r>
            <a:rPr lang="en-US" sz="3200" b="0" i="0" kern="1200" dirty="0">
              <a:latin typeface="Arial" panose="020B0604020202020204" pitchFamily="34" charset="0"/>
              <a:cs typeface="Arial" panose="020B0604020202020204" pitchFamily="34" charset="0"/>
            </a:rPr>
            <a:t>📚</a:t>
          </a:r>
          <a:endParaRPr lang="en-US" sz="32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3887" y="1780150"/>
        <a:ext cx="6957903" cy="790186"/>
      </dsp:txXfrm>
    </dsp:sp>
    <dsp:sp modelId="{1486AE56-865C-6E48-9D6E-6B6DFA851578}">
      <dsp:nvSpPr>
        <dsp:cNvPr id="0" name=""/>
        <dsp:cNvSpPr/>
      </dsp:nvSpPr>
      <dsp:spPr>
        <a:xfrm>
          <a:off x="1770554" y="2570337"/>
          <a:ext cx="70822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10696"/>
          <a:ext cx="886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10696"/>
          <a:ext cx="175670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atin typeface="+mj-lt"/>
              <a:cs typeface="Arial Black" panose="020B0604020202020204" pitchFamily="34" charset="0"/>
            </a:rPr>
            <a:t>4</a:t>
          </a:r>
        </a:p>
      </dsp:txBody>
      <dsp:txXfrm>
        <a:off x="0" y="2610696"/>
        <a:ext cx="1756708" cy="870055"/>
      </dsp:txXfrm>
    </dsp:sp>
    <dsp:sp modelId="{4249D1DC-A83D-314A-B537-01066820A2A2}">
      <dsp:nvSpPr>
        <dsp:cNvPr id="0" name=""/>
        <dsp:cNvSpPr/>
      </dsp:nvSpPr>
      <dsp:spPr>
        <a:xfrm>
          <a:off x="1882324" y="2633572"/>
          <a:ext cx="6965961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Arial" panose="020B0604020202020204" pitchFamily="34" charset="0"/>
              <a:cs typeface="Arial" panose="020B0604020202020204" pitchFamily="34" charset="0"/>
            </a:rPr>
            <a:t>Flight</a:t>
          </a:r>
          <a:r>
            <a:rPr lang="en-US" sz="3200" b="0" i="0" kern="1200" dirty="0">
              <a:latin typeface="Arial" panose="020B0604020202020204" pitchFamily="34" charset="0"/>
              <a:cs typeface="Arial" panose="020B0604020202020204" pitchFamily="34" charset="0"/>
            </a:rPr>
            <a:t> 🐦</a:t>
          </a:r>
          <a:endParaRPr lang="en-US" sz="32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2324" y="2633572"/>
        <a:ext cx="6965961" cy="790186"/>
      </dsp:txXfrm>
    </dsp:sp>
    <dsp:sp modelId="{0D57756D-529C-2140-A977-BD0E25A5CF9F}">
      <dsp:nvSpPr>
        <dsp:cNvPr id="0" name=""/>
        <dsp:cNvSpPr/>
      </dsp:nvSpPr>
      <dsp:spPr>
        <a:xfrm>
          <a:off x="1756708" y="3440392"/>
          <a:ext cx="70268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80751"/>
          <a:ext cx="88614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80751"/>
          <a:ext cx="17169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latin typeface="+mj-lt"/>
              <a:cs typeface="Arial Black" panose="020B0604020202020204" pitchFamily="34" charset="0"/>
            </a:rPr>
            <a:t>5</a:t>
          </a:r>
        </a:p>
      </dsp:txBody>
      <dsp:txXfrm>
        <a:off x="0" y="3480751"/>
        <a:ext cx="1716901" cy="870055"/>
      </dsp:txXfrm>
    </dsp:sp>
    <dsp:sp modelId="{FDF61795-EF4F-DD4D-9159-4AAF6F881146}">
      <dsp:nvSpPr>
        <dsp:cNvPr id="0" name=""/>
        <dsp:cNvSpPr/>
      </dsp:nvSpPr>
      <dsp:spPr>
        <a:xfrm>
          <a:off x="1758670" y="3520261"/>
          <a:ext cx="7013040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Arial" panose="020B0604020202020204" pitchFamily="34" charset="0"/>
              <a:cs typeface="Arial" panose="020B0604020202020204" pitchFamily="34" charset="0"/>
            </a:rPr>
            <a:t>Immortality</a:t>
          </a:r>
          <a:r>
            <a:rPr lang="en-US" sz="3200" b="0" i="0" kern="1200" dirty="0">
              <a:latin typeface="Arial" panose="020B0604020202020204" pitchFamily="34" charset="0"/>
              <a:cs typeface="Arial" panose="020B0604020202020204" pitchFamily="34" charset="0"/>
            </a:rPr>
            <a:t> ♾</a:t>
          </a:r>
          <a:endParaRPr lang="en-US" sz="32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58670" y="3520261"/>
        <a:ext cx="7013040" cy="790186"/>
      </dsp:txXfrm>
    </dsp:sp>
    <dsp:sp modelId="{C75E1AE3-DD31-AD48-9D72-710374FAA08B}">
      <dsp:nvSpPr>
        <dsp:cNvPr id="0" name=""/>
        <dsp:cNvSpPr/>
      </dsp:nvSpPr>
      <dsp:spPr>
        <a:xfrm>
          <a:off x="1716901" y="4310447"/>
          <a:ext cx="68676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Hacky Hour Poll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2023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121408"/>
            <a:ext cx="8397241" cy="3578352"/>
          </a:xfrm>
        </p:spPr>
        <p:txBody>
          <a:bodyPr/>
          <a:lstStyle/>
          <a:p>
            <a:r>
              <a:rPr lang="en-US" sz="2800" dirty="0"/>
              <a:t>Questions will appear in the slides</a:t>
            </a:r>
          </a:p>
          <a:p>
            <a:r>
              <a:rPr lang="en-US" sz="2800" dirty="0"/>
              <a:t>Answers will be multiple choice</a:t>
            </a:r>
          </a:p>
          <a:p>
            <a:endParaRPr lang="en-US" dirty="0"/>
          </a:p>
          <a:p>
            <a:r>
              <a:rPr lang="en-US" i="1" dirty="0"/>
              <a:t>If you are in-person: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accent4"/>
                </a:solidFill>
              </a:rPr>
              <a:t>Hold up the number of fingers for your answer</a:t>
            </a:r>
          </a:p>
          <a:p>
            <a:endParaRPr lang="en-US" dirty="0"/>
          </a:p>
          <a:p>
            <a:r>
              <a:rPr lang="en-US" i="1" dirty="0"/>
              <a:t>If you are virtual: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accent6"/>
                </a:solidFill>
              </a:rPr>
              <a:t>Post the number for your answer in the chat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pic>
        <p:nvPicPr>
          <p:cNvPr id="1026" name="Picture 2" descr="Hand Finger W Letter W Silhouette PNG &amp; SVG Design For T-Shirts">
            <a:extLst>
              <a:ext uri="{FF2B5EF4-FFF2-40B4-BE49-F238E27FC236}">
                <a16:creationId xmlns:a16="http://schemas.microsoft.com/office/drawing/2014/main" id="{476FAE63-6C8E-4788-937F-CB425D2D0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32" y="2473234"/>
            <a:ext cx="1135108" cy="11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 Dots Fill Vector SVG Icon (2) - SVG Repo">
            <a:extLst>
              <a:ext uri="{FF2B5EF4-FFF2-40B4-BE49-F238E27FC236}">
                <a16:creationId xmlns:a16="http://schemas.microsoft.com/office/drawing/2014/main" id="{E24AA4A6-FE3E-411A-A044-AA36CE56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7224" y="4723992"/>
            <a:ext cx="1135108" cy="11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we go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438912"/>
            <a:ext cx="10713425" cy="1325880"/>
          </a:xfrm>
        </p:spPr>
        <p:txBody>
          <a:bodyPr/>
          <a:lstStyle/>
          <a:p>
            <a:r>
              <a:rPr lang="en-US" dirty="0"/>
              <a:t>Which season is best?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998032"/>
            <a:ext cx="8659368" cy="749808"/>
          </a:xfrm>
        </p:spPr>
        <p:txBody>
          <a:bodyPr/>
          <a:lstStyle/>
          <a:p>
            <a:r>
              <a:rPr lang="en-US" dirty="0"/>
              <a:t>Fall 🍂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880" y="4897448"/>
            <a:ext cx="960120" cy="96012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972818"/>
            <a:ext cx="8659368" cy="749808"/>
          </a:xfrm>
        </p:spPr>
        <p:txBody>
          <a:bodyPr/>
          <a:lstStyle/>
          <a:p>
            <a:r>
              <a:rPr lang="en-US" dirty="0"/>
              <a:t>Winter ❄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3880" y="1865376"/>
            <a:ext cx="960120" cy="96012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998214"/>
            <a:ext cx="8659368" cy="749808"/>
          </a:xfrm>
        </p:spPr>
        <p:txBody>
          <a:bodyPr/>
          <a:lstStyle/>
          <a:p>
            <a:r>
              <a:rPr lang="en-US" dirty="0"/>
              <a:t>Summer 🌞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883914"/>
            <a:ext cx="960120" cy="96012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2985516"/>
            <a:ext cx="8659368" cy="749808"/>
          </a:xfrm>
        </p:spPr>
        <p:txBody>
          <a:bodyPr/>
          <a:lstStyle/>
          <a:p>
            <a:r>
              <a:rPr lang="en-US" dirty="0"/>
              <a:t>Spring 🌱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83880" y="2857500"/>
            <a:ext cx="960120" cy="96012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501" y="731520"/>
            <a:ext cx="8858225" cy="777240"/>
          </a:xfrm>
        </p:spPr>
        <p:txBody>
          <a:bodyPr/>
          <a:lstStyle/>
          <a:p>
            <a:r>
              <a:rPr lang="en-US" sz="3600" dirty="0"/>
              <a:t>Which would you rather </a:t>
            </a:r>
            <a:r>
              <a:rPr lang="en-US" u="sng" dirty="0"/>
              <a:t>give up</a:t>
            </a:r>
            <a:r>
              <a:rPr lang="en-US" sz="3600" dirty="0"/>
              <a:t>?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4B4CEE-5DB4-6994-504B-BF87FCC06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95B11-C76E-DD57-C5B1-8658DCE8DA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3020" y="2794676"/>
            <a:ext cx="2788920" cy="621791"/>
          </a:xfrm>
        </p:spPr>
        <p:txBody>
          <a:bodyPr>
            <a:normAutofit/>
          </a:bodyPr>
          <a:lstStyle/>
          <a:p>
            <a:r>
              <a:rPr lang="en-US" sz="3000" dirty="0"/>
              <a:t>Music 🎶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CF8C408-02FC-4132-F304-040A31BEB4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0060" y="2794675"/>
            <a:ext cx="2788920" cy="621791"/>
          </a:xfrm>
        </p:spPr>
        <p:txBody>
          <a:bodyPr>
            <a:normAutofit/>
          </a:bodyPr>
          <a:lstStyle/>
          <a:p>
            <a:r>
              <a:rPr lang="en-US" sz="3000" dirty="0"/>
              <a:t>🎞 Movies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71F316B-7439-A04C-9934-FDC516BE7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5" y="5064874"/>
            <a:ext cx="3010866" cy="588930"/>
          </a:xfrm>
        </p:spPr>
        <p:txBody>
          <a:bodyPr>
            <a:noAutofit/>
          </a:bodyPr>
          <a:lstStyle/>
          <a:p>
            <a:r>
              <a:rPr lang="en-US" sz="3000" dirty="0"/>
              <a:t>Television 📺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CAAB9F-9796-6688-532A-91A4A1E4BF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00060" y="5032014"/>
            <a:ext cx="2788920" cy="621790"/>
          </a:xfrm>
        </p:spPr>
        <p:txBody>
          <a:bodyPr>
            <a:normAutofit/>
          </a:bodyPr>
          <a:lstStyle/>
          <a:p>
            <a:r>
              <a:rPr lang="en-US" sz="3000" dirty="0"/>
              <a:t>📚 Books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DE0F4450-6201-40C6-B6FF-036A9D42AD46}"/>
              </a:ext>
            </a:extLst>
          </p:cNvPr>
          <p:cNvSpPr txBox="1">
            <a:spLocks/>
          </p:cNvSpPr>
          <p:nvPr/>
        </p:nvSpPr>
        <p:spPr>
          <a:xfrm>
            <a:off x="4091940" y="2015613"/>
            <a:ext cx="1817247" cy="2035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B40D3CBC-B620-4594-AA22-CA36D781D987}"/>
              </a:ext>
            </a:extLst>
          </p:cNvPr>
          <p:cNvSpPr txBox="1">
            <a:spLocks/>
          </p:cNvSpPr>
          <p:nvPr/>
        </p:nvSpPr>
        <p:spPr>
          <a:xfrm>
            <a:off x="6282813" y="2015613"/>
            <a:ext cx="1817247" cy="2035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86247656-EFA9-4C62-B7FE-D635CE946A4D}"/>
              </a:ext>
            </a:extLst>
          </p:cNvPr>
          <p:cNvSpPr txBox="1">
            <a:spLocks/>
          </p:cNvSpPr>
          <p:nvPr/>
        </p:nvSpPr>
        <p:spPr>
          <a:xfrm>
            <a:off x="4091939" y="4341700"/>
            <a:ext cx="1817247" cy="2012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3EBEA912-C1D8-4449-A477-337A94A3A975}"/>
              </a:ext>
            </a:extLst>
          </p:cNvPr>
          <p:cNvSpPr txBox="1">
            <a:spLocks/>
          </p:cNvSpPr>
          <p:nvPr/>
        </p:nvSpPr>
        <p:spPr>
          <a:xfrm>
            <a:off x="6282813" y="4364233"/>
            <a:ext cx="1817247" cy="2012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2853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735" y="731520"/>
            <a:ext cx="8861425" cy="777240"/>
          </a:xfrm>
        </p:spPr>
        <p:txBody>
          <a:bodyPr/>
          <a:lstStyle/>
          <a:p>
            <a:r>
              <a:rPr lang="en-US" sz="3200" dirty="0"/>
              <a:t>Which power would you want most?</a:t>
            </a:r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410752"/>
              </p:ext>
            </p:extLst>
          </p:nvPr>
        </p:nvGraphicFramePr>
        <p:xfrm>
          <a:off x="1665288" y="1825625"/>
          <a:ext cx="8861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would you time travel? 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9F5F0D3-B131-4CB7-0B2A-26B4F86A2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019C8FDA-6404-F188-D702-F6E466BD3C8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947474" cy="1414272"/>
          </a:xfrm>
        </p:spPr>
        <p:txBody>
          <a:bodyPr/>
          <a:lstStyle/>
          <a:p>
            <a:r>
              <a:rPr lang="en-US" sz="3200" dirty="0"/>
              <a:t>Distant Past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3D82D-5102-8004-C3B7-FEE3A628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938330" cy="1414272"/>
          </a:xfrm>
        </p:spPr>
        <p:txBody>
          <a:bodyPr/>
          <a:lstStyle/>
          <a:p>
            <a:r>
              <a:rPr lang="en-US" sz="3200" dirty="0"/>
              <a:t>Recent Past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055FE9-29DC-BC97-64D3-F9745578B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7" y="4041648"/>
            <a:ext cx="1938331" cy="1414272"/>
          </a:xfrm>
        </p:spPr>
        <p:txBody>
          <a:bodyPr/>
          <a:lstStyle/>
          <a:p>
            <a:r>
              <a:rPr lang="en-US" sz="3200" dirty="0"/>
              <a:t>Stay Present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278598-FCCB-FFAE-8D0C-C6E865B7A9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3200" dirty="0"/>
              <a:t>Near Future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5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4894D9-3816-D634-32FA-4C32368D53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10216" y="4041648"/>
            <a:ext cx="1822704" cy="1414272"/>
          </a:xfrm>
        </p:spPr>
        <p:txBody>
          <a:bodyPr/>
          <a:lstStyle/>
          <a:p>
            <a:r>
              <a:rPr lang="en-US" sz="3200" dirty="0"/>
              <a:t>Distant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130</TotalTime>
  <Words>149</Words>
  <Application>Microsoft Office PowerPoint</Application>
  <PresentationFormat>Widescreen</PresentationFormat>
  <Paragraphs>63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Hacky Hour Poll Questions</vt:lpstr>
      <vt:lpstr>Introduction</vt:lpstr>
      <vt:lpstr>Here we go</vt:lpstr>
      <vt:lpstr>Which season is best?</vt:lpstr>
      <vt:lpstr>Which would you rather give up?</vt:lpstr>
      <vt:lpstr>Which power would you want most?</vt:lpstr>
      <vt:lpstr>Where would you time travel?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Hacky Hour Poll Questions</dc:title>
  <dc:creator>Joseph</dc:creator>
  <cp:lastModifiedBy>Joseph</cp:lastModifiedBy>
  <cp:revision>5</cp:revision>
  <dcterms:created xsi:type="dcterms:W3CDTF">2022-11-30T14:40:59Z</dcterms:created>
  <dcterms:modified xsi:type="dcterms:W3CDTF">2022-11-30T16:51:23Z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