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35"/>
  </p:notesMasterIdLst>
  <p:sldIdLst>
    <p:sldId id="306" r:id="rId2"/>
    <p:sldId id="338" r:id="rId3"/>
    <p:sldId id="337" r:id="rId4"/>
    <p:sldId id="336" r:id="rId5"/>
    <p:sldId id="335" r:id="rId6"/>
    <p:sldId id="334" r:id="rId7"/>
    <p:sldId id="333" r:id="rId8"/>
    <p:sldId id="332" r:id="rId9"/>
    <p:sldId id="331" r:id="rId10"/>
    <p:sldId id="330" r:id="rId11"/>
    <p:sldId id="329" r:id="rId12"/>
    <p:sldId id="328" r:id="rId13"/>
    <p:sldId id="327" r:id="rId14"/>
    <p:sldId id="326" r:id="rId15"/>
    <p:sldId id="325" r:id="rId16"/>
    <p:sldId id="324" r:id="rId17"/>
    <p:sldId id="323" r:id="rId18"/>
    <p:sldId id="322" r:id="rId19"/>
    <p:sldId id="321" r:id="rId20"/>
    <p:sldId id="320" r:id="rId21"/>
    <p:sldId id="319" r:id="rId22"/>
    <p:sldId id="318" r:id="rId23"/>
    <p:sldId id="317" r:id="rId24"/>
    <p:sldId id="316" r:id="rId25"/>
    <p:sldId id="315" r:id="rId26"/>
    <p:sldId id="314" r:id="rId27"/>
    <p:sldId id="313" r:id="rId28"/>
    <p:sldId id="312" r:id="rId29"/>
    <p:sldId id="311" r:id="rId30"/>
    <p:sldId id="310" r:id="rId31"/>
    <p:sldId id="309" r:id="rId32"/>
    <p:sldId id="308" r:id="rId33"/>
    <p:sldId id="307" r:id="rId34"/>
  </p:sldIdLst>
  <p:sldSz cx="10058400" cy="7772400"/>
  <p:notesSz cx="7010400" cy="92964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Exo 2" panose="020B0604020202020204" charset="0"/>
      <p:regular r:id="rId40"/>
      <p:bold r:id="rId41"/>
      <p:italic r:id="rId42"/>
      <p:boldItalic r:id="rId43"/>
    </p:embeddedFont>
    <p:embeddedFont>
      <p:font typeface="Yellowtail" panose="020B0604020202020204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9AA0A6"/>
          </p15:clr>
        </p15:guide>
        <p15:guide id="2" pos="3168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836D50-729E-42E0-8734-7AC1A03723AB}">
  <a:tblStyle styleId="{F1836D50-729E-42E0-8734-7AC1A03723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812" y="96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93162" rIns="93162" bIns="93162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10460" y="4271231"/>
            <a:ext cx="8037480" cy="1409867"/>
          </a:xfrm>
          <a:prstGeom prst="rect">
            <a:avLst/>
          </a:prstGeom>
          <a:effectLst>
            <a:outerShdw dist="38100" dir="414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16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72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72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72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72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72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72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72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72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40000" y="5757814"/>
            <a:ext cx="4778400" cy="71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7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8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332310" y="-3479107"/>
            <a:ext cx="10723020" cy="14730613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100568" tIns="100568" rIns="100568" bIns="1005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22"/>
          </a:p>
        </p:txBody>
      </p:sp>
      <p:sp>
        <p:nvSpPr>
          <p:cNvPr id="12" name="Google Shape;12;p2"/>
          <p:cNvSpPr/>
          <p:nvPr/>
        </p:nvSpPr>
        <p:spPr>
          <a:xfrm>
            <a:off x="741705" y="-2003693"/>
            <a:ext cx="8575050" cy="11779867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100568" tIns="100568" rIns="100568" bIns="1005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22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/>
          <p:nvPr/>
        </p:nvSpPr>
        <p:spPr>
          <a:xfrm>
            <a:off x="1282731" y="-872411"/>
            <a:ext cx="7492980" cy="10293387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100568" tIns="100568" rIns="100568" bIns="1005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22"/>
          </a:p>
        </p:txBody>
      </p:sp>
      <p:sp>
        <p:nvSpPr>
          <p:cNvPr id="223" name="Google Shape;223;p30"/>
          <p:cNvSpPr/>
          <p:nvPr/>
        </p:nvSpPr>
        <p:spPr>
          <a:xfrm>
            <a:off x="344245" y="-2161645"/>
            <a:ext cx="9370020" cy="12871947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100568" tIns="100568" rIns="100568" bIns="1005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22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TWO_COLUMNS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1"/>
          <p:cNvGrpSpPr/>
          <p:nvPr/>
        </p:nvGrpSpPr>
        <p:grpSpPr>
          <a:xfrm>
            <a:off x="8035322" y="-2324580"/>
            <a:ext cx="4331580" cy="5950453"/>
            <a:chOff x="312950" y="-1430500"/>
            <a:chExt cx="3937800" cy="3937800"/>
          </a:xfrm>
        </p:grpSpPr>
        <p:sp>
          <p:nvSpPr>
            <p:cNvPr id="226" name="Google Shape;226;p31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22"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22"/>
            </a:p>
          </p:txBody>
        </p:sp>
      </p:grpSp>
      <p:grpSp>
        <p:nvGrpSpPr>
          <p:cNvPr id="228" name="Google Shape;228;p31"/>
          <p:cNvGrpSpPr/>
          <p:nvPr/>
        </p:nvGrpSpPr>
        <p:grpSpPr>
          <a:xfrm>
            <a:off x="-2308501" y="-2324580"/>
            <a:ext cx="4331580" cy="5950453"/>
            <a:chOff x="312950" y="-1430500"/>
            <a:chExt cx="3937800" cy="3937800"/>
          </a:xfrm>
        </p:grpSpPr>
        <p:sp>
          <p:nvSpPr>
            <p:cNvPr id="229" name="Google Shape;229;p31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22"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22"/>
            </a:p>
          </p:txBody>
        </p:sp>
      </p:grpSp>
      <p:sp>
        <p:nvSpPr>
          <p:cNvPr id="231" name="Google Shape;231;p31"/>
          <p:cNvSpPr/>
          <p:nvPr/>
        </p:nvSpPr>
        <p:spPr>
          <a:xfrm>
            <a:off x="902220" y="6716927"/>
            <a:ext cx="8253960" cy="344533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100568" tIns="100568" rIns="100568" bIns="1005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22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42870" y="672482"/>
            <a:ext cx="9372660" cy="865413"/>
          </a:xfrm>
          <a:prstGeom prst="rect">
            <a:avLst/>
          </a:prstGeom>
          <a:noFill/>
          <a:ln>
            <a:noFill/>
          </a:ln>
          <a:effectLst>
            <a:outerShdw dist="28575" dir="36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42870" y="1741518"/>
            <a:ext cx="9372660" cy="5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6" r:id="rId3"/>
    <p:sldLayoutId id="214748367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9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D0AA-7171-4097-B514-517FA5D87710}"/>
              </a:ext>
            </a:extLst>
          </p:cNvPr>
          <p:cNvSpPr/>
          <p:nvPr/>
        </p:nvSpPr>
        <p:spPr>
          <a:xfrm>
            <a:off x="0" y="1"/>
            <a:ext cx="10058400" cy="14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Exo 2" panose="020B0604020202020204" charset="0"/>
              </a:rPr>
              <a:t>Workstation</a:t>
            </a:r>
            <a:endParaRPr lang="en-US" sz="1980" b="1" dirty="0">
              <a:latin typeface="Ex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5C76-AAEC-4526-979C-9E188A7A586F}"/>
              </a:ext>
            </a:extLst>
          </p:cNvPr>
          <p:cNvSpPr txBox="1"/>
          <p:nvPr/>
        </p:nvSpPr>
        <p:spPr>
          <a:xfrm>
            <a:off x="0" y="7273801"/>
            <a:ext cx="100584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b="1" dirty="0">
                <a:solidFill>
                  <a:schemeClr val="tx2"/>
                </a:solidFill>
                <a:latin typeface="Yellowtail" panose="020B0604020202020204" charset="0"/>
              </a:rPr>
              <a:t> </a:t>
            </a:r>
            <a:r>
              <a:rPr lang="en-US" sz="2640" b="1" dirty="0">
                <a:solidFill>
                  <a:schemeClr val="bg1"/>
                </a:solidFill>
                <a:latin typeface="Yellowtail" panose="020B0604020202020204" charset="0"/>
              </a:rPr>
              <a:t>Hyland Hackathon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963D-602B-4614-8F65-77A1636E667D}"/>
              </a:ext>
            </a:extLst>
          </p:cNvPr>
          <p:cNvSpPr txBox="1"/>
          <p:nvPr/>
        </p:nvSpPr>
        <p:spPr>
          <a:xfrm>
            <a:off x="0" y="662240"/>
            <a:ext cx="10058400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BCB6DDF-E3F1-4A95-90AB-9A81F387C3DB}" type="slidenum">
              <a:rPr lang="en-US" sz="41300" b="1" smtClean="0">
                <a:solidFill>
                  <a:schemeClr val="bg1"/>
                </a:solidFill>
                <a:latin typeface="Consolas" panose="020B0609020204030204" pitchFamily="49" charset="0"/>
              </a:rPr>
              <a:pPr algn="ctr"/>
              <a:t>1</a:t>
            </a:fld>
            <a:endParaRPr lang="en-US" sz="4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4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9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D0AA-7171-4097-B514-517FA5D87710}"/>
              </a:ext>
            </a:extLst>
          </p:cNvPr>
          <p:cNvSpPr/>
          <p:nvPr/>
        </p:nvSpPr>
        <p:spPr>
          <a:xfrm>
            <a:off x="0" y="1"/>
            <a:ext cx="10058400" cy="14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Exo 2" panose="020B0604020202020204" charset="0"/>
              </a:rPr>
              <a:t>Workstation</a:t>
            </a:r>
            <a:endParaRPr lang="en-US" sz="1980" b="1" dirty="0">
              <a:latin typeface="Ex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5C76-AAEC-4526-979C-9E188A7A586F}"/>
              </a:ext>
            </a:extLst>
          </p:cNvPr>
          <p:cNvSpPr txBox="1"/>
          <p:nvPr/>
        </p:nvSpPr>
        <p:spPr>
          <a:xfrm>
            <a:off x="0" y="7273801"/>
            <a:ext cx="100584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b="1" dirty="0">
                <a:solidFill>
                  <a:schemeClr val="tx2"/>
                </a:solidFill>
                <a:latin typeface="Yellowtail" panose="020B0604020202020204" charset="0"/>
              </a:rPr>
              <a:t> </a:t>
            </a:r>
            <a:r>
              <a:rPr lang="en-US" sz="2640" b="1" dirty="0">
                <a:solidFill>
                  <a:schemeClr val="bg1"/>
                </a:solidFill>
                <a:latin typeface="Yellowtail" panose="020B0604020202020204" charset="0"/>
              </a:rPr>
              <a:t>Hyland Hackathon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963D-602B-4614-8F65-77A1636E667D}"/>
              </a:ext>
            </a:extLst>
          </p:cNvPr>
          <p:cNvSpPr txBox="1"/>
          <p:nvPr/>
        </p:nvSpPr>
        <p:spPr>
          <a:xfrm>
            <a:off x="0" y="662240"/>
            <a:ext cx="10058400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BCB6DDF-E3F1-4A95-90AB-9A81F387C3DB}" type="slidenum">
              <a:rPr lang="en-US" sz="41300" b="1" smtClean="0">
                <a:solidFill>
                  <a:schemeClr val="bg1"/>
                </a:solidFill>
                <a:latin typeface="Consolas" panose="020B0609020204030204" pitchFamily="49" charset="0"/>
              </a:rPr>
              <a:pPr algn="ctr"/>
              <a:t>10</a:t>
            </a:fld>
            <a:endParaRPr lang="en-US" sz="4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967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9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D0AA-7171-4097-B514-517FA5D87710}"/>
              </a:ext>
            </a:extLst>
          </p:cNvPr>
          <p:cNvSpPr/>
          <p:nvPr/>
        </p:nvSpPr>
        <p:spPr>
          <a:xfrm>
            <a:off x="0" y="1"/>
            <a:ext cx="10058400" cy="14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Exo 2" panose="020B0604020202020204" charset="0"/>
              </a:rPr>
              <a:t>Workstation</a:t>
            </a:r>
            <a:endParaRPr lang="en-US" sz="1980" b="1" dirty="0">
              <a:latin typeface="Ex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5C76-AAEC-4526-979C-9E188A7A586F}"/>
              </a:ext>
            </a:extLst>
          </p:cNvPr>
          <p:cNvSpPr txBox="1"/>
          <p:nvPr/>
        </p:nvSpPr>
        <p:spPr>
          <a:xfrm>
            <a:off x="0" y="7273801"/>
            <a:ext cx="100584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b="1" dirty="0">
                <a:solidFill>
                  <a:schemeClr val="tx2"/>
                </a:solidFill>
                <a:latin typeface="Yellowtail" panose="020B0604020202020204" charset="0"/>
              </a:rPr>
              <a:t> </a:t>
            </a:r>
            <a:r>
              <a:rPr lang="en-US" sz="2640" b="1" dirty="0">
                <a:solidFill>
                  <a:schemeClr val="bg1"/>
                </a:solidFill>
                <a:latin typeface="Yellowtail" panose="020B0604020202020204" charset="0"/>
              </a:rPr>
              <a:t>Hyland Hackathon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963D-602B-4614-8F65-77A1636E667D}"/>
              </a:ext>
            </a:extLst>
          </p:cNvPr>
          <p:cNvSpPr txBox="1"/>
          <p:nvPr/>
        </p:nvSpPr>
        <p:spPr>
          <a:xfrm>
            <a:off x="0" y="662240"/>
            <a:ext cx="10058400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BCB6DDF-E3F1-4A95-90AB-9A81F387C3DB}" type="slidenum">
              <a:rPr lang="en-US" sz="41300" b="1" smtClean="0">
                <a:solidFill>
                  <a:schemeClr val="bg1"/>
                </a:solidFill>
                <a:latin typeface="Consolas" panose="020B0609020204030204" pitchFamily="49" charset="0"/>
              </a:rPr>
              <a:pPr algn="ctr"/>
              <a:t>11</a:t>
            </a:fld>
            <a:endParaRPr lang="en-US" sz="4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50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9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D0AA-7171-4097-B514-517FA5D87710}"/>
              </a:ext>
            </a:extLst>
          </p:cNvPr>
          <p:cNvSpPr/>
          <p:nvPr/>
        </p:nvSpPr>
        <p:spPr>
          <a:xfrm>
            <a:off x="0" y="1"/>
            <a:ext cx="10058400" cy="14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Exo 2" panose="020B0604020202020204" charset="0"/>
              </a:rPr>
              <a:t>Workstation</a:t>
            </a:r>
            <a:endParaRPr lang="en-US" sz="1980" b="1" dirty="0">
              <a:latin typeface="Ex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5C76-AAEC-4526-979C-9E188A7A586F}"/>
              </a:ext>
            </a:extLst>
          </p:cNvPr>
          <p:cNvSpPr txBox="1"/>
          <p:nvPr/>
        </p:nvSpPr>
        <p:spPr>
          <a:xfrm>
            <a:off x="0" y="7273801"/>
            <a:ext cx="100584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b="1" dirty="0">
                <a:solidFill>
                  <a:schemeClr val="tx2"/>
                </a:solidFill>
                <a:latin typeface="Yellowtail" panose="020B0604020202020204" charset="0"/>
              </a:rPr>
              <a:t> </a:t>
            </a:r>
            <a:r>
              <a:rPr lang="en-US" sz="2640" b="1" dirty="0">
                <a:solidFill>
                  <a:schemeClr val="bg1"/>
                </a:solidFill>
                <a:latin typeface="Yellowtail" panose="020B0604020202020204" charset="0"/>
              </a:rPr>
              <a:t>Hyland Hackathon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963D-602B-4614-8F65-77A1636E667D}"/>
              </a:ext>
            </a:extLst>
          </p:cNvPr>
          <p:cNvSpPr txBox="1"/>
          <p:nvPr/>
        </p:nvSpPr>
        <p:spPr>
          <a:xfrm>
            <a:off x="0" y="662240"/>
            <a:ext cx="10058400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BCB6DDF-E3F1-4A95-90AB-9A81F387C3DB}" type="slidenum">
              <a:rPr lang="en-US" sz="41300" b="1" smtClean="0">
                <a:solidFill>
                  <a:schemeClr val="bg1"/>
                </a:solidFill>
                <a:latin typeface="Consolas" panose="020B0609020204030204" pitchFamily="49" charset="0"/>
              </a:rPr>
              <a:pPr algn="ctr"/>
              <a:t>12</a:t>
            </a:fld>
            <a:endParaRPr lang="en-US" sz="4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86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9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D0AA-7171-4097-B514-517FA5D87710}"/>
              </a:ext>
            </a:extLst>
          </p:cNvPr>
          <p:cNvSpPr/>
          <p:nvPr/>
        </p:nvSpPr>
        <p:spPr>
          <a:xfrm>
            <a:off x="0" y="1"/>
            <a:ext cx="10058400" cy="14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Exo 2" panose="020B0604020202020204" charset="0"/>
              </a:rPr>
              <a:t>Workstation</a:t>
            </a:r>
            <a:endParaRPr lang="en-US" sz="1980" b="1" dirty="0">
              <a:latin typeface="Ex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5C76-AAEC-4526-979C-9E188A7A586F}"/>
              </a:ext>
            </a:extLst>
          </p:cNvPr>
          <p:cNvSpPr txBox="1"/>
          <p:nvPr/>
        </p:nvSpPr>
        <p:spPr>
          <a:xfrm>
            <a:off x="0" y="7273801"/>
            <a:ext cx="100584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b="1" dirty="0">
                <a:solidFill>
                  <a:schemeClr val="tx2"/>
                </a:solidFill>
                <a:latin typeface="Yellowtail" panose="020B0604020202020204" charset="0"/>
              </a:rPr>
              <a:t> </a:t>
            </a:r>
            <a:r>
              <a:rPr lang="en-US" sz="2640" b="1" dirty="0">
                <a:solidFill>
                  <a:schemeClr val="bg1"/>
                </a:solidFill>
                <a:latin typeface="Yellowtail" panose="020B0604020202020204" charset="0"/>
              </a:rPr>
              <a:t>Hyland Hackathon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963D-602B-4614-8F65-77A1636E667D}"/>
              </a:ext>
            </a:extLst>
          </p:cNvPr>
          <p:cNvSpPr txBox="1"/>
          <p:nvPr/>
        </p:nvSpPr>
        <p:spPr>
          <a:xfrm>
            <a:off x="0" y="662240"/>
            <a:ext cx="10058400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BCB6DDF-E3F1-4A95-90AB-9A81F387C3DB}" type="slidenum">
              <a:rPr lang="en-US" sz="41300" b="1" smtClean="0">
                <a:solidFill>
                  <a:schemeClr val="bg1"/>
                </a:solidFill>
                <a:latin typeface="Consolas" panose="020B0609020204030204" pitchFamily="49" charset="0"/>
              </a:rPr>
              <a:pPr algn="ctr"/>
              <a:t>13</a:t>
            </a:fld>
            <a:endParaRPr lang="en-US" sz="4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028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9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D0AA-7171-4097-B514-517FA5D87710}"/>
              </a:ext>
            </a:extLst>
          </p:cNvPr>
          <p:cNvSpPr/>
          <p:nvPr/>
        </p:nvSpPr>
        <p:spPr>
          <a:xfrm>
            <a:off x="0" y="1"/>
            <a:ext cx="10058400" cy="14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Exo 2" panose="020B0604020202020204" charset="0"/>
              </a:rPr>
              <a:t>Workstation</a:t>
            </a:r>
            <a:endParaRPr lang="en-US" sz="1980" b="1" dirty="0">
              <a:latin typeface="Ex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5C76-AAEC-4526-979C-9E188A7A586F}"/>
              </a:ext>
            </a:extLst>
          </p:cNvPr>
          <p:cNvSpPr txBox="1"/>
          <p:nvPr/>
        </p:nvSpPr>
        <p:spPr>
          <a:xfrm>
            <a:off x="0" y="7273801"/>
            <a:ext cx="100584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b="1" dirty="0">
                <a:solidFill>
                  <a:schemeClr val="tx2"/>
                </a:solidFill>
                <a:latin typeface="Yellowtail" panose="020B0604020202020204" charset="0"/>
              </a:rPr>
              <a:t> </a:t>
            </a:r>
            <a:r>
              <a:rPr lang="en-US" sz="2640" b="1" dirty="0">
                <a:solidFill>
                  <a:schemeClr val="bg1"/>
                </a:solidFill>
                <a:latin typeface="Yellowtail" panose="020B0604020202020204" charset="0"/>
              </a:rPr>
              <a:t>Hyland Hackathon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963D-602B-4614-8F65-77A1636E667D}"/>
              </a:ext>
            </a:extLst>
          </p:cNvPr>
          <p:cNvSpPr txBox="1"/>
          <p:nvPr/>
        </p:nvSpPr>
        <p:spPr>
          <a:xfrm>
            <a:off x="0" y="662240"/>
            <a:ext cx="10058400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BCB6DDF-E3F1-4A95-90AB-9A81F387C3DB}" type="slidenum">
              <a:rPr lang="en-US" sz="41300" b="1" smtClean="0">
                <a:solidFill>
                  <a:schemeClr val="bg1"/>
                </a:solidFill>
                <a:latin typeface="Consolas" panose="020B0609020204030204" pitchFamily="49" charset="0"/>
              </a:rPr>
              <a:pPr algn="ctr"/>
              <a:t>14</a:t>
            </a:fld>
            <a:endParaRPr lang="en-US" sz="4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90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9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D0AA-7171-4097-B514-517FA5D87710}"/>
              </a:ext>
            </a:extLst>
          </p:cNvPr>
          <p:cNvSpPr/>
          <p:nvPr/>
        </p:nvSpPr>
        <p:spPr>
          <a:xfrm>
            <a:off x="0" y="1"/>
            <a:ext cx="10058400" cy="14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Exo 2" panose="020B0604020202020204" charset="0"/>
              </a:rPr>
              <a:t>Workstation</a:t>
            </a:r>
            <a:endParaRPr lang="en-US" sz="1980" b="1" dirty="0">
              <a:latin typeface="Ex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5C76-AAEC-4526-979C-9E188A7A586F}"/>
              </a:ext>
            </a:extLst>
          </p:cNvPr>
          <p:cNvSpPr txBox="1"/>
          <p:nvPr/>
        </p:nvSpPr>
        <p:spPr>
          <a:xfrm>
            <a:off x="0" y="7273801"/>
            <a:ext cx="100584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b="1" dirty="0">
                <a:solidFill>
                  <a:schemeClr val="tx2"/>
                </a:solidFill>
                <a:latin typeface="Yellowtail" panose="020B0604020202020204" charset="0"/>
              </a:rPr>
              <a:t> </a:t>
            </a:r>
            <a:r>
              <a:rPr lang="en-US" sz="2640" b="1" dirty="0">
                <a:solidFill>
                  <a:schemeClr val="bg1"/>
                </a:solidFill>
                <a:latin typeface="Yellowtail" panose="020B0604020202020204" charset="0"/>
              </a:rPr>
              <a:t>Hyland Hackathon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963D-602B-4614-8F65-77A1636E667D}"/>
              </a:ext>
            </a:extLst>
          </p:cNvPr>
          <p:cNvSpPr txBox="1"/>
          <p:nvPr/>
        </p:nvSpPr>
        <p:spPr>
          <a:xfrm>
            <a:off x="0" y="662240"/>
            <a:ext cx="10058400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BCB6DDF-E3F1-4A95-90AB-9A81F387C3DB}" type="slidenum">
              <a:rPr lang="en-US" sz="41300" b="1" smtClean="0">
                <a:solidFill>
                  <a:schemeClr val="bg1"/>
                </a:solidFill>
                <a:latin typeface="Consolas" panose="020B0609020204030204" pitchFamily="49" charset="0"/>
              </a:rPr>
              <a:pPr algn="ctr"/>
              <a:t>15</a:t>
            </a:fld>
            <a:endParaRPr lang="en-US" sz="4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796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9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D0AA-7171-4097-B514-517FA5D87710}"/>
              </a:ext>
            </a:extLst>
          </p:cNvPr>
          <p:cNvSpPr/>
          <p:nvPr/>
        </p:nvSpPr>
        <p:spPr>
          <a:xfrm>
            <a:off x="0" y="1"/>
            <a:ext cx="10058400" cy="14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Exo 2" panose="020B0604020202020204" charset="0"/>
              </a:rPr>
              <a:t>Workstation</a:t>
            </a:r>
            <a:endParaRPr lang="en-US" sz="1980" b="1" dirty="0">
              <a:latin typeface="Ex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5C76-AAEC-4526-979C-9E188A7A586F}"/>
              </a:ext>
            </a:extLst>
          </p:cNvPr>
          <p:cNvSpPr txBox="1"/>
          <p:nvPr/>
        </p:nvSpPr>
        <p:spPr>
          <a:xfrm>
            <a:off x="0" y="7273801"/>
            <a:ext cx="100584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b="1" dirty="0">
                <a:solidFill>
                  <a:schemeClr val="tx2"/>
                </a:solidFill>
                <a:latin typeface="Yellowtail" panose="020B0604020202020204" charset="0"/>
              </a:rPr>
              <a:t> </a:t>
            </a:r>
            <a:r>
              <a:rPr lang="en-US" sz="2640" b="1" dirty="0">
                <a:solidFill>
                  <a:schemeClr val="bg1"/>
                </a:solidFill>
                <a:latin typeface="Yellowtail" panose="020B0604020202020204" charset="0"/>
              </a:rPr>
              <a:t>Hyland Hackathon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963D-602B-4614-8F65-77A1636E667D}"/>
              </a:ext>
            </a:extLst>
          </p:cNvPr>
          <p:cNvSpPr txBox="1"/>
          <p:nvPr/>
        </p:nvSpPr>
        <p:spPr>
          <a:xfrm>
            <a:off x="0" y="662240"/>
            <a:ext cx="10058400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BCB6DDF-E3F1-4A95-90AB-9A81F387C3DB}" type="slidenum">
              <a:rPr lang="en-US" sz="41300" b="1" smtClean="0">
                <a:solidFill>
                  <a:schemeClr val="bg1"/>
                </a:solidFill>
                <a:latin typeface="Consolas" panose="020B0609020204030204" pitchFamily="49" charset="0"/>
              </a:rPr>
              <a:pPr algn="ctr"/>
              <a:t>16</a:t>
            </a:fld>
            <a:endParaRPr lang="en-US" sz="4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700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9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D0AA-7171-4097-B514-517FA5D87710}"/>
              </a:ext>
            </a:extLst>
          </p:cNvPr>
          <p:cNvSpPr/>
          <p:nvPr/>
        </p:nvSpPr>
        <p:spPr>
          <a:xfrm>
            <a:off x="0" y="1"/>
            <a:ext cx="10058400" cy="14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Exo 2" panose="020B0604020202020204" charset="0"/>
              </a:rPr>
              <a:t>Workstation</a:t>
            </a:r>
            <a:endParaRPr lang="en-US" sz="1980" b="1" dirty="0">
              <a:latin typeface="Ex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5C76-AAEC-4526-979C-9E188A7A586F}"/>
              </a:ext>
            </a:extLst>
          </p:cNvPr>
          <p:cNvSpPr txBox="1"/>
          <p:nvPr/>
        </p:nvSpPr>
        <p:spPr>
          <a:xfrm>
            <a:off x="0" y="7273801"/>
            <a:ext cx="100584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b="1" dirty="0">
                <a:solidFill>
                  <a:schemeClr val="tx2"/>
                </a:solidFill>
                <a:latin typeface="Yellowtail" panose="020B0604020202020204" charset="0"/>
              </a:rPr>
              <a:t> </a:t>
            </a:r>
            <a:r>
              <a:rPr lang="en-US" sz="2640" b="1" dirty="0">
                <a:solidFill>
                  <a:schemeClr val="bg1"/>
                </a:solidFill>
                <a:latin typeface="Yellowtail" panose="020B0604020202020204" charset="0"/>
              </a:rPr>
              <a:t>Hyland Hackathon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963D-602B-4614-8F65-77A1636E667D}"/>
              </a:ext>
            </a:extLst>
          </p:cNvPr>
          <p:cNvSpPr txBox="1"/>
          <p:nvPr/>
        </p:nvSpPr>
        <p:spPr>
          <a:xfrm>
            <a:off x="0" y="662240"/>
            <a:ext cx="10058400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BCB6DDF-E3F1-4A95-90AB-9A81F387C3DB}" type="slidenum">
              <a:rPr lang="en-US" sz="41300" b="1" smtClean="0">
                <a:solidFill>
                  <a:schemeClr val="bg1"/>
                </a:solidFill>
                <a:latin typeface="Consolas" panose="020B0609020204030204" pitchFamily="49" charset="0"/>
              </a:rPr>
              <a:pPr algn="ctr"/>
              <a:t>17</a:t>
            </a:fld>
            <a:endParaRPr lang="en-US" sz="4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276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9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D0AA-7171-4097-B514-517FA5D87710}"/>
              </a:ext>
            </a:extLst>
          </p:cNvPr>
          <p:cNvSpPr/>
          <p:nvPr/>
        </p:nvSpPr>
        <p:spPr>
          <a:xfrm>
            <a:off x="0" y="1"/>
            <a:ext cx="10058400" cy="14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Exo 2" panose="020B0604020202020204" charset="0"/>
              </a:rPr>
              <a:t>Workstation</a:t>
            </a:r>
            <a:endParaRPr lang="en-US" sz="1980" b="1" dirty="0">
              <a:latin typeface="Ex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5C76-AAEC-4526-979C-9E188A7A586F}"/>
              </a:ext>
            </a:extLst>
          </p:cNvPr>
          <p:cNvSpPr txBox="1"/>
          <p:nvPr/>
        </p:nvSpPr>
        <p:spPr>
          <a:xfrm>
            <a:off x="0" y="7273801"/>
            <a:ext cx="100584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b="1" dirty="0">
                <a:solidFill>
                  <a:schemeClr val="tx2"/>
                </a:solidFill>
                <a:latin typeface="Yellowtail" panose="020B0604020202020204" charset="0"/>
              </a:rPr>
              <a:t> </a:t>
            </a:r>
            <a:r>
              <a:rPr lang="en-US" sz="2640" b="1" dirty="0">
                <a:solidFill>
                  <a:schemeClr val="bg1"/>
                </a:solidFill>
                <a:latin typeface="Yellowtail" panose="020B0604020202020204" charset="0"/>
              </a:rPr>
              <a:t>Hyland Hackathon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963D-602B-4614-8F65-77A1636E667D}"/>
              </a:ext>
            </a:extLst>
          </p:cNvPr>
          <p:cNvSpPr txBox="1"/>
          <p:nvPr/>
        </p:nvSpPr>
        <p:spPr>
          <a:xfrm>
            <a:off x="0" y="662240"/>
            <a:ext cx="10058400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BCB6DDF-E3F1-4A95-90AB-9A81F387C3DB}" type="slidenum">
              <a:rPr lang="en-US" sz="41300" b="1" smtClean="0">
                <a:solidFill>
                  <a:schemeClr val="bg1"/>
                </a:solidFill>
                <a:latin typeface="Consolas" panose="020B0609020204030204" pitchFamily="49" charset="0"/>
              </a:rPr>
              <a:pPr algn="ctr"/>
              <a:t>18</a:t>
            </a:fld>
            <a:endParaRPr lang="en-US" sz="4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901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9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D0AA-7171-4097-B514-517FA5D87710}"/>
              </a:ext>
            </a:extLst>
          </p:cNvPr>
          <p:cNvSpPr/>
          <p:nvPr/>
        </p:nvSpPr>
        <p:spPr>
          <a:xfrm>
            <a:off x="0" y="1"/>
            <a:ext cx="10058400" cy="14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Exo 2" panose="020B0604020202020204" charset="0"/>
              </a:rPr>
              <a:t>Workstation</a:t>
            </a:r>
            <a:endParaRPr lang="en-US" sz="1980" b="1" dirty="0">
              <a:latin typeface="Ex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5C76-AAEC-4526-979C-9E188A7A586F}"/>
              </a:ext>
            </a:extLst>
          </p:cNvPr>
          <p:cNvSpPr txBox="1"/>
          <p:nvPr/>
        </p:nvSpPr>
        <p:spPr>
          <a:xfrm>
            <a:off x="0" y="7273801"/>
            <a:ext cx="100584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b="1" dirty="0">
                <a:solidFill>
                  <a:schemeClr val="tx2"/>
                </a:solidFill>
                <a:latin typeface="Yellowtail" panose="020B0604020202020204" charset="0"/>
              </a:rPr>
              <a:t> </a:t>
            </a:r>
            <a:r>
              <a:rPr lang="en-US" sz="2640" b="1" dirty="0">
                <a:solidFill>
                  <a:schemeClr val="bg1"/>
                </a:solidFill>
                <a:latin typeface="Yellowtail" panose="020B0604020202020204" charset="0"/>
              </a:rPr>
              <a:t>Hyland Hackathon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963D-602B-4614-8F65-77A1636E667D}"/>
              </a:ext>
            </a:extLst>
          </p:cNvPr>
          <p:cNvSpPr txBox="1"/>
          <p:nvPr/>
        </p:nvSpPr>
        <p:spPr>
          <a:xfrm>
            <a:off x="0" y="662240"/>
            <a:ext cx="10058400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BCB6DDF-E3F1-4A95-90AB-9A81F387C3DB}" type="slidenum">
              <a:rPr lang="en-US" sz="41300" b="1" smtClean="0">
                <a:solidFill>
                  <a:schemeClr val="bg1"/>
                </a:solidFill>
                <a:latin typeface="Consolas" panose="020B0609020204030204" pitchFamily="49" charset="0"/>
              </a:rPr>
              <a:pPr algn="ctr"/>
              <a:t>19</a:t>
            </a:fld>
            <a:endParaRPr lang="en-US" sz="4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5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9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D0AA-7171-4097-B514-517FA5D87710}"/>
              </a:ext>
            </a:extLst>
          </p:cNvPr>
          <p:cNvSpPr/>
          <p:nvPr/>
        </p:nvSpPr>
        <p:spPr>
          <a:xfrm>
            <a:off x="0" y="1"/>
            <a:ext cx="10058400" cy="14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Exo 2" panose="020B0604020202020204" charset="0"/>
              </a:rPr>
              <a:t>Workstation</a:t>
            </a:r>
            <a:endParaRPr lang="en-US" sz="1980" b="1" dirty="0">
              <a:latin typeface="Ex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5C76-AAEC-4526-979C-9E188A7A586F}"/>
              </a:ext>
            </a:extLst>
          </p:cNvPr>
          <p:cNvSpPr txBox="1"/>
          <p:nvPr/>
        </p:nvSpPr>
        <p:spPr>
          <a:xfrm>
            <a:off x="0" y="7273801"/>
            <a:ext cx="100584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b="1" dirty="0">
                <a:solidFill>
                  <a:schemeClr val="tx2"/>
                </a:solidFill>
                <a:latin typeface="Yellowtail" panose="020B0604020202020204" charset="0"/>
              </a:rPr>
              <a:t> </a:t>
            </a:r>
            <a:r>
              <a:rPr lang="en-US" sz="2640" b="1" dirty="0">
                <a:solidFill>
                  <a:schemeClr val="bg1"/>
                </a:solidFill>
                <a:latin typeface="Yellowtail" panose="020B0604020202020204" charset="0"/>
              </a:rPr>
              <a:t>Hyland Hackathon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963D-602B-4614-8F65-77A1636E667D}"/>
              </a:ext>
            </a:extLst>
          </p:cNvPr>
          <p:cNvSpPr txBox="1"/>
          <p:nvPr/>
        </p:nvSpPr>
        <p:spPr>
          <a:xfrm>
            <a:off x="0" y="662240"/>
            <a:ext cx="10058400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BCB6DDF-E3F1-4A95-90AB-9A81F387C3DB}" type="slidenum">
              <a:rPr lang="en-US" sz="41300" b="1" smtClean="0">
                <a:solidFill>
                  <a:schemeClr val="bg1"/>
                </a:solidFill>
                <a:latin typeface="Consolas" panose="020B0609020204030204" pitchFamily="49" charset="0"/>
              </a:rPr>
              <a:pPr algn="ctr"/>
              <a:t>2</a:t>
            </a:fld>
            <a:endParaRPr lang="en-US" sz="4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72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9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D0AA-7171-4097-B514-517FA5D87710}"/>
              </a:ext>
            </a:extLst>
          </p:cNvPr>
          <p:cNvSpPr/>
          <p:nvPr/>
        </p:nvSpPr>
        <p:spPr>
          <a:xfrm>
            <a:off x="0" y="1"/>
            <a:ext cx="10058400" cy="14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Exo 2" panose="020B0604020202020204" charset="0"/>
              </a:rPr>
              <a:t>Workstation</a:t>
            </a:r>
            <a:endParaRPr lang="en-US" sz="1980" b="1" dirty="0">
              <a:latin typeface="Ex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5C76-AAEC-4526-979C-9E188A7A586F}"/>
              </a:ext>
            </a:extLst>
          </p:cNvPr>
          <p:cNvSpPr txBox="1"/>
          <p:nvPr/>
        </p:nvSpPr>
        <p:spPr>
          <a:xfrm>
            <a:off x="0" y="7273801"/>
            <a:ext cx="100584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b="1" dirty="0">
                <a:solidFill>
                  <a:schemeClr val="tx2"/>
                </a:solidFill>
                <a:latin typeface="Yellowtail" panose="020B0604020202020204" charset="0"/>
              </a:rPr>
              <a:t> </a:t>
            </a:r>
            <a:r>
              <a:rPr lang="en-US" sz="2640" b="1" dirty="0">
                <a:solidFill>
                  <a:schemeClr val="bg1"/>
                </a:solidFill>
                <a:latin typeface="Yellowtail" panose="020B0604020202020204" charset="0"/>
              </a:rPr>
              <a:t>Hyland Hackathon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963D-602B-4614-8F65-77A1636E667D}"/>
              </a:ext>
            </a:extLst>
          </p:cNvPr>
          <p:cNvSpPr txBox="1"/>
          <p:nvPr/>
        </p:nvSpPr>
        <p:spPr>
          <a:xfrm>
            <a:off x="0" y="662240"/>
            <a:ext cx="10058400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BCB6DDF-E3F1-4A95-90AB-9A81F387C3DB}" type="slidenum">
              <a:rPr lang="en-US" sz="41300" b="1" smtClean="0">
                <a:solidFill>
                  <a:schemeClr val="bg1"/>
                </a:solidFill>
                <a:latin typeface="Consolas" panose="020B0609020204030204" pitchFamily="49" charset="0"/>
              </a:rPr>
              <a:pPr algn="ctr"/>
              <a:t>20</a:t>
            </a:fld>
            <a:endParaRPr lang="en-US" sz="4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65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9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D0AA-7171-4097-B514-517FA5D87710}"/>
              </a:ext>
            </a:extLst>
          </p:cNvPr>
          <p:cNvSpPr/>
          <p:nvPr/>
        </p:nvSpPr>
        <p:spPr>
          <a:xfrm>
            <a:off x="0" y="1"/>
            <a:ext cx="10058400" cy="14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Exo 2" panose="020B0604020202020204" charset="0"/>
              </a:rPr>
              <a:t>Workstation</a:t>
            </a:r>
            <a:endParaRPr lang="en-US" sz="1980" b="1" dirty="0">
              <a:latin typeface="Ex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5C76-AAEC-4526-979C-9E188A7A586F}"/>
              </a:ext>
            </a:extLst>
          </p:cNvPr>
          <p:cNvSpPr txBox="1"/>
          <p:nvPr/>
        </p:nvSpPr>
        <p:spPr>
          <a:xfrm>
            <a:off x="0" y="7273801"/>
            <a:ext cx="100584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b="1" dirty="0">
                <a:solidFill>
                  <a:schemeClr val="tx2"/>
                </a:solidFill>
                <a:latin typeface="Yellowtail" panose="020B0604020202020204" charset="0"/>
              </a:rPr>
              <a:t> </a:t>
            </a:r>
            <a:r>
              <a:rPr lang="en-US" sz="2640" b="1" dirty="0">
                <a:solidFill>
                  <a:schemeClr val="bg1"/>
                </a:solidFill>
                <a:latin typeface="Yellowtail" panose="020B0604020202020204" charset="0"/>
              </a:rPr>
              <a:t>Hyland Hackathon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963D-602B-4614-8F65-77A1636E667D}"/>
              </a:ext>
            </a:extLst>
          </p:cNvPr>
          <p:cNvSpPr txBox="1"/>
          <p:nvPr/>
        </p:nvSpPr>
        <p:spPr>
          <a:xfrm>
            <a:off x="0" y="662240"/>
            <a:ext cx="10058400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BCB6DDF-E3F1-4A95-90AB-9A81F387C3DB}" type="slidenum">
              <a:rPr lang="en-US" sz="41300" b="1" smtClean="0">
                <a:solidFill>
                  <a:schemeClr val="bg1"/>
                </a:solidFill>
                <a:latin typeface="Consolas" panose="020B0609020204030204" pitchFamily="49" charset="0"/>
              </a:rPr>
              <a:pPr algn="ctr"/>
              <a:t>21</a:t>
            </a:fld>
            <a:endParaRPr lang="en-US" sz="4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437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9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D0AA-7171-4097-B514-517FA5D87710}"/>
              </a:ext>
            </a:extLst>
          </p:cNvPr>
          <p:cNvSpPr/>
          <p:nvPr/>
        </p:nvSpPr>
        <p:spPr>
          <a:xfrm>
            <a:off x="0" y="1"/>
            <a:ext cx="10058400" cy="14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Exo 2" panose="020B0604020202020204" charset="0"/>
              </a:rPr>
              <a:t>Workstation</a:t>
            </a:r>
            <a:endParaRPr lang="en-US" sz="1980" b="1" dirty="0">
              <a:latin typeface="Ex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5C76-AAEC-4526-979C-9E188A7A586F}"/>
              </a:ext>
            </a:extLst>
          </p:cNvPr>
          <p:cNvSpPr txBox="1"/>
          <p:nvPr/>
        </p:nvSpPr>
        <p:spPr>
          <a:xfrm>
            <a:off x="0" y="7273801"/>
            <a:ext cx="100584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b="1" dirty="0">
                <a:solidFill>
                  <a:schemeClr val="tx2"/>
                </a:solidFill>
                <a:latin typeface="Yellowtail" panose="020B0604020202020204" charset="0"/>
              </a:rPr>
              <a:t> </a:t>
            </a:r>
            <a:r>
              <a:rPr lang="en-US" sz="2640" b="1" dirty="0">
                <a:solidFill>
                  <a:schemeClr val="bg1"/>
                </a:solidFill>
                <a:latin typeface="Yellowtail" panose="020B0604020202020204" charset="0"/>
              </a:rPr>
              <a:t>Hyland Hackathon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963D-602B-4614-8F65-77A1636E667D}"/>
              </a:ext>
            </a:extLst>
          </p:cNvPr>
          <p:cNvSpPr txBox="1"/>
          <p:nvPr/>
        </p:nvSpPr>
        <p:spPr>
          <a:xfrm>
            <a:off x="0" y="662240"/>
            <a:ext cx="10058400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BCB6DDF-E3F1-4A95-90AB-9A81F387C3DB}" type="slidenum">
              <a:rPr lang="en-US" sz="41300" b="1" smtClean="0">
                <a:solidFill>
                  <a:schemeClr val="bg1"/>
                </a:solidFill>
                <a:latin typeface="Consolas" panose="020B0609020204030204" pitchFamily="49" charset="0"/>
              </a:rPr>
              <a:pPr algn="ctr"/>
              <a:t>22</a:t>
            </a:fld>
            <a:endParaRPr lang="en-US" sz="4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874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9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D0AA-7171-4097-B514-517FA5D87710}"/>
              </a:ext>
            </a:extLst>
          </p:cNvPr>
          <p:cNvSpPr/>
          <p:nvPr/>
        </p:nvSpPr>
        <p:spPr>
          <a:xfrm>
            <a:off x="0" y="1"/>
            <a:ext cx="10058400" cy="14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Exo 2" panose="020B0604020202020204" charset="0"/>
              </a:rPr>
              <a:t>Workstation</a:t>
            </a:r>
            <a:endParaRPr lang="en-US" sz="1980" b="1" dirty="0">
              <a:latin typeface="Ex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5C76-AAEC-4526-979C-9E188A7A586F}"/>
              </a:ext>
            </a:extLst>
          </p:cNvPr>
          <p:cNvSpPr txBox="1"/>
          <p:nvPr/>
        </p:nvSpPr>
        <p:spPr>
          <a:xfrm>
            <a:off x="0" y="7273801"/>
            <a:ext cx="100584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b="1" dirty="0">
                <a:solidFill>
                  <a:schemeClr val="tx2"/>
                </a:solidFill>
                <a:latin typeface="Yellowtail" panose="020B0604020202020204" charset="0"/>
              </a:rPr>
              <a:t> </a:t>
            </a:r>
            <a:r>
              <a:rPr lang="en-US" sz="2640" b="1" dirty="0">
                <a:solidFill>
                  <a:schemeClr val="bg1"/>
                </a:solidFill>
                <a:latin typeface="Yellowtail" panose="020B0604020202020204" charset="0"/>
              </a:rPr>
              <a:t>Hyland Hackathon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963D-602B-4614-8F65-77A1636E667D}"/>
              </a:ext>
            </a:extLst>
          </p:cNvPr>
          <p:cNvSpPr txBox="1"/>
          <p:nvPr/>
        </p:nvSpPr>
        <p:spPr>
          <a:xfrm>
            <a:off x="0" y="662240"/>
            <a:ext cx="10058400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BCB6DDF-E3F1-4A95-90AB-9A81F387C3DB}" type="slidenum">
              <a:rPr lang="en-US" sz="41300" b="1" smtClean="0">
                <a:solidFill>
                  <a:schemeClr val="bg1"/>
                </a:solidFill>
                <a:latin typeface="Consolas" panose="020B0609020204030204" pitchFamily="49" charset="0"/>
              </a:rPr>
              <a:pPr algn="ctr"/>
              <a:t>23</a:t>
            </a:fld>
            <a:endParaRPr lang="en-US" sz="4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50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9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D0AA-7171-4097-B514-517FA5D87710}"/>
              </a:ext>
            </a:extLst>
          </p:cNvPr>
          <p:cNvSpPr/>
          <p:nvPr/>
        </p:nvSpPr>
        <p:spPr>
          <a:xfrm>
            <a:off x="0" y="1"/>
            <a:ext cx="10058400" cy="14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Exo 2" panose="020B0604020202020204" charset="0"/>
              </a:rPr>
              <a:t>Workstation</a:t>
            </a:r>
            <a:endParaRPr lang="en-US" sz="1980" b="1" dirty="0">
              <a:latin typeface="Ex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5C76-AAEC-4526-979C-9E188A7A586F}"/>
              </a:ext>
            </a:extLst>
          </p:cNvPr>
          <p:cNvSpPr txBox="1"/>
          <p:nvPr/>
        </p:nvSpPr>
        <p:spPr>
          <a:xfrm>
            <a:off x="0" y="7273801"/>
            <a:ext cx="100584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b="1" dirty="0">
                <a:solidFill>
                  <a:schemeClr val="tx2"/>
                </a:solidFill>
                <a:latin typeface="Yellowtail" panose="020B0604020202020204" charset="0"/>
              </a:rPr>
              <a:t> </a:t>
            </a:r>
            <a:r>
              <a:rPr lang="en-US" sz="2640" b="1" dirty="0">
                <a:solidFill>
                  <a:schemeClr val="bg1"/>
                </a:solidFill>
                <a:latin typeface="Yellowtail" panose="020B0604020202020204" charset="0"/>
              </a:rPr>
              <a:t>Hyland Hackathon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963D-602B-4614-8F65-77A1636E667D}"/>
              </a:ext>
            </a:extLst>
          </p:cNvPr>
          <p:cNvSpPr txBox="1"/>
          <p:nvPr/>
        </p:nvSpPr>
        <p:spPr>
          <a:xfrm>
            <a:off x="0" y="662240"/>
            <a:ext cx="10058400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BCB6DDF-E3F1-4A95-90AB-9A81F387C3DB}" type="slidenum">
              <a:rPr lang="en-US" sz="41300" b="1" smtClean="0">
                <a:solidFill>
                  <a:schemeClr val="bg1"/>
                </a:solidFill>
                <a:latin typeface="Consolas" panose="020B0609020204030204" pitchFamily="49" charset="0"/>
              </a:rPr>
              <a:pPr algn="ctr"/>
              <a:t>24</a:t>
            </a:fld>
            <a:endParaRPr lang="en-US" sz="4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600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9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D0AA-7171-4097-B514-517FA5D87710}"/>
              </a:ext>
            </a:extLst>
          </p:cNvPr>
          <p:cNvSpPr/>
          <p:nvPr/>
        </p:nvSpPr>
        <p:spPr>
          <a:xfrm>
            <a:off x="0" y="1"/>
            <a:ext cx="10058400" cy="14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Exo 2" panose="020B0604020202020204" charset="0"/>
              </a:rPr>
              <a:t>Workstation</a:t>
            </a:r>
            <a:endParaRPr lang="en-US" sz="1980" b="1" dirty="0">
              <a:latin typeface="Ex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5C76-AAEC-4526-979C-9E188A7A586F}"/>
              </a:ext>
            </a:extLst>
          </p:cNvPr>
          <p:cNvSpPr txBox="1"/>
          <p:nvPr/>
        </p:nvSpPr>
        <p:spPr>
          <a:xfrm>
            <a:off x="0" y="7273801"/>
            <a:ext cx="100584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b="1" dirty="0">
                <a:solidFill>
                  <a:schemeClr val="tx2"/>
                </a:solidFill>
                <a:latin typeface="Yellowtail" panose="020B0604020202020204" charset="0"/>
              </a:rPr>
              <a:t> </a:t>
            </a:r>
            <a:r>
              <a:rPr lang="en-US" sz="2640" b="1" dirty="0">
                <a:solidFill>
                  <a:schemeClr val="bg1"/>
                </a:solidFill>
                <a:latin typeface="Yellowtail" panose="020B0604020202020204" charset="0"/>
              </a:rPr>
              <a:t>Hyland Hackathon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963D-602B-4614-8F65-77A1636E667D}"/>
              </a:ext>
            </a:extLst>
          </p:cNvPr>
          <p:cNvSpPr txBox="1"/>
          <p:nvPr/>
        </p:nvSpPr>
        <p:spPr>
          <a:xfrm>
            <a:off x="0" y="662240"/>
            <a:ext cx="10058400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BCB6DDF-E3F1-4A95-90AB-9A81F387C3DB}" type="slidenum">
              <a:rPr lang="en-US" sz="41300" b="1" smtClean="0">
                <a:solidFill>
                  <a:schemeClr val="bg1"/>
                </a:solidFill>
                <a:latin typeface="Consolas" panose="020B0609020204030204" pitchFamily="49" charset="0"/>
              </a:rPr>
              <a:pPr algn="ctr"/>
              <a:t>25</a:t>
            </a:fld>
            <a:endParaRPr lang="en-US" sz="4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105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9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D0AA-7171-4097-B514-517FA5D87710}"/>
              </a:ext>
            </a:extLst>
          </p:cNvPr>
          <p:cNvSpPr/>
          <p:nvPr/>
        </p:nvSpPr>
        <p:spPr>
          <a:xfrm>
            <a:off x="0" y="1"/>
            <a:ext cx="10058400" cy="14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Exo 2" panose="020B0604020202020204" charset="0"/>
              </a:rPr>
              <a:t>Workstation</a:t>
            </a:r>
            <a:endParaRPr lang="en-US" sz="1980" b="1" dirty="0">
              <a:latin typeface="Ex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5C76-AAEC-4526-979C-9E188A7A586F}"/>
              </a:ext>
            </a:extLst>
          </p:cNvPr>
          <p:cNvSpPr txBox="1"/>
          <p:nvPr/>
        </p:nvSpPr>
        <p:spPr>
          <a:xfrm>
            <a:off x="0" y="7273801"/>
            <a:ext cx="100584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b="1" dirty="0">
                <a:solidFill>
                  <a:schemeClr val="tx2"/>
                </a:solidFill>
                <a:latin typeface="Yellowtail" panose="020B0604020202020204" charset="0"/>
              </a:rPr>
              <a:t> </a:t>
            </a:r>
            <a:r>
              <a:rPr lang="en-US" sz="2640" b="1" dirty="0">
                <a:solidFill>
                  <a:schemeClr val="bg1"/>
                </a:solidFill>
                <a:latin typeface="Yellowtail" panose="020B0604020202020204" charset="0"/>
              </a:rPr>
              <a:t>Hyland Hackathon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963D-602B-4614-8F65-77A1636E667D}"/>
              </a:ext>
            </a:extLst>
          </p:cNvPr>
          <p:cNvSpPr txBox="1"/>
          <p:nvPr/>
        </p:nvSpPr>
        <p:spPr>
          <a:xfrm>
            <a:off x="0" y="662240"/>
            <a:ext cx="10058400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BCB6DDF-E3F1-4A95-90AB-9A81F387C3DB}" type="slidenum">
              <a:rPr lang="en-US" sz="41300" b="1" smtClean="0">
                <a:solidFill>
                  <a:schemeClr val="bg1"/>
                </a:solidFill>
                <a:latin typeface="Consolas" panose="020B0609020204030204" pitchFamily="49" charset="0"/>
              </a:rPr>
              <a:pPr algn="ctr"/>
              <a:t>26</a:t>
            </a:fld>
            <a:endParaRPr lang="en-US" sz="4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569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9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D0AA-7171-4097-B514-517FA5D87710}"/>
              </a:ext>
            </a:extLst>
          </p:cNvPr>
          <p:cNvSpPr/>
          <p:nvPr/>
        </p:nvSpPr>
        <p:spPr>
          <a:xfrm>
            <a:off x="0" y="1"/>
            <a:ext cx="10058400" cy="14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Exo 2" panose="020B0604020202020204" charset="0"/>
              </a:rPr>
              <a:t>Workstation</a:t>
            </a:r>
            <a:endParaRPr lang="en-US" sz="1980" b="1" dirty="0">
              <a:latin typeface="Ex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5C76-AAEC-4526-979C-9E188A7A586F}"/>
              </a:ext>
            </a:extLst>
          </p:cNvPr>
          <p:cNvSpPr txBox="1"/>
          <p:nvPr/>
        </p:nvSpPr>
        <p:spPr>
          <a:xfrm>
            <a:off x="0" y="7273801"/>
            <a:ext cx="100584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b="1" dirty="0">
                <a:solidFill>
                  <a:schemeClr val="tx2"/>
                </a:solidFill>
                <a:latin typeface="Yellowtail" panose="020B0604020202020204" charset="0"/>
              </a:rPr>
              <a:t> </a:t>
            </a:r>
            <a:r>
              <a:rPr lang="en-US" sz="2640" b="1" dirty="0">
                <a:solidFill>
                  <a:schemeClr val="bg1"/>
                </a:solidFill>
                <a:latin typeface="Yellowtail" panose="020B0604020202020204" charset="0"/>
              </a:rPr>
              <a:t>Hyland Hackathon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963D-602B-4614-8F65-77A1636E667D}"/>
              </a:ext>
            </a:extLst>
          </p:cNvPr>
          <p:cNvSpPr txBox="1"/>
          <p:nvPr/>
        </p:nvSpPr>
        <p:spPr>
          <a:xfrm>
            <a:off x="0" y="662240"/>
            <a:ext cx="10058400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BCB6DDF-E3F1-4A95-90AB-9A81F387C3DB}" type="slidenum">
              <a:rPr lang="en-US" sz="41300" b="1" smtClean="0">
                <a:solidFill>
                  <a:schemeClr val="bg1"/>
                </a:solidFill>
                <a:latin typeface="Consolas" panose="020B0609020204030204" pitchFamily="49" charset="0"/>
              </a:rPr>
              <a:pPr algn="ctr"/>
              <a:t>27</a:t>
            </a:fld>
            <a:endParaRPr lang="en-US" sz="4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717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9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D0AA-7171-4097-B514-517FA5D87710}"/>
              </a:ext>
            </a:extLst>
          </p:cNvPr>
          <p:cNvSpPr/>
          <p:nvPr/>
        </p:nvSpPr>
        <p:spPr>
          <a:xfrm>
            <a:off x="0" y="1"/>
            <a:ext cx="10058400" cy="14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Exo 2" panose="020B0604020202020204" charset="0"/>
              </a:rPr>
              <a:t>Workstation</a:t>
            </a:r>
            <a:endParaRPr lang="en-US" sz="1980" b="1" dirty="0">
              <a:latin typeface="Ex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5C76-AAEC-4526-979C-9E188A7A586F}"/>
              </a:ext>
            </a:extLst>
          </p:cNvPr>
          <p:cNvSpPr txBox="1"/>
          <p:nvPr/>
        </p:nvSpPr>
        <p:spPr>
          <a:xfrm>
            <a:off x="0" y="7273801"/>
            <a:ext cx="100584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b="1" dirty="0">
                <a:solidFill>
                  <a:schemeClr val="tx2"/>
                </a:solidFill>
                <a:latin typeface="Yellowtail" panose="020B0604020202020204" charset="0"/>
              </a:rPr>
              <a:t> </a:t>
            </a:r>
            <a:r>
              <a:rPr lang="en-US" sz="2640" b="1" dirty="0">
                <a:solidFill>
                  <a:schemeClr val="bg1"/>
                </a:solidFill>
                <a:latin typeface="Yellowtail" panose="020B0604020202020204" charset="0"/>
              </a:rPr>
              <a:t>Hyland Hackathon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963D-602B-4614-8F65-77A1636E667D}"/>
              </a:ext>
            </a:extLst>
          </p:cNvPr>
          <p:cNvSpPr txBox="1"/>
          <p:nvPr/>
        </p:nvSpPr>
        <p:spPr>
          <a:xfrm>
            <a:off x="0" y="662240"/>
            <a:ext cx="10058400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BCB6DDF-E3F1-4A95-90AB-9A81F387C3DB}" type="slidenum">
              <a:rPr lang="en-US" sz="41300" b="1" smtClean="0">
                <a:solidFill>
                  <a:schemeClr val="bg1"/>
                </a:solidFill>
                <a:latin typeface="Consolas" panose="020B0609020204030204" pitchFamily="49" charset="0"/>
              </a:rPr>
              <a:pPr algn="ctr"/>
              <a:t>28</a:t>
            </a:fld>
            <a:endParaRPr lang="en-US" sz="4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476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9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D0AA-7171-4097-B514-517FA5D87710}"/>
              </a:ext>
            </a:extLst>
          </p:cNvPr>
          <p:cNvSpPr/>
          <p:nvPr/>
        </p:nvSpPr>
        <p:spPr>
          <a:xfrm>
            <a:off x="0" y="1"/>
            <a:ext cx="10058400" cy="14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Exo 2" panose="020B0604020202020204" charset="0"/>
              </a:rPr>
              <a:t>Workstation</a:t>
            </a:r>
            <a:endParaRPr lang="en-US" sz="1980" b="1" dirty="0">
              <a:latin typeface="Ex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5C76-AAEC-4526-979C-9E188A7A586F}"/>
              </a:ext>
            </a:extLst>
          </p:cNvPr>
          <p:cNvSpPr txBox="1"/>
          <p:nvPr/>
        </p:nvSpPr>
        <p:spPr>
          <a:xfrm>
            <a:off x="0" y="7273801"/>
            <a:ext cx="100584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b="1" dirty="0">
                <a:solidFill>
                  <a:schemeClr val="tx2"/>
                </a:solidFill>
                <a:latin typeface="Yellowtail" panose="020B0604020202020204" charset="0"/>
              </a:rPr>
              <a:t> </a:t>
            </a:r>
            <a:r>
              <a:rPr lang="en-US" sz="2640" b="1" dirty="0">
                <a:solidFill>
                  <a:schemeClr val="bg1"/>
                </a:solidFill>
                <a:latin typeface="Yellowtail" panose="020B0604020202020204" charset="0"/>
              </a:rPr>
              <a:t>Hyland Hackathon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963D-602B-4614-8F65-77A1636E667D}"/>
              </a:ext>
            </a:extLst>
          </p:cNvPr>
          <p:cNvSpPr txBox="1"/>
          <p:nvPr/>
        </p:nvSpPr>
        <p:spPr>
          <a:xfrm>
            <a:off x="0" y="662240"/>
            <a:ext cx="10058400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BCB6DDF-E3F1-4A95-90AB-9A81F387C3DB}" type="slidenum">
              <a:rPr lang="en-US" sz="41300" b="1" smtClean="0">
                <a:solidFill>
                  <a:schemeClr val="bg1"/>
                </a:solidFill>
                <a:latin typeface="Consolas" panose="020B0609020204030204" pitchFamily="49" charset="0"/>
              </a:rPr>
              <a:pPr algn="ctr"/>
              <a:t>29</a:t>
            </a:fld>
            <a:endParaRPr lang="en-US" sz="4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29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9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D0AA-7171-4097-B514-517FA5D87710}"/>
              </a:ext>
            </a:extLst>
          </p:cNvPr>
          <p:cNvSpPr/>
          <p:nvPr/>
        </p:nvSpPr>
        <p:spPr>
          <a:xfrm>
            <a:off x="0" y="1"/>
            <a:ext cx="10058400" cy="14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Exo 2" panose="020B0604020202020204" charset="0"/>
              </a:rPr>
              <a:t>Workstation</a:t>
            </a:r>
            <a:endParaRPr lang="en-US" sz="1980" b="1" dirty="0">
              <a:latin typeface="Ex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5C76-AAEC-4526-979C-9E188A7A586F}"/>
              </a:ext>
            </a:extLst>
          </p:cNvPr>
          <p:cNvSpPr txBox="1"/>
          <p:nvPr/>
        </p:nvSpPr>
        <p:spPr>
          <a:xfrm>
            <a:off x="0" y="7273801"/>
            <a:ext cx="100584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b="1" dirty="0">
                <a:solidFill>
                  <a:schemeClr val="tx2"/>
                </a:solidFill>
                <a:latin typeface="Yellowtail" panose="020B0604020202020204" charset="0"/>
              </a:rPr>
              <a:t> </a:t>
            </a:r>
            <a:r>
              <a:rPr lang="en-US" sz="2640" b="1" dirty="0">
                <a:solidFill>
                  <a:schemeClr val="bg1"/>
                </a:solidFill>
                <a:latin typeface="Yellowtail" panose="020B0604020202020204" charset="0"/>
              </a:rPr>
              <a:t>Hyland Hackathon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963D-602B-4614-8F65-77A1636E667D}"/>
              </a:ext>
            </a:extLst>
          </p:cNvPr>
          <p:cNvSpPr txBox="1"/>
          <p:nvPr/>
        </p:nvSpPr>
        <p:spPr>
          <a:xfrm>
            <a:off x="0" y="662240"/>
            <a:ext cx="10058400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BCB6DDF-E3F1-4A95-90AB-9A81F387C3DB}" type="slidenum">
              <a:rPr lang="en-US" sz="41300" b="1" smtClean="0">
                <a:solidFill>
                  <a:schemeClr val="bg1"/>
                </a:solidFill>
                <a:latin typeface="Consolas" panose="020B0609020204030204" pitchFamily="49" charset="0"/>
              </a:rPr>
              <a:pPr algn="ctr"/>
              <a:t>3</a:t>
            </a:fld>
            <a:endParaRPr lang="en-US" sz="4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64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9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D0AA-7171-4097-B514-517FA5D87710}"/>
              </a:ext>
            </a:extLst>
          </p:cNvPr>
          <p:cNvSpPr/>
          <p:nvPr/>
        </p:nvSpPr>
        <p:spPr>
          <a:xfrm>
            <a:off x="0" y="1"/>
            <a:ext cx="10058400" cy="14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Exo 2" panose="020B0604020202020204" charset="0"/>
              </a:rPr>
              <a:t>Workstation</a:t>
            </a:r>
            <a:endParaRPr lang="en-US" sz="1980" b="1" dirty="0">
              <a:latin typeface="Ex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5C76-AAEC-4526-979C-9E188A7A586F}"/>
              </a:ext>
            </a:extLst>
          </p:cNvPr>
          <p:cNvSpPr txBox="1"/>
          <p:nvPr/>
        </p:nvSpPr>
        <p:spPr>
          <a:xfrm>
            <a:off x="0" y="7273801"/>
            <a:ext cx="100584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b="1" dirty="0">
                <a:solidFill>
                  <a:schemeClr val="tx2"/>
                </a:solidFill>
                <a:latin typeface="Yellowtail" panose="020B0604020202020204" charset="0"/>
              </a:rPr>
              <a:t> </a:t>
            </a:r>
            <a:r>
              <a:rPr lang="en-US" sz="2640" b="1" dirty="0">
                <a:solidFill>
                  <a:schemeClr val="bg1"/>
                </a:solidFill>
                <a:latin typeface="Yellowtail" panose="020B0604020202020204" charset="0"/>
              </a:rPr>
              <a:t>Hyland Hackathon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963D-602B-4614-8F65-77A1636E667D}"/>
              </a:ext>
            </a:extLst>
          </p:cNvPr>
          <p:cNvSpPr txBox="1"/>
          <p:nvPr/>
        </p:nvSpPr>
        <p:spPr>
          <a:xfrm>
            <a:off x="0" y="662240"/>
            <a:ext cx="10058400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BCB6DDF-E3F1-4A95-90AB-9A81F387C3DB}" type="slidenum">
              <a:rPr lang="en-US" sz="41300" b="1" smtClean="0">
                <a:solidFill>
                  <a:schemeClr val="bg1"/>
                </a:solidFill>
                <a:latin typeface="Consolas" panose="020B0609020204030204" pitchFamily="49" charset="0"/>
              </a:rPr>
              <a:pPr algn="ctr"/>
              <a:t>30</a:t>
            </a:fld>
            <a:endParaRPr lang="en-US" sz="4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76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9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D0AA-7171-4097-B514-517FA5D87710}"/>
              </a:ext>
            </a:extLst>
          </p:cNvPr>
          <p:cNvSpPr/>
          <p:nvPr/>
        </p:nvSpPr>
        <p:spPr>
          <a:xfrm>
            <a:off x="0" y="1"/>
            <a:ext cx="10058400" cy="14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Exo 2" panose="020B0604020202020204" charset="0"/>
              </a:rPr>
              <a:t>Workstation</a:t>
            </a:r>
            <a:endParaRPr lang="en-US" sz="1980" b="1" dirty="0">
              <a:latin typeface="Ex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5C76-AAEC-4526-979C-9E188A7A586F}"/>
              </a:ext>
            </a:extLst>
          </p:cNvPr>
          <p:cNvSpPr txBox="1"/>
          <p:nvPr/>
        </p:nvSpPr>
        <p:spPr>
          <a:xfrm>
            <a:off x="0" y="7273801"/>
            <a:ext cx="100584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b="1" dirty="0">
                <a:solidFill>
                  <a:schemeClr val="tx2"/>
                </a:solidFill>
                <a:latin typeface="Yellowtail" panose="020B0604020202020204" charset="0"/>
              </a:rPr>
              <a:t> </a:t>
            </a:r>
            <a:r>
              <a:rPr lang="en-US" sz="2640" b="1" dirty="0">
                <a:solidFill>
                  <a:schemeClr val="bg1"/>
                </a:solidFill>
                <a:latin typeface="Yellowtail" panose="020B0604020202020204" charset="0"/>
              </a:rPr>
              <a:t>Hyland Hackathon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963D-602B-4614-8F65-77A1636E667D}"/>
              </a:ext>
            </a:extLst>
          </p:cNvPr>
          <p:cNvSpPr txBox="1"/>
          <p:nvPr/>
        </p:nvSpPr>
        <p:spPr>
          <a:xfrm>
            <a:off x="0" y="662240"/>
            <a:ext cx="10058400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BCB6DDF-E3F1-4A95-90AB-9A81F387C3DB}" type="slidenum">
              <a:rPr lang="en-US" sz="41300" b="1" smtClean="0">
                <a:solidFill>
                  <a:schemeClr val="bg1"/>
                </a:solidFill>
                <a:latin typeface="Consolas" panose="020B0609020204030204" pitchFamily="49" charset="0"/>
              </a:rPr>
              <a:pPr algn="ctr"/>
              <a:t>31</a:t>
            </a:fld>
            <a:endParaRPr lang="en-US" sz="4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060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9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D0AA-7171-4097-B514-517FA5D87710}"/>
              </a:ext>
            </a:extLst>
          </p:cNvPr>
          <p:cNvSpPr/>
          <p:nvPr/>
        </p:nvSpPr>
        <p:spPr>
          <a:xfrm>
            <a:off x="0" y="1"/>
            <a:ext cx="10058400" cy="14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Exo 2" panose="020B0604020202020204" charset="0"/>
              </a:rPr>
              <a:t>Workstation</a:t>
            </a:r>
            <a:endParaRPr lang="en-US" sz="1980" b="1" dirty="0">
              <a:latin typeface="Ex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5C76-AAEC-4526-979C-9E188A7A586F}"/>
              </a:ext>
            </a:extLst>
          </p:cNvPr>
          <p:cNvSpPr txBox="1"/>
          <p:nvPr/>
        </p:nvSpPr>
        <p:spPr>
          <a:xfrm>
            <a:off x="0" y="7273801"/>
            <a:ext cx="100584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b="1" dirty="0">
                <a:solidFill>
                  <a:schemeClr val="tx2"/>
                </a:solidFill>
                <a:latin typeface="Yellowtail" panose="020B0604020202020204" charset="0"/>
              </a:rPr>
              <a:t> </a:t>
            </a:r>
            <a:r>
              <a:rPr lang="en-US" sz="2640" b="1" dirty="0">
                <a:solidFill>
                  <a:schemeClr val="bg1"/>
                </a:solidFill>
                <a:latin typeface="Yellowtail" panose="020B0604020202020204" charset="0"/>
              </a:rPr>
              <a:t>Hyland Hackathon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963D-602B-4614-8F65-77A1636E667D}"/>
              </a:ext>
            </a:extLst>
          </p:cNvPr>
          <p:cNvSpPr txBox="1"/>
          <p:nvPr/>
        </p:nvSpPr>
        <p:spPr>
          <a:xfrm>
            <a:off x="0" y="662240"/>
            <a:ext cx="10058400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BCB6DDF-E3F1-4A95-90AB-9A81F387C3DB}" type="slidenum">
              <a:rPr lang="en-US" sz="41300" b="1" smtClean="0">
                <a:solidFill>
                  <a:schemeClr val="bg1"/>
                </a:solidFill>
                <a:latin typeface="Consolas" panose="020B0609020204030204" pitchFamily="49" charset="0"/>
              </a:rPr>
              <a:pPr algn="ctr"/>
              <a:t>32</a:t>
            </a:fld>
            <a:endParaRPr lang="en-US" sz="4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164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9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D0AA-7171-4097-B514-517FA5D87710}"/>
              </a:ext>
            </a:extLst>
          </p:cNvPr>
          <p:cNvSpPr/>
          <p:nvPr/>
        </p:nvSpPr>
        <p:spPr>
          <a:xfrm>
            <a:off x="0" y="1"/>
            <a:ext cx="10058400" cy="14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Exo 2" panose="020B0604020202020204" charset="0"/>
              </a:rPr>
              <a:t>Workstation</a:t>
            </a:r>
            <a:endParaRPr lang="en-US" sz="1980" b="1" dirty="0">
              <a:latin typeface="Ex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5C76-AAEC-4526-979C-9E188A7A586F}"/>
              </a:ext>
            </a:extLst>
          </p:cNvPr>
          <p:cNvSpPr txBox="1"/>
          <p:nvPr/>
        </p:nvSpPr>
        <p:spPr>
          <a:xfrm>
            <a:off x="0" y="7273801"/>
            <a:ext cx="100584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b="1" dirty="0">
                <a:solidFill>
                  <a:schemeClr val="tx2"/>
                </a:solidFill>
                <a:latin typeface="Yellowtail" panose="020B0604020202020204" charset="0"/>
              </a:rPr>
              <a:t> </a:t>
            </a:r>
            <a:r>
              <a:rPr lang="en-US" sz="2640" b="1" dirty="0">
                <a:solidFill>
                  <a:schemeClr val="bg1"/>
                </a:solidFill>
                <a:latin typeface="Yellowtail" panose="020B0604020202020204" charset="0"/>
              </a:rPr>
              <a:t>Hyland Hackathon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963D-602B-4614-8F65-77A1636E667D}"/>
              </a:ext>
            </a:extLst>
          </p:cNvPr>
          <p:cNvSpPr txBox="1"/>
          <p:nvPr/>
        </p:nvSpPr>
        <p:spPr>
          <a:xfrm>
            <a:off x="0" y="662240"/>
            <a:ext cx="10058400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BCB6DDF-E3F1-4A95-90AB-9A81F387C3DB}" type="slidenum">
              <a:rPr lang="en-US" sz="41300" b="1" smtClean="0">
                <a:solidFill>
                  <a:schemeClr val="bg1"/>
                </a:solidFill>
                <a:latin typeface="Consolas" panose="020B0609020204030204" pitchFamily="49" charset="0"/>
              </a:rPr>
              <a:pPr algn="ctr"/>
              <a:t>33</a:t>
            </a:fld>
            <a:endParaRPr lang="en-US" sz="4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39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9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D0AA-7171-4097-B514-517FA5D87710}"/>
              </a:ext>
            </a:extLst>
          </p:cNvPr>
          <p:cNvSpPr/>
          <p:nvPr/>
        </p:nvSpPr>
        <p:spPr>
          <a:xfrm>
            <a:off x="0" y="1"/>
            <a:ext cx="10058400" cy="14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Exo 2" panose="020B0604020202020204" charset="0"/>
              </a:rPr>
              <a:t>Workstation</a:t>
            </a:r>
            <a:endParaRPr lang="en-US" sz="1980" b="1" dirty="0">
              <a:latin typeface="Ex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5C76-AAEC-4526-979C-9E188A7A586F}"/>
              </a:ext>
            </a:extLst>
          </p:cNvPr>
          <p:cNvSpPr txBox="1"/>
          <p:nvPr/>
        </p:nvSpPr>
        <p:spPr>
          <a:xfrm>
            <a:off x="0" y="7273801"/>
            <a:ext cx="100584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b="1" dirty="0">
                <a:solidFill>
                  <a:schemeClr val="tx2"/>
                </a:solidFill>
                <a:latin typeface="Yellowtail" panose="020B0604020202020204" charset="0"/>
              </a:rPr>
              <a:t> </a:t>
            </a:r>
            <a:r>
              <a:rPr lang="en-US" sz="2640" b="1" dirty="0">
                <a:solidFill>
                  <a:schemeClr val="bg1"/>
                </a:solidFill>
                <a:latin typeface="Yellowtail" panose="020B0604020202020204" charset="0"/>
              </a:rPr>
              <a:t>Hyland Hackathon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963D-602B-4614-8F65-77A1636E667D}"/>
              </a:ext>
            </a:extLst>
          </p:cNvPr>
          <p:cNvSpPr txBox="1"/>
          <p:nvPr/>
        </p:nvSpPr>
        <p:spPr>
          <a:xfrm>
            <a:off x="0" y="662240"/>
            <a:ext cx="10058400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BCB6DDF-E3F1-4A95-90AB-9A81F387C3DB}" type="slidenum">
              <a:rPr lang="en-US" sz="41300" b="1" smtClean="0">
                <a:solidFill>
                  <a:schemeClr val="bg1"/>
                </a:solidFill>
                <a:latin typeface="Consolas" panose="020B0609020204030204" pitchFamily="49" charset="0"/>
              </a:rPr>
              <a:pPr algn="ctr"/>
              <a:t>4</a:t>
            </a:fld>
            <a:endParaRPr lang="en-US" sz="4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01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9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D0AA-7171-4097-B514-517FA5D87710}"/>
              </a:ext>
            </a:extLst>
          </p:cNvPr>
          <p:cNvSpPr/>
          <p:nvPr/>
        </p:nvSpPr>
        <p:spPr>
          <a:xfrm>
            <a:off x="0" y="1"/>
            <a:ext cx="10058400" cy="14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Exo 2" panose="020B0604020202020204" charset="0"/>
              </a:rPr>
              <a:t>Workstation</a:t>
            </a:r>
            <a:endParaRPr lang="en-US" sz="1980" b="1" dirty="0">
              <a:latin typeface="Ex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5C76-AAEC-4526-979C-9E188A7A586F}"/>
              </a:ext>
            </a:extLst>
          </p:cNvPr>
          <p:cNvSpPr txBox="1"/>
          <p:nvPr/>
        </p:nvSpPr>
        <p:spPr>
          <a:xfrm>
            <a:off x="0" y="7273801"/>
            <a:ext cx="100584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b="1" dirty="0">
                <a:solidFill>
                  <a:schemeClr val="tx2"/>
                </a:solidFill>
                <a:latin typeface="Yellowtail" panose="020B0604020202020204" charset="0"/>
              </a:rPr>
              <a:t> </a:t>
            </a:r>
            <a:r>
              <a:rPr lang="en-US" sz="2640" b="1" dirty="0">
                <a:solidFill>
                  <a:schemeClr val="bg1"/>
                </a:solidFill>
                <a:latin typeface="Yellowtail" panose="020B0604020202020204" charset="0"/>
              </a:rPr>
              <a:t>Hyland Hackathon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963D-602B-4614-8F65-77A1636E667D}"/>
              </a:ext>
            </a:extLst>
          </p:cNvPr>
          <p:cNvSpPr txBox="1"/>
          <p:nvPr/>
        </p:nvSpPr>
        <p:spPr>
          <a:xfrm>
            <a:off x="0" y="662240"/>
            <a:ext cx="10058400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BCB6DDF-E3F1-4A95-90AB-9A81F387C3DB}" type="slidenum">
              <a:rPr lang="en-US" sz="41300" b="1" smtClean="0">
                <a:solidFill>
                  <a:schemeClr val="bg1"/>
                </a:solidFill>
                <a:latin typeface="Consolas" panose="020B0609020204030204" pitchFamily="49" charset="0"/>
              </a:rPr>
              <a:pPr algn="ctr"/>
              <a:t>5</a:t>
            </a:fld>
            <a:endParaRPr lang="en-US" sz="4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62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9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D0AA-7171-4097-B514-517FA5D87710}"/>
              </a:ext>
            </a:extLst>
          </p:cNvPr>
          <p:cNvSpPr/>
          <p:nvPr/>
        </p:nvSpPr>
        <p:spPr>
          <a:xfrm>
            <a:off x="0" y="1"/>
            <a:ext cx="10058400" cy="14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Exo 2" panose="020B0604020202020204" charset="0"/>
              </a:rPr>
              <a:t>Workstation</a:t>
            </a:r>
            <a:endParaRPr lang="en-US" sz="1980" b="1" dirty="0">
              <a:latin typeface="Ex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5C76-AAEC-4526-979C-9E188A7A586F}"/>
              </a:ext>
            </a:extLst>
          </p:cNvPr>
          <p:cNvSpPr txBox="1"/>
          <p:nvPr/>
        </p:nvSpPr>
        <p:spPr>
          <a:xfrm>
            <a:off x="0" y="7273801"/>
            <a:ext cx="100584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b="1" dirty="0">
                <a:solidFill>
                  <a:schemeClr val="tx2"/>
                </a:solidFill>
                <a:latin typeface="Yellowtail" panose="020B0604020202020204" charset="0"/>
              </a:rPr>
              <a:t> </a:t>
            </a:r>
            <a:r>
              <a:rPr lang="en-US" sz="2640" b="1" dirty="0">
                <a:solidFill>
                  <a:schemeClr val="bg1"/>
                </a:solidFill>
                <a:latin typeface="Yellowtail" panose="020B0604020202020204" charset="0"/>
              </a:rPr>
              <a:t>Hyland Hackathon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963D-602B-4614-8F65-77A1636E667D}"/>
              </a:ext>
            </a:extLst>
          </p:cNvPr>
          <p:cNvSpPr txBox="1"/>
          <p:nvPr/>
        </p:nvSpPr>
        <p:spPr>
          <a:xfrm>
            <a:off x="0" y="662240"/>
            <a:ext cx="10058400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BCB6DDF-E3F1-4A95-90AB-9A81F387C3DB}" type="slidenum">
              <a:rPr lang="en-US" sz="41300" b="1" smtClean="0">
                <a:solidFill>
                  <a:schemeClr val="bg1"/>
                </a:solidFill>
                <a:latin typeface="Consolas" panose="020B0609020204030204" pitchFamily="49" charset="0"/>
              </a:rPr>
              <a:pPr algn="ctr"/>
              <a:t>6</a:t>
            </a:fld>
            <a:endParaRPr lang="en-US" sz="4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29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9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D0AA-7171-4097-B514-517FA5D87710}"/>
              </a:ext>
            </a:extLst>
          </p:cNvPr>
          <p:cNvSpPr/>
          <p:nvPr/>
        </p:nvSpPr>
        <p:spPr>
          <a:xfrm>
            <a:off x="0" y="1"/>
            <a:ext cx="10058400" cy="14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Exo 2" panose="020B0604020202020204" charset="0"/>
              </a:rPr>
              <a:t>Workstation</a:t>
            </a:r>
            <a:endParaRPr lang="en-US" sz="1980" b="1" dirty="0">
              <a:latin typeface="Ex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5C76-AAEC-4526-979C-9E188A7A586F}"/>
              </a:ext>
            </a:extLst>
          </p:cNvPr>
          <p:cNvSpPr txBox="1"/>
          <p:nvPr/>
        </p:nvSpPr>
        <p:spPr>
          <a:xfrm>
            <a:off x="0" y="7273801"/>
            <a:ext cx="100584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b="1" dirty="0">
                <a:solidFill>
                  <a:schemeClr val="tx2"/>
                </a:solidFill>
                <a:latin typeface="Yellowtail" panose="020B0604020202020204" charset="0"/>
              </a:rPr>
              <a:t> </a:t>
            </a:r>
            <a:r>
              <a:rPr lang="en-US" sz="2640" b="1" dirty="0">
                <a:solidFill>
                  <a:schemeClr val="bg1"/>
                </a:solidFill>
                <a:latin typeface="Yellowtail" panose="020B0604020202020204" charset="0"/>
              </a:rPr>
              <a:t>Hyland Hackathon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963D-602B-4614-8F65-77A1636E667D}"/>
              </a:ext>
            </a:extLst>
          </p:cNvPr>
          <p:cNvSpPr txBox="1"/>
          <p:nvPr/>
        </p:nvSpPr>
        <p:spPr>
          <a:xfrm>
            <a:off x="0" y="662240"/>
            <a:ext cx="10058400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BCB6DDF-E3F1-4A95-90AB-9A81F387C3DB}" type="slidenum">
              <a:rPr lang="en-US" sz="41300" b="1" smtClean="0">
                <a:solidFill>
                  <a:schemeClr val="bg1"/>
                </a:solidFill>
                <a:latin typeface="Consolas" panose="020B0609020204030204" pitchFamily="49" charset="0"/>
              </a:rPr>
              <a:pPr algn="ctr"/>
              <a:t>7</a:t>
            </a:fld>
            <a:endParaRPr lang="en-US" sz="4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25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9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D0AA-7171-4097-B514-517FA5D87710}"/>
              </a:ext>
            </a:extLst>
          </p:cNvPr>
          <p:cNvSpPr/>
          <p:nvPr/>
        </p:nvSpPr>
        <p:spPr>
          <a:xfrm>
            <a:off x="0" y="1"/>
            <a:ext cx="10058400" cy="14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Exo 2" panose="020B0604020202020204" charset="0"/>
              </a:rPr>
              <a:t>Workstation</a:t>
            </a:r>
            <a:endParaRPr lang="en-US" sz="1980" b="1" dirty="0">
              <a:latin typeface="Ex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5C76-AAEC-4526-979C-9E188A7A586F}"/>
              </a:ext>
            </a:extLst>
          </p:cNvPr>
          <p:cNvSpPr txBox="1"/>
          <p:nvPr/>
        </p:nvSpPr>
        <p:spPr>
          <a:xfrm>
            <a:off x="0" y="7273801"/>
            <a:ext cx="100584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b="1" dirty="0">
                <a:solidFill>
                  <a:schemeClr val="tx2"/>
                </a:solidFill>
                <a:latin typeface="Yellowtail" panose="020B0604020202020204" charset="0"/>
              </a:rPr>
              <a:t> </a:t>
            </a:r>
            <a:r>
              <a:rPr lang="en-US" sz="2640" b="1" dirty="0">
                <a:solidFill>
                  <a:schemeClr val="bg1"/>
                </a:solidFill>
                <a:latin typeface="Yellowtail" panose="020B0604020202020204" charset="0"/>
              </a:rPr>
              <a:t>Hyland Hackathon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963D-602B-4614-8F65-77A1636E667D}"/>
              </a:ext>
            </a:extLst>
          </p:cNvPr>
          <p:cNvSpPr txBox="1"/>
          <p:nvPr/>
        </p:nvSpPr>
        <p:spPr>
          <a:xfrm>
            <a:off x="0" y="662240"/>
            <a:ext cx="10058400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BCB6DDF-E3F1-4A95-90AB-9A81F387C3DB}" type="slidenum">
              <a:rPr lang="en-US" sz="41300" b="1" smtClean="0">
                <a:solidFill>
                  <a:schemeClr val="bg1"/>
                </a:solidFill>
                <a:latin typeface="Consolas" panose="020B0609020204030204" pitchFamily="49" charset="0"/>
              </a:rPr>
              <a:pPr algn="ctr"/>
              <a:t>8</a:t>
            </a:fld>
            <a:endParaRPr lang="en-US" sz="4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86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9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D0AA-7171-4097-B514-517FA5D87710}"/>
              </a:ext>
            </a:extLst>
          </p:cNvPr>
          <p:cNvSpPr/>
          <p:nvPr/>
        </p:nvSpPr>
        <p:spPr>
          <a:xfrm>
            <a:off x="0" y="1"/>
            <a:ext cx="10058400" cy="142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Exo 2" panose="020B0604020202020204" charset="0"/>
              </a:rPr>
              <a:t>Workstation</a:t>
            </a:r>
            <a:endParaRPr lang="en-US" sz="1980" b="1" dirty="0">
              <a:latin typeface="Ex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C5C76-AAEC-4526-979C-9E188A7A586F}"/>
              </a:ext>
            </a:extLst>
          </p:cNvPr>
          <p:cNvSpPr txBox="1"/>
          <p:nvPr/>
        </p:nvSpPr>
        <p:spPr>
          <a:xfrm>
            <a:off x="0" y="7273801"/>
            <a:ext cx="100584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b="1" dirty="0">
                <a:solidFill>
                  <a:schemeClr val="tx2"/>
                </a:solidFill>
                <a:latin typeface="Yellowtail" panose="020B0604020202020204" charset="0"/>
              </a:rPr>
              <a:t> </a:t>
            </a:r>
            <a:r>
              <a:rPr lang="en-US" sz="2640" b="1" dirty="0">
                <a:solidFill>
                  <a:schemeClr val="bg1"/>
                </a:solidFill>
                <a:latin typeface="Yellowtail" panose="020B0604020202020204" charset="0"/>
              </a:rPr>
              <a:t>Hyland Hackathon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963D-602B-4614-8F65-77A1636E667D}"/>
              </a:ext>
            </a:extLst>
          </p:cNvPr>
          <p:cNvSpPr txBox="1"/>
          <p:nvPr/>
        </p:nvSpPr>
        <p:spPr>
          <a:xfrm>
            <a:off x="0" y="662240"/>
            <a:ext cx="10058400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BCB6DDF-E3F1-4A95-90AB-9A81F387C3DB}" type="slidenum">
              <a:rPr lang="en-US" sz="41300" b="1" smtClean="0">
                <a:solidFill>
                  <a:schemeClr val="bg1"/>
                </a:solidFill>
                <a:latin typeface="Consolas" panose="020B0609020204030204" pitchFamily="49" charset="0"/>
              </a:rPr>
              <a:pPr algn="ctr"/>
              <a:t>9</a:t>
            </a:fld>
            <a:endParaRPr lang="en-US" sz="4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 Beach &amp; Palms Newsletter by Slidesgo">
  <a:themeElements>
    <a:clrScheme name="Simple Light">
      <a:dk1>
        <a:srgbClr val="140E30"/>
      </a:dk1>
      <a:lt1>
        <a:srgbClr val="FFE183"/>
      </a:lt1>
      <a:dk2>
        <a:srgbClr val="FF008C"/>
      </a:dk2>
      <a:lt2>
        <a:srgbClr val="FFFFFF"/>
      </a:lt2>
      <a:accent1>
        <a:srgbClr val="00C4F9"/>
      </a:accent1>
      <a:accent2>
        <a:srgbClr val="F2A467"/>
      </a:accent2>
      <a:accent3>
        <a:srgbClr val="2156B6"/>
      </a:accent3>
      <a:accent4>
        <a:srgbClr val="FF9DC7"/>
      </a:accent4>
      <a:accent5>
        <a:srgbClr val="FFFFFF"/>
      </a:accent5>
      <a:accent6>
        <a:srgbClr val="FFFFFF"/>
      </a:accent6>
      <a:hlink>
        <a:srgbClr val="FFE1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165</Words>
  <Application>Microsoft Office PowerPoint</Application>
  <PresentationFormat>Custom</PresentationFormat>
  <Paragraphs>99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Yellowtail</vt:lpstr>
      <vt:lpstr>Consolas</vt:lpstr>
      <vt:lpstr>Exo 2</vt:lpstr>
      <vt:lpstr>Arial</vt:lpstr>
      <vt:lpstr>Retro Beach &amp; Palms Newsletter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Joseph Maxwell</cp:lastModifiedBy>
  <cp:revision>3</cp:revision>
  <cp:lastPrinted>2023-01-03T19:43:34Z</cp:lastPrinted>
  <dcterms:modified xsi:type="dcterms:W3CDTF">2023-01-03T20:08:46Z</dcterms:modified>
</cp:coreProperties>
</file>