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50"/>
  </p:notesMasterIdLst>
  <p:sldIdLst>
    <p:sldId id="306" r:id="rId2"/>
    <p:sldId id="307" r:id="rId3"/>
    <p:sldId id="375" r:id="rId4"/>
    <p:sldId id="328" r:id="rId5"/>
    <p:sldId id="330" r:id="rId6"/>
    <p:sldId id="329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08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74" r:id="rId41"/>
    <p:sldId id="322" r:id="rId42"/>
    <p:sldId id="373" r:id="rId43"/>
    <p:sldId id="367" r:id="rId44"/>
    <p:sldId id="368" r:id="rId45"/>
    <p:sldId id="369" r:id="rId46"/>
    <p:sldId id="370" r:id="rId47"/>
    <p:sldId id="371" r:id="rId48"/>
    <p:sldId id="372" r:id="rId49"/>
  </p:sldIdLst>
  <p:sldSz cx="10058400" cy="7772400"/>
  <p:notesSz cx="7010400" cy="9296400"/>
  <p:embeddedFontLst>
    <p:embeddedFont>
      <p:font typeface="Exo 2" panose="020B0604020202020204" charset="0"/>
      <p:regular r:id="rId51"/>
      <p:bold r:id="rId52"/>
      <p:italic r:id="rId53"/>
      <p:boldItalic r:id="rId54"/>
    </p:embeddedFont>
    <p:embeddedFont>
      <p:font typeface="Yellowtail" panose="020B0604020202020204" charset="0"/>
      <p:regular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9AA0A6"/>
          </p15:clr>
        </p15:guide>
        <p15:guide id="2" pos="3168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0058"/>
    <a:srgbClr val="FF9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836D50-729E-42E0-8734-7AC1A03723AB}">
  <a:tblStyle styleId="{F1836D50-729E-42E0-8734-7AC1A03723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812" y="96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93162" rIns="93162" bIns="93162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2549745" y="3163020"/>
            <a:ext cx="4958910" cy="26343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1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528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528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528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528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528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528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528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5280"/>
            </a:lvl9pPr>
          </a:lstStyle>
          <a:p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2360848" y="-6821534"/>
            <a:ext cx="5336760" cy="7331307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100568" tIns="100568" rIns="100568" bIns="1005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22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/>
          <p:nvPr/>
        </p:nvSpPr>
        <p:spPr>
          <a:xfrm>
            <a:off x="1282731" y="-872411"/>
            <a:ext cx="7492980" cy="10293387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100568" tIns="100568" rIns="100568" bIns="1005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22"/>
          </a:p>
        </p:txBody>
      </p:sp>
      <p:sp>
        <p:nvSpPr>
          <p:cNvPr id="223" name="Google Shape;223;p30"/>
          <p:cNvSpPr/>
          <p:nvPr/>
        </p:nvSpPr>
        <p:spPr>
          <a:xfrm>
            <a:off x="344245" y="-2161645"/>
            <a:ext cx="9370020" cy="12871947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100568" tIns="100568" rIns="100568" bIns="1005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22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TWO_COLUMNS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31"/>
          <p:cNvGrpSpPr/>
          <p:nvPr/>
        </p:nvGrpSpPr>
        <p:grpSpPr>
          <a:xfrm>
            <a:off x="8035322" y="-2324580"/>
            <a:ext cx="4331580" cy="5950453"/>
            <a:chOff x="312950" y="-1430500"/>
            <a:chExt cx="3937800" cy="3937800"/>
          </a:xfrm>
        </p:grpSpPr>
        <p:sp>
          <p:nvSpPr>
            <p:cNvPr id="226" name="Google Shape;226;p31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22"/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22"/>
            </a:p>
          </p:txBody>
        </p:sp>
      </p:grpSp>
      <p:grpSp>
        <p:nvGrpSpPr>
          <p:cNvPr id="228" name="Google Shape;228;p31"/>
          <p:cNvGrpSpPr/>
          <p:nvPr/>
        </p:nvGrpSpPr>
        <p:grpSpPr>
          <a:xfrm>
            <a:off x="-2308501" y="-2324580"/>
            <a:ext cx="4331580" cy="5950453"/>
            <a:chOff x="312950" y="-1430500"/>
            <a:chExt cx="3937800" cy="3937800"/>
          </a:xfrm>
        </p:grpSpPr>
        <p:sp>
          <p:nvSpPr>
            <p:cNvPr id="229" name="Google Shape;229;p31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22"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22"/>
            </a:p>
          </p:txBody>
        </p:sp>
      </p:grpSp>
      <p:sp>
        <p:nvSpPr>
          <p:cNvPr id="231" name="Google Shape;231;p31"/>
          <p:cNvSpPr/>
          <p:nvPr/>
        </p:nvSpPr>
        <p:spPr>
          <a:xfrm>
            <a:off x="902220" y="6716927"/>
            <a:ext cx="8253960" cy="344533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100568" tIns="100568" rIns="100568" bIns="1005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22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42870" y="672482"/>
            <a:ext cx="9372660" cy="865413"/>
          </a:xfrm>
          <a:prstGeom prst="rect">
            <a:avLst/>
          </a:prstGeom>
          <a:noFill/>
          <a:ln>
            <a:noFill/>
          </a:ln>
          <a:effectLst>
            <a:outerShdw dist="28575" dir="3600000" algn="bl" rotWithShape="0">
              <a:schemeClr val="dk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42870" y="1741518"/>
            <a:ext cx="9372660" cy="5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●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○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■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●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○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■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●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○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Exo 2"/>
              <a:buChar char="■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8" r:id="rId2"/>
    <p:sldLayoutId id="2147483676" r:id="rId3"/>
    <p:sldLayoutId id="214748367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Auditorium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593694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Bathrooms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3739278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Bathrooms &amp; Showers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187030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60" b="1" dirty="0">
                <a:solidFill>
                  <a:schemeClr val="tx2"/>
                </a:solidFill>
                <a:latin typeface="Exo 2" panose="020B0604020202020204" charset="0"/>
              </a:rPr>
              <a:t>Break Room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385414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60" b="1" dirty="0">
                <a:solidFill>
                  <a:schemeClr val="tx2"/>
                </a:solidFill>
                <a:latin typeface="Exo 2" panose="020B0604020202020204" charset="0"/>
              </a:rPr>
              <a:t>Quiet Room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3457766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60" b="1" dirty="0">
                <a:solidFill>
                  <a:schemeClr val="tx2"/>
                </a:solidFill>
                <a:latin typeface="Exo 2" panose="020B0604020202020204" charset="0"/>
              </a:rPr>
              <a:t>Quiet Room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2686170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60" b="1" dirty="0">
                <a:solidFill>
                  <a:schemeClr val="tx2"/>
                </a:solidFill>
                <a:latin typeface="Exo 2" panose="020B0604020202020204" charset="0"/>
              </a:rPr>
              <a:t>Quiet Room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2675203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60" b="1" dirty="0">
                <a:solidFill>
                  <a:schemeClr val="tx2"/>
                </a:solidFill>
                <a:latin typeface="Exo 2" panose="020B0604020202020204" charset="0"/>
              </a:rPr>
              <a:t>Quiet Room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2515535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60" b="1" dirty="0">
                <a:solidFill>
                  <a:schemeClr val="tx2"/>
                </a:solidFill>
                <a:latin typeface="Exo 2" panose="020B0604020202020204" charset="0"/>
              </a:rPr>
              <a:t>University of Cincinnati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B4E903A8-46FA-4306-B89F-77F7E7AD59BF}"/>
              </a:ext>
            </a:extLst>
          </p:cNvPr>
          <p:cNvSpPr/>
          <p:nvPr/>
        </p:nvSpPr>
        <p:spPr>
          <a:xfrm>
            <a:off x="116058" y="5103848"/>
            <a:ext cx="2211505" cy="1982752"/>
          </a:xfrm>
          <a:prstGeom prst="star5">
            <a:avLst>
              <a:gd name="adj" fmla="val 25340"/>
              <a:gd name="hf" fmla="val 105146"/>
              <a:gd name="vf" fmla="val 11055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2" b="1" dirty="0">
                <a:solidFill>
                  <a:schemeClr val="accent1"/>
                </a:solidFill>
                <a:latin typeface="Exo 2" panose="020B0604020202020204" charset="0"/>
              </a:rPr>
              <a:t>Raffle Room</a:t>
            </a:r>
          </a:p>
        </p:txBody>
      </p:sp>
    </p:spTree>
    <p:extLst>
      <p:ext uri="{BB962C8B-B14F-4D97-AF65-F5344CB8AC3E}">
        <p14:creationId xmlns:p14="http://schemas.microsoft.com/office/powerpoint/2010/main" val="2238797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60" b="1" dirty="0">
                <a:solidFill>
                  <a:schemeClr val="tx2"/>
                </a:solidFill>
                <a:latin typeface="Exo 2" panose="020B0604020202020204" charset="0"/>
              </a:rPr>
              <a:t>Bowling Green University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B4E903A8-46FA-4306-B89F-77F7E7AD59BF}"/>
              </a:ext>
            </a:extLst>
          </p:cNvPr>
          <p:cNvSpPr/>
          <p:nvPr/>
        </p:nvSpPr>
        <p:spPr>
          <a:xfrm>
            <a:off x="116059" y="5103848"/>
            <a:ext cx="2138768" cy="1910016"/>
          </a:xfrm>
          <a:prstGeom prst="star5">
            <a:avLst>
              <a:gd name="adj" fmla="val 25340"/>
              <a:gd name="hf" fmla="val 105146"/>
              <a:gd name="vf" fmla="val 11055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2" b="1" dirty="0">
                <a:solidFill>
                  <a:schemeClr val="accent1"/>
                </a:solidFill>
                <a:latin typeface="Exo 2" panose="020B0604020202020204" charset="0"/>
              </a:rPr>
              <a:t>Raffle Room</a:t>
            </a:r>
          </a:p>
        </p:txBody>
      </p:sp>
    </p:spTree>
    <p:extLst>
      <p:ext uri="{BB962C8B-B14F-4D97-AF65-F5344CB8AC3E}">
        <p14:creationId xmlns:p14="http://schemas.microsoft.com/office/powerpoint/2010/main" val="3726860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60" b="1" dirty="0">
                <a:solidFill>
                  <a:schemeClr val="tx2"/>
                </a:solidFill>
                <a:latin typeface="Exo 2" panose="020B0604020202020204" charset="0"/>
              </a:rPr>
              <a:t>University of Toledo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B4E903A8-46FA-4306-B89F-77F7E7AD59BF}"/>
              </a:ext>
            </a:extLst>
          </p:cNvPr>
          <p:cNvSpPr/>
          <p:nvPr/>
        </p:nvSpPr>
        <p:spPr>
          <a:xfrm>
            <a:off x="116059" y="5103847"/>
            <a:ext cx="2232286" cy="2034707"/>
          </a:xfrm>
          <a:prstGeom prst="star5">
            <a:avLst>
              <a:gd name="adj" fmla="val 25340"/>
              <a:gd name="hf" fmla="val 105146"/>
              <a:gd name="vf" fmla="val 11055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2" b="1" dirty="0">
                <a:solidFill>
                  <a:schemeClr val="accent1"/>
                </a:solidFill>
                <a:latin typeface="Exo 2" panose="020B0604020202020204" charset="0"/>
              </a:rPr>
              <a:t>Raffle Room</a:t>
            </a:r>
          </a:p>
        </p:txBody>
      </p:sp>
    </p:spTree>
    <p:extLst>
      <p:ext uri="{BB962C8B-B14F-4D97-AF65-F5344CB8AC3E}">
        <p14:creationId xmlns:p14="http://schemas.microsoft.com/office/powerpoint/2010/main" val="36779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Auditorium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3823049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60" b="1" dirty="0">
                <a:solidFill>
                  <a:schemeClr val="tx2"/>
                </a:solidFill>
                <a:latin typeface="Exo 2" panose="020B0604020202020204" charset="0"/>
              </a:rPr>
              <a:t>Miami University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B4E903A8-46FA-4306-B89F-77F7E7AD59BF}"/>
              </a:ext>
            </a:extLst>
          </p:cNvPr>
          <p:cNvSpPr/>
          <p:nvPr/>
        </p:nvSpPr>
        <p:spPr>
          <a:xfrm>
            <a:off x="116059" y="5103847"/>
            <a:ext cx="2253068" cy="2107443"/>
          </a:xfrm>
          <a:prstGeom prst="star5">
            <a:avLst>
              <a:gd name="adj" fmla="val 25340"/>
              <a:gd name="hf" fmla="val 105146"/>
              <a:gd name="vf" fmla="val 11055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2" b="1" dirty="0">
                <a:solidFill>
                  <a:schemeClr val="accent1"/>
                </a:solidFill>
                <a:latin typeface="Exo 2" panose="020B0604020202020204" charset="0"/>
              </a:rPr>
              <a:t>Raffle Room</a:t>
            </a:r>
          </a:p>
        </p:txBody>
      </p:sp>
    </p:spTree>
    <p:extLst>
      <p:ext uri="{BB962C8B-B14F-4D97-AF65-F5344CB8AC3E}">
        <p14:creationId xmlns:p14="http://schemas.microsoft.com/office/powerpoint/2010/main" val="3628082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60" b="1" dirty="0">
                <a:solidFill>
                  <a:schemeClr val="tx2"/>
                </a:solidFill>
                <a:latin typeface="Exo 2" panose="020B0604020202020204" charset="0"/>
              </a:rPr>
              <a:t>University of Akron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B4E903A8-46FA-4306-B89F-77F7E7AD59BF}"/>
              </a:ext>
            </a:extLst>
          </p:cNvPr>
          <p:cNvSpPr/>
          <p:nvPr/>
        </p:nvSpPr>
        <p:spPr>
          <a:xfrm>
            <a:off x="116059" y="5103848"/>
            <a:ext cx="2315414" cy="2055488"/>
          </a:xfrm>
          <a:prstGeom prst="star5">
            <a:avLst>
              <a:gd name="adj" fmla="val 25340"/>
              <a:gd name="hf" fmla="val 105146"/>
              <a:gd name="vf" fmla="val 11055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2" b="1" dirty="0">
                <a:solidFill>
                  <a:schemeClr val="accent1"/>
                </a:solidFill>
                <a:latin typeface="Exo 2" panose="020B0604020202020204" charset="0"/>
              </a:rPr>
              <a:t>Raffle Room</a:t>
            </a:r>
          </a:p>
        </p:txBody>
      </p:sp>
    </p:spTree>
    <p:extLst>
      <p:ext uri="{BB962C8B-B14F-4D97-AF65-F5344CB8AC3E}">
        <p14:creationId xmlns:p14="http://schemas.microsoft.com/office/powerpoint/2010/main" val="2624741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80" b="1" dirty="0">
                <a:solidFill>
                  <a:schemeClr val="tx2"/>
                </a:solidFill>
                <a:latin typeface="Exo 2" panose="020B0604020202020204" charset="0"/>
              </a:rPr>
              <a:t>Cleveland State University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B4E903A8-46FA-4306-B89F-77F7E7AD59BF}"/>
              </a:ext>
            </a:extLst>
          </p:cNvPr>
          <p:cNvSpPr/>
          <p:nvPr/>
        </p:nvSpPr>
        <p:spPr>
          <a:xfrm>
            <a:off x="116059" y="5103847"/>
            <a:ext cx="2315414" cy="2034707"/>
          </a:xfrm>
          <a:prstGeom prst="star5">
            <a:avLst>
              <a:gd name="adj" fmla="val 25340"/>
              <a:gd name="hf" fmla="val 105146"/>
              <a:gd name="vf" fmla="val 11055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2" b="1" dirty="0">
                <a:solidFill>
                  <a:schemeClr val="accent1"/>
                </a:solidFill>
                <a:latin typeface="Exo 2" panose="020B0604020202020204" charset="0"/>
              </a:rPr>
              <a:t>Raffle Room</a:t>
            </a:r>
          </a:p>
        </p:txBody>
      </p:sp>
    </p:spTree>
    <p:extLst>
      <p:ext uri="{BB962C8B-B14F-4D97-AF65-F5344CB8AC3E}">
        <p14:creationId xmlns:p14="http://schemas.microsoft.com/office/powerpoint/2010/main" val="1138266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Off Limits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4087984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Off Limits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2834256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Off Limits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2761513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Off Limits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640611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Off Limits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478431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Off Limits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3076896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Off Limits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95151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R&amp;D Training Room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4114772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Off Limits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3074355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Off Limits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2145648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Off Limits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631599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Off Limits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2857019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Off Limits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1578686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Off Limits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1950762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Off Limits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1503299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Off Limits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16695894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Off Limits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33764922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Off Limits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344659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60" b="1" dirty="0">
                <a:solidFill>
                  <a:schemeClr val="tx2"/>
                </a:solidFill>
                <a:latin typeface="Exo 2" panose="020B0604020202020204" charset="0"/>
              </a:rPr>
              <a:t>Rock &amp; Roll Hall of Fame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31736081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Off Limits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23501066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No Re-Entry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8861145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No Re-Entry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5101080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No Re-Entry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1472528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No Re-Entry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12651083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No Re-Entry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4234149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No Re-Entry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29174823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No Re-Entry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16367912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No Re-Entry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248620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60" b="1" dirty="0">
                <a:solidFill>
                  <a:schemeClr val="tx2"/>
                </a:solidFill>
                <a:latin typeface="Exo 2" panose="020B0604020202020204" charset="0"/>
              </a:rPr>
              <a:t>Rock &amp; Roll Hall of Fame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784875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60" b="1" dirty="0">
                <a:solidFill>
                  <a:schemeClr val="tx2"/>
                </a:solidFill>
                <a:latin typeface="Exo 2" panose="020B0604020202020204" charset="0"/>
              </a:rPr>
              <a:t>Pro Football Hall of Fame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243653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60" b="1" dirty="0">
                <a:solidFill>
                  <a:schemeClr val="tx2"/>
                </a:solidFill>
                <a:latin typeface="Exo 2" panose="020B0604020202020204" charset="0"/>
              </a:rPr>
              <a:t>Pro Football Hall of Fame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81318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Mentor Room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424614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Mentor Room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31320362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 Beach &amp; Palms Newsletter by Slidesgo">
  <a:themeElements>
    <a:clrScheme name="Simple Light">
      <a:dk1>
        <a:srgbClr val="140E30"/>
      </a:dk1>
      <a:lt1>
        <a:srgbClr val="FFE183"/>
      </a:lt1>
      <a:dk2>
        <a:srgbClr val="FF008C"/>
      </a:dk2>
      <a:lt2>
        <a:srgbClr val="FFFFFF"/>
      </a:lt2>
      <a:accent1>
        <a:srgbClr val="00C4F9"/>
      </a:accent1>
      <a:accent2>
        <a:srgbClr val="F2A467"/>
      </a:accent2>
      <a:accent3>
        <a:srgbClr val="2156B6"/>
      </a:accent3>
      <a:accent4>
        <a:srgbClr val="FF9DC7"/>
      </a:accent4>
      <a:accent5>
        <a:srgbClr val="FFFFFF"/>
      </a:accent5>
      <a:accent6>
        <a:srgbClr val="FFFFFF"/>
      </a:accent6>
      <a:hlink>
        <a:srgbClr val="FFE18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277</Words>
  <Application>Microsoft Office PowerPoint</Application>
  <PresentationFormat>Custom</PresentationFormat>
  <Paragraphs>102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Yellowtail</vt:lpstr>
      <vt:lpstr>Exo 2</vt:lpstr>
      <vt:lpstr>Arial</vt:lpstr>
      <vt:lpstr>Retro Beach &amp; Palms Newsletter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Joseph Maxwell</cp:lastModifiedBy>
  <cp:revision>3</cp:revision>
  <cp:lastPrinted>2023-01-03T18:24:08Z</cp:lastPrinted>
  <dcterms:modified xsi:type="dcterms:W3CDTF">2023-01-03T19:56:33Z</dcterms:modified>
</cp:coreProperties>
</file>