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7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E85-B987-44C9-B22F-1C73CB8A6AF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97FF-A48A-43A4-97DA-C0F77D98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6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E85-B987-44C9-B22F-1C73CB8A6AF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97FF-A48A-43A4-97DA-C0F77D98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E85-B987-44C9-B22F-1C73CB8A6AF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97FF-A48A-43A4-97DA-C0F77D98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E85-B987-44C9-B22F-1C73CB8A6AF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97FF-A48A-43A4-97DA-C0F77D98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E85-B987-44C9-B22F-1C73CB8A6AF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97FF-A48A-43A4-97DA-C0F77D98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8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E85-B987-44C9-B22F-1C73CB8A6AF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97FF-A48A-43A4-97DA-C0F77D98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E85-B987-44C9-B22F-1C73CB8A6AF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97FF-A48A-43A4-97DA-C0F77D98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E85-B987-44C9-B22F-1C73CB8A6AF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97FF-A48A-43A4-97DA-C0F77D98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E85-B987-44C9-B22F-1C73CB8A6AF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97FF-A48A-43A4-97DA-C0F77D98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E85-B987-44C9-B22F-1C73CB8A6AF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97FF-A48A-43A4-97DA-C0F77D98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8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F2E85-B987-44C9-B22F-1C73CB8A6AF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97FF-A48A-43A4-97DA-C0F77D98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6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2E85-B987-44C9-B22F-1C73CB8A6AF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97FF-A48A-43A4-97DA-C0F77D98C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15FD-67EC-4DBB-A374-A502CE15C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12582-E04F-468D-9DD9-D64F0F3AC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94B5F-B46D-488D-B503-B9F439D4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45855">
            <a:off x="1157468" y="680014"/>
            <a:ext cx="109728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23624E-C325-44BD-9FCF-67DF11DE74CB}"/>
              </a:ext>
            </a:extLst>
          </p:cNvPr>
          <p:cNvSpPr/>
          <p:nvPr/>
        </p:nvSpPr>
        <p:spPr>
          <a:xfrm>
            <a:off x="5081285" y="1078096"/>
            <a:ext cx="248859" cy="27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564B8-26FA-415A-A3AA-A91826073C3F}"/>
              </a:ext>
            </a:extLst>
          </p:cNvPr>
          <p:cNvSpPr/>
          <p:nvPr/>
        </p:nvSpPr>
        <p:spPr>
          <a:xfrm>
            <a:off x="5382564" y="1124216"/>
            <a:ext cx="248859" cy="27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7FB73-E758-4B02-A0CD-83E29DBC3282}"/>
              </a:ext>
            </a:extLst>
          </p:cNvPr>
          <p:cNvSpPr/>
          <p:nvPr/>
        </p:nvSpPr>
        <p:spPr>
          <a:xfrm>
            <a:off x="5002161" y="1435101"/>
            <a:ext cx="248859" cy="27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B76306-2863-4D75-8EEB-471A3BA73708}"/>
              </a:ext>
            </a:extLst>
          </p:cNvPr>
          <p:cNvSpPr/>
          <p:nvPr/>
        </p:nvSpPr>
        <p:spPr>
          <a:xfrm>
            <a:off x="5414758" y="1458221"/>
            <a:ext cx="248859" cy="27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828C8-7554-41A3-832E-3629B78D9451}"/>
              </a:ext>
            </a:extLst>
          </p:cNvPr>
          <p:cNvSpPr/>
          <p:nvPr/>
        </p:nvSpPr>
        <p:spPr>
          <a:xfrm>
            <a:off x="5506993" y="1764470"/>
            <a:ext cx="248859" cy="210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D71E5-688D-4BD4-AF03-C346723C4327}"/>
              </a:ext>
            </a:extLst>
          </p:cNvPr>
          <p:cNvSpPr/>
          <p:nvPr/>
        </p:nvSpPr>
        <p:spPr>
          <a:xfrm>
            <a:off x="6377726" y="1780115"/>
            <a:ext cx="359454" cy="29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BDB26E-4F58-467E-999B-CFEA860E5645}"/>
              </a:ext>
            </a:extLst>
          </p:cNvPr>
          <p:cNvSpPr/>
          <p:nvPr/>
        </p:nvSpPr>
        <p:spPr>
          <a:xfrm>
            <a:off x="7265069" y="1160978"/>
            <a:ext cx="248859" cy="27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81F49-AA6D-4F82-ABA1-E0A11F10535A}"/>
              </a:ext>
            </a:extLst>
          </p:cNvPr>
          <p:cNvSpPr/>
          <p:nvPr/>
        </p:nvSpPr>
        <p:spPr>
          <a:xfrm>
            <a:off x="7260024" y="1579366"/>
            <a:ext cx="232784" cy="27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41DFF-DC72-4FBA-8213-CC769D3D70A3}"/>
              </a:ext>
            </a:extLst>
          </p:cNvPr>
          <p:cNvSpPr/>
          <p:nvPr/>
        </p:nvSpPr>
        <p:spPr>
          <a:xfrm>
            <a:off x="7280375" y="1916111"/>
            <a:ext cx="268805" cy="31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259FA7-80C1-46F6-AB87-BEF2B2AA6DE9}"/>
              </a:ext>
            </a:extLst>
          </p:cNvPr>
          <p:cNvSpPr/>
          <p:nvPr/>
        </p:nvSpPr>
        <p:spPr>
          <a:xfrm>
            <a:off x="5174587" y="2212071"/>
            <a:ext cx="507860" cy="27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22F3F1-C2A4-457B-A4AC-F7D7313DA522}"/>
              </a:ext>
            </a:extLst>
          </p:cNvPr>
          <p:cNvSpPr/>
          <p:nvPr/>
        </p:nvSpPr>
        <p:spPr>
          <a:xfrm>
            <a:off x="5631104" y="2226328"/>
            <a:ext cx="507860" cy="237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083355-A88F-4CDE-838B-C7C878C44AAA}"/>
              </a:ext>
            </a:extLst>
          </p:cNvPr>
          <p:cNvSpPr/>
          <p:nvPr/>
        </p:nvSpPr>
        <p:spPr>
          <a:xfrm>
            <a:off x="6055288" y="2196072"/>
            <a:ext cx="467625" cy="351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CA73F3-1F79-456F-AEE2-9CB87DF2E3CB}"/>
              </a:ext>
            </a:extLst>
          </p:cNvPr>
          <p:cNvSpPr/>
          <p:nvPr/>
        </p:nvSpPr>
        <p:spPr>
          <a:xfrm>
            <a:off x="6476680" y="2234746"/>
            <a:ext cx="444151" cy="220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A4541-F7F9-4F8D-BCA1-EC210CE22625}"/>
              </a:ext>
            </a:extLst>
          </p:cNvPr>
          <p:cNvSpPr/>
          <p:nvPr/>
        </p:nvSpPr>
        <p:spPr>
          <a:xfrm>
            <a:off x="5145789" y="2632453"/>
            <a:ext cx="453314" cy="27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B8157D-C257-4AF7-B8BE-0944F1F43FC5}"/>
              </a:ext>
            </a:extLst>
          </p:cNvPr>
          <p:cNvSpPr/>
          <p:nvPr/>
        </p:nvSpPr>
        <p:spPr>
          <a:xfrm>
            <a:off x="5539187" y="2632444"/>
            <a:ext cx="462676" cy="27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2E1181-48FF-439E-9046-FFF2489FC750}"/>
              </a:ext>
            </a:extLst>
          </p:cNvPr>
          <p:cNvSpPr/>
          <p:nvPr/>
        </p:nvSpPr>
        <p:spPr>
          <a:xfrm>
            <a:off x="5910101" y="2626540"/>
            <a:ext cx="467625" cy="2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915ED0-B0E9-4310-B9D0-C785A1C5261F}"/>
              </a:ext>
            </a:extLst>
          </p:cNvPr>
          <p:cNvSpPr/>
          <p:nvPr/>
        </p:nvSpPr>
        <p:spPr>
          <a:xfrm>
            <a:off x="6321578" y="2615330"/>
            <a:ext cx="444151" cy="31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032030-3C6F-4198-941A-92FDEC9C3A3A}"/>
              </a:ext>
            </a:extLst>
          </p:cNvPr>
          <p:cNvSpPr/>
          <p:nvPr/>
        </p:nvSpPr>
        <p:spPr>
          <a:xfrm>
            <a:off x="6609001" y="2788718"/>
            <a:ext cx="437270" cy="235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1D9FCF-DB77-4ADC-9471-D9B655C3CAA2}"/>
              </a:ext>
            </a:extLst>
          </p:cNvPr>
          <p:cNvSpPr/>
          <p:nvPr/>
        </p:nvSpPr>
        <p:spPr>
          <a:xfrm>
            <a:off x="7209739" y="2814110"/>
            <a:ext cx="444152" cy="27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79E685-4ADA-439C-8870-B2DDE5AD84F1}"/>
              </a:ext>
            </a:extLst>
          </p:cNvPr>
          <p:cNvSpPr/>
          <p:nvPr/>
        </p:nvSpPr>
        <p:spPr>
          <a:xfrm>
            <a:off x="7653891" y="2814110"/>
            <a:ext cx="437270" cy="28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34AB60-62A3-4B3C-89A1-994AD6979790}"/>
              </a:ext>
            </a:extLst>
          </p:cNvPr>
          <p:cNvSpPr/>
          <p:nvPr/>
        </p:nvSpPr>
        <p:spPr>
          <a:xfrm>
            <a:off x="7484258" y="3126480"/>
            <a:ext cx="489274" cy="28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774B14-3726-47EB-A1E5-117D75A34091}"/>
              </a:ext>
            </a:extLst>
          </p:cNvPr>
          <p:cNvSpPr/>
          <p:nvPr/>
        </p:nvSpPr>
        <p:spPr>
          <a:xfrm>
            <a:off x="7389498" y="3357342"/>
            <a:ext cx="489030" cy="252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C97109-91EC-42BD-BA29-4D166A18D37E}"/>
              </a:ext>
            </a:extLst>
          </p:cNvPr>
          <p:cNvSpPr/>
          <p:nvPr/>
        </p:nvSpPr>
        <p:spPr>
          <a:xfrm>
            <a:off x="7872526" y="3360180"/>
            <a:ext cx="453315" cy="28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521130-243D-4645-B9D3-EC935E1A6871}"/>
              </a:ext>
            </a:extLst>
          </p:cNvPr>
          <p:cNvSpPr/>
          <p:nvPr/>
        </p:nvSpPr>
        <p:spPr>
          <a:xfrm>
            <a:off x="4546169" y="6779753"/>
            <a:ext cx="569739" cy="293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550D03-CF25-4588-9467-946819248522}"/>
              </a:ext>
            </a:extLst>
          </p:cNvPr>
          <p:cNvSpPr/>
          <p:nvPr/>
        </p:nvSpPr>
        <p:spPr>
          <a:xfrm>
            <a:off x="5138525" y="6779753"/>
            <a:ext cx="488078" cy="28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22F276-7D3A-4B02-A140-67A606171E8A}"/>
              </a:ext>
            </a:extLst>
          </p:cNvPr>
          <p:cNvSpPr/>
          <p:nvPr/>
        </p:nvSpPr>
        <p:spPr>
          <a:xfrm>
            <a:off x="4125667" y="6997853"/>
            <a:ext cx="569739" cy="28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4FAC14-DEA5-40C2-881C-F909E7034DFC}"/>
              </a:ext>
            </a:extLst>
          </p:cNvPr>
          <p:cNvSpPr/>
          <p:nvPr/>
        </p:nvSpPr>
        <p:spPr>
          <a:xfrm>
            <a:off x="5517769" y="7078043"/>
            <a:ext cx="558804" cy="24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E0511E-4C7D-4869-8D95-5D38F23DFC53}"/>
              </a:ext>
            </a:extLst>
          </p:cNvPr>
          <p:cNvSpPr/>
          <p:nvPr/>
        </p:nvSpPr>
        <p:spPr>
          <a:xfrm>
            <a:off x="4070345" y="7285556"/>
            <a:ext cx="556875" cy="30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E734B6-2CB5-4B4D-AE61-38BB34BECEEF}"/>
              </a:ext>
            </a:extLst>
          </p:cNvPr>
          <p:cNvSpPr/>
          <p:nvPr/>
        </p:nvSpPr>
        <p:spPr>
          <a:xfrm>
            <a:off x="5598087" y="7367410"/>
            <a:ext cx="457201" cy="27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29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BDE2B4-05A1-4A72-903D-13DCCF09122F}"/>
              </a:ext>
            </a:extLst>
          </p:cNvPr>
          <p:cNvSpPr/>
          <p:nvPr/>
        </p:nvSpPr>
        <p:spPr>
          <a:xfrm>
            <a:off x="3304822" y="7126514"/>
            <a:ext cx="491908" cy="287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30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0268D0-EC3A-435B-9392-822179546C34}"/>
              </a:ext>
            </a:extLst>
          </p:cNvPr>
          <p:cNvSpPr/>
          <p:nvPr/>
        </p:nvSpPr>
        <p:spPr>
          <a:xfrm>
            <a:off x="6377726" y="7206573"/>
            <a:ext cx="457201" cy="287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31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2517C-78CF-43D2-BCC0-7883FDC0DA3A}"/>
              </a:ext>
            </a:extLst>
          </p:cNvPr>
          <p:cNvSpPr/>
          <p:nvPr/>
        </p:nvSpPr>
        <p:spPr>
          <a:xfrm>
            <a:off x="4181935" y="7998622"/>
            <a:ext cx="457201" cy="27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32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1F0184-2C94-408F-BD59-86F939E73B4A}"/>
              </a:ext>
            </a:extLst>
          </p:cNvPr>
          <p:cNvSpPr/>
          <p:nvPr/>
        </p:nvSpPr>
        <p:spPr>
          <a:xfrm>
            <a:off x="5584524" y="7961371"/>
            <a:ext cx="417339" cy="27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97890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33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</cp:revision>
  <dcterms:created xsi:type="dcterms:W3CDTF">2023-01-03T19:16:41Z</dcterms:created>
  <dcterms:modified xsi:type="dcterms:W3CDTF">2023-01-03T19:43:42Z</dcterms:modified>
</cp:coreProperties>
</file>