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315" r:id="rId2"/>
    <p:sldId id="257" r:id="rId3"/>
    <p:sldId id="326" r:id="rId4"/>
    <p:sldId id="317" r:id="rId5"/>
    <p:sldId id="270" r:id="rId6"/>
    <p:sldId id="307" r:id="rId7"/>
    <p:sldId id="277" r:id="rId8"/>
    <p:sldId id="310" r:id="rId9"/>
    <p:sldId id="318" r:id="rId10"/>
    <p:sldId id="272" r:id="rId11"/>
    <p:sldId id="327" r:id="rId12"/>
    <p:sldId id="328" r:id="rId13"/>
    <p:sldId id="316" r:id="rId14"/>
    <p:sldId id="266" r:id="rId15"/>
    <p:sldId id="330" r:id="rId16"/>
    <p:sldId id="329" r:id="rId17"/>
  </p:sldIdLst>
  <p:sldSz cx="9144000" cy="5143500" type="screen16x9"/>
  <p:notesSz cx="6858000" cy="9144000"/>
  <p:embeddedFontLst>
    <p:embeddedFont>
      <p:font typeface="Exo 2" panose="020B0604020202020204" charset="0"/>
      <p:regular r:id="rId19"/>
      <p:bold r:id="rId20"/>
      <p:italic r:id="rId21"/>
      <p:boldItalic r:id="rId22"/>
    </p:embeddedFont>
    <p:embeddedFont>
      <p:font typeface="Roboto Condensed Light" panose="02000000000000000000" pitchFamily="2" charset="0"/>
      <p:regular r:id="rId23"/>
      <p:italic r:id="rId24"/>
    </p:embeddedFont>
    <p:embeddedFont>
      <p:font typeface="Yellowtai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36D50-729E-42E0-8734-7AC1A03723AB}">
  <a:tblStyle styleId="{F1836D50-729E-42E0-8734-7AC1A0372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11" autoAdjust="0"/>
  </p:normalViewPr>
  <p:slideViewPr>
    <p:cSldViewPr snapToGrid="0">
      <p:cViewPr varScale="1">
        <p:scale>
          <a:sx n="109" d="100"/>
          <a:sy n="109" d="100"/>
        </p:scale>
        <p:origin x="159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 say it every year-</a:t>
            </a:r>
            <a:r>
              <a:rPr lang="en-US" baseline="0" dirty="0"/>
              <a:t> y</a:t>
            </a:r>
            <a:r>
              <a:rPr lang="en-US" dirty="0"/>
              <a:t>ou all should be very proud of yourselves</a:t>
            </a:r>
            <a:r>
              <a:rPr lang="en-US" baseline="0" dirty="0"/>
              <a:t> for making it this far</a:t>
            </a:r>
          </a:p>
          <a:p>
            <a:pPr marL="158750" indent="0">
              <a:buNone/>
            </a:pPr>
            <a:endParaRPr lang="en-US" baseline="0" dirty="0"/>
          </a:p>
          <a:p>
            <a:pPr marL="158750" indent="0">
              <a:buNone/>
            </a:pPr>
            <a:r>
              <a:rPr lang="en-US" baseline="0" dirty="0"/>
              <a:t>It’s a big deal that you spent a full weekend dedicated to innovation and challenging yourself to come up with something that you’d eventually show off to your peers and the judges- especially for those of you who go back to school tomorrow! </a:t>
            </a:r>
          </a:p>
          <a:p>
            <a:pPr marL="158750" indent="0">
              <a:buNone/>
            </a:pPr>
            <a:endParaRPr lang="en-US" baseline="0" dirty="0"/>
          </a:p>
          <a:p>
            <a:endParaRPr lang="en-US" baseline="0" dirty="0"/>
          </a:p>
          <a:p>
            <a:pPr marL="158750" indent="0">
              <a:buNone/>
            </a:pPr>
            <a:r>
              <a:rPr lang="en-US" baseline="0" dirty="0"/>
              <a:t>Judges just spent the last 3 hours reviewing your videos submissions based on the following criteria:</a:t>
            </a:r>
          </a:p>
          <a:p>
            <a:pPr marL="457200" indent="-298450">
              <a:buFontTx/>
              <a:buChar char="-"/>
            </a:pPr>
            <a:r>
              <a:rPr lang="en-US" baseline="0" dirty="0"/>
              <a:t>Innovation/Ambition</a:t>
            </a:r>
          </a:p>
          <a:p>
            <a:pPr marL="457200" indent="-298450">
              <a:buFontTx/>
              <a:buChar char="-"/>
            </a:pPr>
            <a:r>
              <a:rPr lang="en-US" baseline="0" dirty="0"/>
              <a:t>User Interface/User Experience</a:t>
            </a:r>
          </a:p>
          <a:p>
            <a:pPr marL="457200" indent="-298450">
              <a:buFontTx/>
              <a:buChar char="-"/>
            </a:pPr>
            <a:r>
              <a:rPr lang="en-US" baseline="0" dirty="0"/>
              <a:t>Solution Impact</a:t>
            </a:r>
          </a:p>
          <a:p>
            <a:pPr marL="457200" indent="-298450">
              <a:buFontTx/>
              <a:buChar char="-"/>
            </a:pPr>
            <a:r>
              <a:rPr lang="en-US" baseline="0" dirty="0"/>
              <a:t>Overall Quality</a:t>
            </a:r>
          </a:p>
          <a:p>
            <a:pPr marL="457200" indent="-298450">
              <a:buFontTx/>
              <a:buChar char="-"/>
            </a:pPr>
            <a:endParaRPr lang="en-US" baseline="0" dirty="0"/>
          </a:p>
          <a:p>
            <a:pPr marL="158750" indent="0">
              <a:buFontTx/>
              <a:buNone/>
            </a:pPr>
            <a:r>
              <a:rPr lang="en-US" baseline="0" dirty="0"/>
              <a:t>It was a very difficult decision and took lots of deliberation, but the teams that have been selected to move forward are….</a:t>
            </a:r>
          </a:p>
          <a:p>
            <a:pPr marL="158750" indent="0">
              <a:buFontTx/>
              <a:buNone/>
            </a:pPr>
            <a:endParaRPr lang="en-US" baseline="0" dirty="0"/>
          </a:p>
          <a:p>
            <a:pPr marL="158750" indent="0">
              <a:buFontTx/>
              <a:buNone/>
            </a:pPr>
            <a:r>
              <a:rPr lang="en-US" b="1" baseline="0" dirty="0"/>
              <a:t>*NEXT SLIDE*</a:t>
            </a:r>
          </a:p>
          <a:p>
            <a:pPr marL="158750" indent="0">
              <a:buNone/>
            </a:pPr>
            <a:endParaRPr lang="en-US" baseline="0" dirty="0"/>
          </a:p>
          <a:p>
            <a:endParaRPr lang="en-US" dirty="0"/>
          </a:p>
          <a:p>
            <a:endParaRPr lang="en-US" dirty="0"/>
          </a:p>
        </p:txBody>
      </p:sp>
    </p:spTree>
    <p:extLst>
      <p:ext uri="{BB962C8B-B14F-4D97-AF65-F5344CB8AC3E}">
        <p14:creationId xmlns:p14="http://schemas.microsoft.com/office/powerpoint/2010/main" val="3223073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e5e75ae16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e5e75ae16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Individuals from these teams will each receive a rubber duck of their choice!</a:t>
            </a:r>
            <a:endParaRPr dirty="0"/>
          </a:p>
        </p:txBody>
      </p:sp>
    </p:spTree>
    <p:extLst>
      <p:ext uri="{BB962C8B-B14F-4D97-AF65-F5344CB8AC3E}">
        <p14:creationId xmlns:p14="http://schemas.microsoft.com/office/powerpoint/2010/main" val="330925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e5e75ae164_0_1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e5e75ae164_0_1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87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e5e75ae164_0_1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e5e75ae164_0_1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245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Now it’s time for our giveaway! You’ve all been earning tickets throughout the weekend… let’s see who comes away with some items.</a:t>
            </a:r>
          </a:p>
        </p:txBody>
      </p:sp>
    </p:spTree>
    <p:extLst>
      <p:ext uri="{BB962C8B-B14F-4D97-AF65-F5344CB8AC3E}">
        <p14:creationId xmlns:p14="http://schemas.microsoft.com/office/powerpoint/2010/main" val="261043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e5d444d03c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e5d444d03c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going to choose ten people – they will each select one!</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Grab Bag – could be anything?????</a:t>
            </a:r>
          </a:p>
          <a:p>
            <a:pPr marL="171450" lvl="0" indent="-171450" algn="l" rtl="0">
              <a:spcBef>
                <a:spcPts val="0"/>
              </a:spcBef>
              <a:spcAft>
                <a:spcPts val="0"/>
              </a:spcAft>
            </a:pPr>
            <a:r>
              <a:rPr lang="en-US" dirty="0"/>
              <a:t>Duck Bag – a bag of random rubber ducks</a:t>
            </a:r>
          </a:p>
          <a:p>
            <a:pPr marL="171450" lvl="0" indent="-171450" algn="l" rtl="0">
              <a:spcBef>
                <a:spcPts val="0"/>
              </a:spcBef>
              <a:spcAft>
                <a:spcPts val="0"/>
              </a:spcAft>
            </a:pPr>
            <a:r>
              <a:rPr lang="en-US" dirty="0"/>
              <a:t>Candy Bag – a bag of large candy bars</a:t>
            </a:r>
          </a:p>
          <a:p>
            <a:pPr marL="171450" lvl="0" indent="-171450" algn="l" rtl="0">
              <a:spcBef>
                <a:spcPts val="0"/>
              </a:spcBef>
              <a:spcAft>
                <a:spcPts val="0"/>
              </a:spcAft>
            </a:pPr>
            <a:r>
              <a:rPr lang="en-US" dirty="0"/>
              <a:t>Stuffed Animal – the most adorable inanimate friend you could want</a:t>
            </a:r>
          </a:p>
          <a:p>
            <a:pPr marL="171450" lvl="0" indent="-171450" algn="l" rtl="0">
              <a:spcBef>
                <a:spcPts val="0"/>
              </a:spcBef>
              <a:spcAft>
                <a:spcPts val="0"/>
              </a:spcAft>
            </a:pPr>
            <a:r>
              <a:rPr lang="en-US" dirty="0"/>
              <a:t>Water Bottle – with a snowflake on it!</a:t>
            </a:r>
          </a:p>
          <a:p>
            <a:pPr marL="171450" lvl="0" indent="-171450" algn="l" rtl="0">
              <a:spcBef>
                <a:spcPts val="0"/>
              </a:spcBef>
              <a:spcAft>
                <a:spcPts val="0"/>
              </a:spcAft>
            </a:pPr>
            <a:r>
              <a:rPr lang="en-US" dirty="0"/>
              <a:t>Audible credit – get yourself an audiobook</a:t>
            </a:r>
          </a:p>
          <a:p>
            <a:pPr marL="171450" lvl="0" indent="-171450" algn="l" rtl="0">
              <a:spcBef>
                <a:spcPts val="0"/>
              </a:spcBef>
              <a:spcAft>
                <a:spcPts val="0"/>
              </a:spcAft>
            </a:pPr>
            <a:r>
              <a:rPr lang="en-US" dirty="0"/>
              <a:t>AI Poetry/Art – work to create some custom poetry or art using the power of GPT-3 and DALL-E</a:t>
            </a:r>
          </a:p>
          <a:p>
            <a:pPr marL="171450" lvl="0" indent="-171450" algn="l" rtl="0">
              <a:spcBef>
                <a:spcPts val="0"/>
              </a:spcBef>
              <a:spcAft>
                <a:spcPts val="0"/>
              </a:spcAft>
            </a:pPr>
            <a:r>
              <a:rPr lang="en-US" dirty="0"/>
              <a:t>Bonus Track – work to create a custom synth track for any purpose you desire</a:t>
            </a:r>
          </a:p>
          <a:p>
            <a:pPr marL="171450" lvl="0" indent="-171450" algn="l" rtl="0">
              <a:spcBef>
                <a:spcPts val="0"/>
              </a:spcBef>
              <a:spcAft>
                <a:spcPts val="0"/>
              </a:spcAft>
            </a:pPr>
            <a:r>
              <a:rPr lang="en-US" dirty="0"/>
              <a:t>Udemy Course – level up your skills even further by selecting from some different </a:t>
            </a:r>
            <a:r>
              <a:rPr lang="en-US" dirty="0" err="1"/>
              <a:t>udemy</a:t>
            </a:r>
            <a:r>
              <a:rPr lang="en-US" dirty="0"/>
              <a:t> courses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have one last thing to ask – please complete our feedback survey. We are always trying to make things better, and only you can let us know how to do that! Go to tinyurl.com/hackhyland2023 and scroll down to “After the Event” to find the link. Please be honest and thorough with your feedback.</a:t>
            </a:r>
          </a:p>
        </p:txBody>
      </p:sp>
    </p:spTree>
    <p:extLst>
      <p:ext uri="{BB962C8B-B14F-4D97-AF65-F5344CB8AC3E}">
        <p14:creationId xmlns:p14="http://schemas.microsoft.com/office/powerpoint/2010/main" val="60853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And now, we wait….</a:t>
            </a:r>
          </a:p>
          <a:p>
            <a:pPr marL="158750" indent="0">
              <a:buNone/>
            </a:pPr>
            <a:endParaRPr lang="en-US" dirty="0"/>
          </a:p>
        </p:txBody>
      </p:sp>
    </p:spTree>
    <p:extLst>
      <p:ext uri="{BB962C8B-B14F-4D97-AF65-F5344CB8AC3E}">
        <p14:creationId xmlns:p14="http://schemas.microsoft.com/office/powerpoint/2010/main" val="8865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aseline="0" dirty="0"/>
              <a:t>*</a:t>
            </a:r>
            <a:r>
              <a:rPr lang="en-US" b="1" baseline="0" dirty="0"/>
              <a:t>Read off teams!* </a:t>
            </a:r>
          </a:p>
          <a:p>
            <a:pPr marL="158750" indent="0">
              <a:buNone/>
            </a:pPr>
            <a:endParaRPr lang="en-US" baseline="0" dirty="0"/>
          </a:p>
          <a:p>
            <a:pPr marL="158750" indent="0">
              <a:buNone/>
            </a:pPr>
            <a:r>
              <a:rPr lang="en-US" baseline="0" dirty="0"/>
              <a:t>You’ll have 5 minutes to present and the judges will have 5 minutes to ask you questions</a:t>
            </a:r>
          </a:p>
          <a:p>
            <a:endParaRPr lang="en-US" baseline="0" dirty="0"/>
          </a:p>
          <a:p>
            <a:pPr marL="158750" indent="0">
              <a:buNone/>
            </a:pPr>
            <a:r>
              <a:rPr lang="en-US" baseline="0" dirty="0"/>
              <a:t>Virtual participants- we will have a timer going for you, and you will be able to hear when it goes off. Please feel free to track your time on your own as well. In Person participants, we have this timer for you</a:t>
            </a:r>
          </a:p>
          <a:p>
            <a:pPr marL="158750" indent="0">
              <a:buNone/>
            </a:pPr>
            <a:endParaRPr lang="en-US" baseline="0" dirty="0"/>
          </a:p>
          <a:p>
            <a:pPr marL="158750" indent="0">
              <a:buNone/>
            </a:pPr>
            <a:r>
              <a:rPr lang="en-US" b="1" baseline="0" dirty="0"/>
              <a:t>Teams, we </a:t>
            </a:r>
            <a:r>
              <a:rPr lang="en-US" b="1" baseline="0" dirty="0" err="1"/>
              <a:t>wll</a:t>
            </a:r>
            <a:r>
              <a:rPr lang="en-US" b="1" baseline="0" dirty="0"/>
              <a:t> have about 30 minutes before final presentations by these top teams begin. </a:t>
            </a:r>
          </a:p>
          <a:p>
            <a:pPr marL="158750" indent="0">
              <a:buNone/>
            </a:pPr>
            <a:endParaRPr lang="en-US" b="1" baseline="0" dirty="0"/>
          </a:p>
          <a:p>
            <a:pPr marL="158750" indent="0">
              <a:buNone/>
            </a:pPr>
            <a:r>
              <a:rPr lang="en-US" b="1" baseline="0" dirty="0"/>
              <a:t>In the meantime, Joseph will be giving out prizes from the tickets you all received this weekend!</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aseline="0" dirty="0"/>
              <a:t>*</a:t>
            </a:r>
            <a:r>
              <a:rPr lang="en-US" b="1" baseline="0" dirty="0"/>
              <a:t>Read off teams!* </a:t>
            </a:r>
          </a:p>
          <a:p>
            <a:pPr marL="158750" indent="0">
              <a:buNone/>
            </a:pPr>
            <a:endParaRPr lang="en-US" baseline="0" dirty="0"/>
          </a:p>
          <a:p>
            <a:pPr marL="158750" indent="0">
              <a:buNone/>
            </a:pPr>
            <a:r>
              <a:rPr lang="en-US" baseline="0" dirty="0"/>
              <a:t>You’ll have 5 minutes to present and the judges will have 5 minutes to ask you questions</a:t>
            </a:r>
          </a:p>
          <a:p>
            <a:endParaRPr lang="en-US" baseline="0" dirty="0"/>
          </a:p>
          <a:p>
            <a:pPr marL="158750" indent="0">
              <a:buNone/>
            </a:pPr>
            <a:r>
              <a:rPr lang="en-US" baseline="0" dirty="0"/>
              <a:t>Virtual participants- we will have a timer going for you, and you will be able to hear when it goes off. Please feel free to track your time on your own as well. In Person participants, we have this timer for you</a:t>
            </a:r>
          </a:p>
          <a:p>
            <a:pPr marL="158750" indent="0">
              <a:buNone/>
            </a:pPr>
            <a:endParaRPr lang="en-US" baseline="0" dirty="0"/>
          </a:p>
          <a:p>
            <a:pPr marL="158750" indent="0">
              <a:buNone/>
            </a:pPr>
            <a:r>
              <a:rPr lang="en-US" b="1" baseline="0" dirty="0"/>
              <a:t>Teams, we </a:t>
            </a:r>
            <a:r>
              <a:rPr lang="en-US" b="1" baseline="0" dirty="0" err="1"/>
              <a:t>wll</a:t>
            </a:r>
            <a:r>
              <a:rPr lang="en-US" b="1" baseline="0" dirty="0"/>
              <a:t> have about 30 minutes before final presentations by these top teams begin. </a:t>
            </a:r>
          </a:p>
          <a:p>
            <a:pPr marL="158750" indent="0">
              <a:buNone/>
            </a:pPr>
            <a:endParaRPr lang="en-US" b="1" baseline="0" dirty="0"/>
          </a:p>
          <a:p>
            <a:pPr marL="158750" indent="0">
              <a:buNone/>
            </a:pPr>
            <a:r>
              <a:rPr lang="en-US" b="1" baseline="0" dirty="0"/>
              <a:t>In the meantime, Joseph will be giving out prizes from the tickets you all received this weekend!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5760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Welcome back everyone!</a:t>
            </a:r>
          </a:p>
          <a:p>
            <a:pPr marL="158750" indent="0">
              <a:buNone/>
            </a:pPr>
            <a:endParaRPr lang="en-US" dirty="0"/>
          </a:p>
          <a:p>
            <a:pPr marL="158750" indent="0">
              <a:buNone/>
            </a:pPr>
            <a:r>
              <a:rPr lang="en-US" dirty="0"/>
              <a:t>We are now ready for the final round of presentations! Before we get started, let’s take a look at some of the prizes you might win this weekend!</a:t>
            </a:r>
          </a:p>
        </p:txBody>
      </p:sp>
    </p:spTree>
    <p:extLst>
      <p:ext uri="{BB962C8B-B14F-4D97-AF65-F5344CB8AC3E}">
        <p14:creationId xmlns:p14="http://schemas.microsoft.com/office/powerpoint/2010/main" val="213157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e5d457a2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e5d457a2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Judges will be selecting the top 2 teams from each level, high school and college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member of the winning teams will win one of the following prizes: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Slide*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e5e75ae164_0_1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e5e75ae164_0_1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LED lamp: https://www.amazon.com/dp/B0B8R4T5HX/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Pixel Art Speaker: https://www.amazon.com/dp/B0811XB8VB/ref=cm_gf_acbr_iaac_d_p0_e0_qd0_NUOdAM3fFvGTmlUdfhxg</a:t>
            </a:r>
            <a:endParaRPr dirty="0"/>
          </a:p>
        </p:txBody>
      </p:sp>
    </p:spTree>
    <p:extLst>
      <p:ext uri="{BB962C8B-B14F-4D97-AF65-F5344CB8AC3E}">
        <p14:creationId xmlns:p14="http://schemas.microsoft.com/office/powerpoint/2010/main" val="1905664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e5e75ae164_0_1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e5e75ae164_0_1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Bose Earbuds: https://www.amazon.com/dp/B0B7838HH6/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Electric Scooter: https://www.amazon.com/Razor-E300-Electric-Scooter-White/dp/B083G8KWCY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International prizes may vary, but will be of equal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that you know what the prizes are, let me introduce you to our wonderful panel of judges: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*Next Slide*</a:t>
            </a: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are so thankful for these 4 individuals for joining us today!</a:t>
            </a:r>
          </a:p>
          <a:p>
            <a:pPr marL="158750" indent="0">
              <a:buNone/>
            </a:pPr>
            <a:endParaRPr lang="en-US" dirty="0"/>
          </a:p>
          <a:p>
            <a:pPr marL="158750" indent="0">
              <a:buNone/>
            </a:pPr>
            <a:r>
              <a:rPr lang="en-US" dirty="0"/>
              <a:t>Teams will have 5 minutes to present and the judges will have 5 minutes to ask questions following the presentation.</a:t>
            </a:r>
          </a:p>
          <a:p>
            <a:pPr marL="158750" indent="0">
              <a:buNone/>
            </a:pPr>
            <a:endParaRPr lang="en-US" dirty="0"/>
          </a:p>
          <a:p>
            <a:pPr marL="158750" indent="0">
              <a:buNone/>
            </a:pPr>
            <a:r>
              <a:rPr lang="en-US" dirty="0"/>
              <a:t>The teams have been selected to present in random order, and with that we’re going to kick off presentations with</a:t>
            </a:r>
          </a:p>
          <a:p>
            <a:pPr marL="158750" indent="0">
              <a:buNone/>
            </a:pPr>
            <a:endParaRPr lang="en-US" dirty="0"/>
          </a:p>
          <a:p>
            <a:pPr marL="158750" indent="0">
              <a:buNone/>
            </a:pPr>
            <a:r>
              <a:rPr lang="en-US" b="1" dirty="0"/>
              <a:t>*next slide*</a:t>
            </a:r>
          </a:p>
        </p:txBody>
      </p:sp>
    </p:spTree>
    <p:extLst>
      <p:ext uri="{BB962C8B-B14F-4D97-AF65-F5344CB8AC3E}">
        <p14:creationId xmlns:p14="http://schemas.microsoft.com/office/powerpoint/2010/main" val="410637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Thank you teams for your wonderful presentations!!</a:t>
            </a:r>
          </a:p>
          <a:p>
            <a:pPr marL="158750" indent="0">
              <a:buNone/>
            </a:pPr>
            <a:endParaRPr lang="en-US" dirty="0"/>
          </a:p>
          <a:p>
            <a:pPr marL="158750" indent="0">
              <a:buNone/>
            </a:pPr>
            <a:r>
              <a:rPr lang="en-US" dirty="0"/>
              <a:t>We will now break for dinner; we have marinara pasta, salad, dinner rolls and cookies for you to enjoy while the judges deliberate and select the winners.</a:t>
            </a:r>
          </a:p>
          <a:p>
            <a:pPr marL="158750" indent="0">
              <a:buNone/>
            </a:pPr>
            <a:endParaRPr lang="en-US" dirty="0"/>
          </a:p>
          <a:p>
            <a:pPr marL="158750" indent="0">
              <a:buNone/>
            </a:pPr>
            <a:r>
              <a:rPr lang="en-US" dirty="0"/>
              <a:t>Enjoy your meals! We will be back shortly.</a:t>
            </a:r>
          </a:p>
          <a:p>
            <a:pPr marL="158750" indent="0">
              <a:buNone/>
            </a:pPr>
            <a:endParaRPr lang="en-US" dirty="0"/>
          </a:p>
        </p:txBody>
      </p:sp>
    </p:spTree>
    <p:extLst>
      <p:ext uri="{BB962C8B-B14F-4D97-AF65-F5344CB8AC3E}">
        <p14:creationId xmlns:p14="http://schemas.microsoft.com/office/powerpoint/2010/main" val="1135702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9900" y="2506075"/>
            <a:ext cx="5044200" cy="1141800"/>
          </a:xfrm>
          <a:prstGeom prst="rect">
            <a:avLst/>
          </a:prstGeom>
          <a:effectLst>
            <a:outerShdw dist="66675" dir="2760000" algn="bl" rotWithShape="0">
              <a:schemeClr val="dk2"/>
            </a:outerShdw>
          </a:effectLst>
        </p:spPr>
        <p:txBody>
          <a:bodyPr spcFirstLastPara="1" wrap="square" lIns="91425" tIns="91425" rIns="91425" bIns="91425" anchor="ctr" anchorCtr="0">
            <a:noAutofit/>
          </a:bodyPr>
          <a:lstStyle>
            <a:lvl1pPr lvl="0" algn="ctr">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613050" y="9626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b="1">
                <a:solidFill>
                  <a:schemeClr val="lt2"/>
                </a:solidFill>
                <a:latin typeface="Exo 2"/>
                <a:ea typeface="Exo 2"/>
                <a:cs typeface="Exo 2"/>
                <a:sym typeface="Exo 2"/>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3700" y="3726475"/>
            <a:ext cx="2556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1166119" y="-577331"/>
            <a:ext cx="6811800" cy="68118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12950" y="-1430500"/>
            <a:ext cx="8518200" cy="85182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2985375" y="517200"/>
            <a:ext cx="5842800" cy="173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8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8">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subTitle" idx="1"/>
          </p:nvPr>
        </p:nvSpPr>
        <p:spPr>
          <a:xfrm>
            <a:off x="1765050" y="3299000"/>
            <a:ext cx="5613900" cy="87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5"/>
          <p:cNvSpPr txBox="1">
            <a:spLocks noGrp="1"/>
          </p:cNvSpPr>
          <p:nvPr>
            <p:ph type="title"/>
          </p:nvPr>
        </p:nvSpPr>
        <p:spPr>
          <a:xfrm>
            <a:off x="2986438" y="1810175"/>
            <a:ext cx="315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ONE_COLUMN_TEXT_1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5156338" y="1938558"/>
            <a:ext cx="1832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2200">
                <a:solidFill>
                  <a:schemeClr val="lt2"/>
                </a:solidFill>
                <a:latin typeface="Exo 2"/>
                <a:ea typeface="Exo 2"/>
                <a:cs typeface="Exo 2"/>
                <a:sym typeface="Exo 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47" name="Google Shape;147;p21"/>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48" name="Google Shape;148;p21"/>
          <p:cNvSpPr txBox="1">
            <a:spLocks noGrp="1"/>
          </p:cNvSpPr>
          <p:nvPr>
            <p:ph type="subTitle" idx="1"/>
          </p:nvPr>
        </p:nvSpPr>
        <p:spPr>
          <a:xfrm>
            <a:off x="5156350" y="2497450"/>
            <a:ext cx="2188200" cy="134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9" name="Google Shape;149;p21"/>
          <p:cNvSpPr/>
          <p:nvPr/>
        </p:nvSpPr>
        <p:spPr>
          <a:xfrm>
            <a:off x="875338" y="717000"/>
            <a:ext cx="13242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820200" y="4445025"/>
            <a:ext cx="7503600" cy="228000"/>
          </a:xfrm>
          <a:prstGeom prst="roundRect">
            <a:avLst>
              <a:gd name="adj" fmla="val 35018"/>
            </a:avLst>
          </a:prstGeom>
          <a:noFill/>
          <a:ln w="1905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6944463" y="717000"/>
            <a:ext cx="13242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 name="Google Shape;2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22" name="Google Shape;22;p4"/>
          <p:cNvSpPr/>
          <p:nvPr/>
        </p:nvSpPr>
        <p:spPr>
          <a:xfrm>
            <a:off x="558600" y="717000"/>
            <a:ext cx="13242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258450" y="4513500"/>
            <a:ext cx="22299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03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458637" y="2234474"/>
            <a:ext cx="3367200" cy="1141800"/>
          </a:xfrm>
          <a:prstGeom prst="rect">
            <a:avLst/>
          </a:prstGeom>
          <a:effectLst>
            <a:outerShdw dist="66675" dir="2760000" algn="bl" rotWithShape="0">
              <a:schemeClr val="dk2"/>
            </a:outerShdw>
          </a:effectLst>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7"/>
          <p:cNvSpPr txBox="1">
            <a:spLocks noGrp="1"/>
          </p:cNvSpPr>
          <p:nvPr>
            <p:ph type="title" idx="2" hasCustomPrompt="1"/>
          </p:nvPr>
        </p:nvSpPr>
        <p:spPr>
          <a:xfrm>
            <a:off x="5613787" y="1077024"/>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b="1">
                <a:solidFill>
                  <a:schemeClr val="lt2"/>
                </a:solidFill>
                <a:latin typeface="Exo 2"/>
                <a:ea typeface="Exo 2"/>
                <a:cs typeface="Exo 2"/>
                <a:sym typeface="Exo 2"/>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7"/>
          <p:cNvSpPr txBox="1">
            <a:spLocks noGrp="1"/>
          </p:cNvSpPr>
          <p:nvPr>
            <p:ph type="subTitle" idx="1"/>
          </p:nvPr>
        </p:nvSpPr>
        <p:spPr>
          <a:xfrm>
            <a:off x="4863937" y="3454874"/>
            <a:ext cx="2556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2" name="Google Shape;112;p17"/>
          <p:cNvGrpSpPr/>
          <p:nvPr/>
        </p:nvGrpSpPr>
        <p:grpSpPr>
          <a:xfrm>
            <a:off x="7104982" y="-2811097"/>
            <a:ext cx="4633609" cy="4633609"/>
            <a:chOff x="312950" y="-1430500"/>
            <a:chExt cx="3937800" cy="3937800"/>
          </a:xfrm>
        </p:grpSpPr>
        <p:sp>
          <p:nvSpPr>
            <p:cNvPr id="113" name="Google Shape;113;p17"/>
            <p:cNvSpPr/>
            <p:nvPr/>
          </p:nvSpPr>
          <p:spPr>
            <a:xfrm>
              <a:off x="312950" y="-1430500"/>
              <a:ext cx="3937800" cy="39378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139009" y="-604450"/>
              <a:ext cx="2285700" cy="22857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7"/>
          <p:cNvGrpSpPr/>
          <p:nvPr/>
        </p:nvGrpSpPr>
        <p:grpSpPr>
          <a:xfrm>
            <a:off x="-2236836" y="-1911806"/>
            <a:ext cx="3810609" cy="3810609"/>
            <a:chOff x="312950" y="-1430500"/>
            <a:chExt cx="3937800" cy="3937800"/>
          </a:xfrm>
        </p:grpSpPr>
        <p:sp>
          <p:nvSpPr>
            <p:cNvPr id="116" name="Google Shape;116;p17"/>
            <p:cNvSpPr/>
            <p:nvPr/>
          </p:nvSpPr>
          <p:spPr>
            <a:xfrm>
              <a:off x="312950" y="-1430500"/>
              <a:ext cx="3937800" cy="39378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1139009" y="-604450"/>
              <a:ext cx="2285700" cy="22857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7"/>
          <p:cNvSpPr/>
          <p:nvPr/>
        </p:nvSpPr>
        <p:spPr>
          <a:xfrm>
            <a:off x="820200" y="4445025"/>
            <a:ext cx="7503600" cy="228000"/>
          </a:xfrm>
          <a:prstGeom prst="roundRect">
            <a:avLst>
              <a:gd name="adj" fmla="val 35018"/>
            </a:avLst>
          </a:prstGeom>
          <a:noFill/>
          <a:ln w="1905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40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1101000" y="1573633"/>
            <a:ext cx="41178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39" name="Google Shape;13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40" name="Google Shape;140;p20"/>
          <p:cNvSpPr/>
          <p:nvPr/>
        </p:nvSpPr>
        <p:spPr>
          <a:xfrm>
            <a:off x="875338" y="717000"/>
            <a:ext cx="13242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6944463" y="717000"/>
            <a:ext cx="1324200" cy="2280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0"/>
          <p:cNvGrpSpPr/>
          <p:nvPr/>
        </p:nvGrpSpPr>
        <p:grpSpPr>
          <a:xfrm>
            <a:off x="5852221" y="1941730"/>
            <a:ext cx="5143554" cy="5143554"/>
            <a:chOff x="312950" y="-1430500"/>
            <a:chExt cx="3937800" cy="3937800"/>
          </a:xfrm>
        </p:grpSpPr>
        <p:sp>
          <p:nvSpPr>
            <p:cNvPr id="143" name="Google Shape;143;p20"/>
            <p:cNvSpPr/>
            <p:nvPr/>
          </p:nvSpPr>
          <p:spPr>
            <a:xfrm>
              <a:off x="312950" y="-1430500"/>
              <a:ext cx="3937800" cy="39378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1139009" y="-604450"/>
              <a:ext cx="2285700" cy="22857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393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dist="28575" dir="360000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1pPr>
            <a:lvl2pPr lvl="1"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2pPr>
            <a:lvl3pPr lvl="2"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3pPr>
            <a:lvl4pPr lvl="3"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4pPr>
            <a:lvl5pPr lvl="4"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5pPr>
            <a:lvl6pPr lvl="5"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6pPr>
            <a:lvl7pPr lvl="6"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7pPr>
            <a:lvl8pPr lvl="7"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8pPr>
            <a:lvl9pPr lvl="8" rtl="0">
              <a:spcBef>
                <a:spcPts val="0"/>
              </a:spcBef>
              <a:spcAft>
                <a:spcPts val="0"/>
              </a:spcAft>
              <a:buClr>
                <a:schemeClr val="lt1"/>
              </a:buClr>
              <a:buSzPts val="4000"/>
              <a:buFont typeface="Yellowtail"/>
              <a:buNone/>
              <a:defRPr sz="4000" b="1">
                <a:solidFill>
                  <a:schemeClr val="lt1"/>
                </a:solidFill>
                <a:latin typeface="Yellowtail"/>
                <a:ea typeface="Yellowtail"/>
                <a:cs typeface="Yellowtail"/>
                <a:sym typeface="Yellowtai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Exo 2"/>
              <a:buChar char="●"/>
              <a:defRPr>
                <a:solidFill>
                  <a:schemeClr val="lt2"/>
                </a:solidFill>
                <a:latin typeface="Exo 2"/>
                <a:ea typeface="Exo 2"/>
                <a:cs typeface="Exo 2"/>
                <a:sym typeface="Exo 2"/>
              </a:defRPr>
            </a:lvl1pPr>
            <a:lvl2pPr marL="914400" lvl="1"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2pPr>
            <a:lvl3pPr marL="1371600" lvl="2"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3pPr>
            <a:lvl4pPr marL="1828800" lvl="3"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4pPr>
            <a:lvl5pPr marL="2286000" lvl="4"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5pPr>
            <a:lvl6pPr marL="2743200" lvl="5"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6pPr>
            <a:lvl7pPr marL="3200400" lvl="6"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7pPr>
            <a:lvl8pPr marL="3657600" lvl="7" indent="-317500">
              <a:lnSpc>
                <a:spcPct val="100000"/>
              </a:lnSpc>
              <a:spcBef>
                <a:spcPts val="1600"/>
              </a:spcBef>
              <a:spcAft>
                <a:spcPts val="0"/>
              </a:spcAft>
              <a:buClr>
                <a:schemeClr val="lt2"/>
              </a:buClr>
              <a:buSzPts val="1400"/>
              <a:buFont typeface="Exo 2"/>
              <a:buChar char="○"/>
              <a:defRPr>
                <a:solidFill>
                  <a:schemeClr val="lt2"/>
                </a:solidFill>
                <a:latin typeface="Exo 2"/>
                <a:ea typeface="Exo 2"/>
                <a:cs typeface="Exo 2"/>
                <a:sym typeface="Exo 2"/>
              </a:defRPr>
            </a:lvl8pPr>
            <a:lvl9pPr marL="4114800" lvl="8" indent="-317500">
              <a:lnSpc>
                <a:spcPct val="100000"/>
              </a:lnSpc>
              <a:spcBef>
                <a:spcPts val="1600"/>
              </a:spcBef>
              <a:spcAft>
                <a:spcPts val="1600"/>
              </a:spcAft>
              <a:buClr>
                <a:schemeClr val="lt2"/>
              </a:buClr>
              <a:buSzPts val="1400"/>
              <a:buFont typeface="Exo 2"/>
              <a:buChar char="■"/>
              <a:defRPr>
                <a:solidFill>
                  <a:schemeClr val="lt2"/>
                </a:solidFill>
                <a:latin typeface="Exo 2"/>
                <a:ea typeface="Exo 2"/>
                <a:cs typeface="Exo 2"/>
                <a:sym typeface="Exo 2"/>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8" r:id="rId3"/>
    <p:sldLayoutId id="2147483661" r:id="rId4"/>
    <p:sldLayoutId id="2147483667" r:id="rId5"/>
    <p:sldLayoutId id="2147483680" r:id="rId6"/>
    <p:sldLayoutId id="2147483681"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CEA18-AFEB-48E0-A3C1-88BF70064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750"/>
            <a:ext cx="9144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7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96" name="Google Shape;1296;p50"/>
          <p:cNvGrpSpPr/>
          <p:nvPr/>
        </p:nvGrpSpPr>
        <p:grpSpPr>
          <a:xfrm>
            <a:off x="1510687" y="1322519"/>
            <a:ext cx="2672861" cy="2033318"/>
            <a:chOff x="1408649" y="1490819"/>
            <a:chExt cx="2672861" cy="2033318"/>
          </a:xfrm>
        </p:grpSpPr>
        <p:sp>
          <p:nvSpPr>
            <p:cNvPr id="1297" name="Google Shape;1297;p50"/>
            <p:cNvSpPr/>
            <p:nvPr/>
          </p:nvSpPr>
          <p:spPr>
            <a:xfrm>
              <a:off x="1523304" y="1529048"/>
              <a:ext cx="2558207" cy="1995089"/>
            </a:xfrm>
            <a:custGeom>
              <a:avLst/>
              <a:gdLst/>
              <a:ahLst/>
              <a:cxnLst/>
              <a:rect l="l" t="t" r="r" b="b"/>
              <a:pathLst>
                <a:path w="76353" h="59546" extrusionOk="0">
                  <a:moveTo>
                    <a:pt x="38177" y="0"/>
                  </a:moveTo>
                  <a:lnTo>
                    <a:pt x="36196" y="60"/>
                  </a:lnTo>
                  <a:lnTo>
                    <a:pt x="34275" y="181"/>
                  </a:lnTo>
                  <a:lnTo>
                    <a:pt x="32354" y="421"/>
                  </a:lnTo>
                  <a:lnTo>
                    <a:pt x="30493" y="781"/>
                  </a:lnTo>
                  <a:lnTo>
                    <a:pt x="28632" y="1201"/>
                  </a:lnTo>
                  <a:lnTo>
                    <a:pt x="26832" y="1741"/>
                  </a:lnTo>
                  <a:lnTo>
                    <a:pt x="25031" y="2341"/>
                  </a:lnTo>
                  <a:lnTo>
                    <a:pt x="23290" y="3002"/>
                  </a:lnTo>
                  <a:lnTo>
                    <a:pt x="21609" y="3782"/>
                  </a:lnTo>
                  <a:lnTo>
                    <a:pt x="19989" y="4622"/>
                  </a:lnTo>
                  <a:lnTo>
                    <a:pt x="18368" y="5523"/>
                  </a:lnTo>
                  <a:lnTo>
                    <a:pt x="16807" y="6543"/>
                  </a:lnTo>
                  <a:lnTo>
                    <a:pt x="15307" y="7624"/>
                  </a:lnTo>
                  <a:lnTo>
                    <a:pt x="13866" y="8704"/>
                  </a:lnTo>
                  <a:lnTo>
                    <a:pt x="12486" y="9905"/>
                  </a:lnTo>
                  <a:lnTo>
                    <a:pt x="11165" y="11165"/>
                  </a:lnTo>
                  <a:lnTo>
                    <a:pt x="9904" y="12546"/>
                  </a:lnTo>
                  <a:lnTo>
                    <a:pt x="8704" y="13926"/>
                  </a:lnTo>
                  <a:lnTo>
                    <a:pt x="7563" y="15367"/>
                  </a:lnTo>
                  <a:lnTo>
                    <a:pt x="6483" y="16868"/>
                  </a:lnTo>
                  <a:lnTo>
                    <a:pt x="5523" y="18368"/>
                  </a:lnTo>
                  <a:lnTo>
                    <a:pt x="4622" y="19989"/>
                  </a:lnTo>
                  <a:lnTo>
                    <a:pt x="3782" y="21670"/>
                  </a:lnTo>
                  <a:lnTo>
                    <a:pt x="3001" y="23350"/>
                  </a:lnTo>
                  <a:lnTo>
                    <a:pt x="2281" y="25091"/>
                  </a:lnTo>
                  <a:lnTo>
                    <a:pt x="1681" y="26832"/>
                  </a:lnTo>
                  <a:lnTo>
                    <a:pt x="1201" y="28633"/>
                  </a:lnTo>
                  <a:lnTo>
                    <a:pt x="781" y="30494"/>
                  </a:lnTo>
                  <a:lnTo>
                    <a:pt x="420" y="32354"/>
                  </a:lnTo>
                  <a:lnTo>
                    <a:pt x="180" y="34275"/>
                  </a:lnTo>
                  <a:lnTo>
                    <a:pt x="60" y="36256"/>
                  </a:lnTo>
                  <a:lnTo>
                    <a:pt x="0" y="38177"/>
                  </a:lnTo>
                  <a:lnTo>
                    <a:pt x="0" y="39677"/>
                  </a:lnTo>
                  <a:lnTo>
                    <a:pt x="120" y="41118"/>
                  </a:lnTo>
                  <a:lnTo>
                    <a:pt x="240" y="42559"/>
                  </a:lnTo>
                  <a:lnTo>
                    <a:pt x="420" y="43999"/>
                  </a:lnTo>
                  <a:lnTo>
                    <a:pt x="660" y="45440"/>
                  </a:lnTo>
                  <a:lnTo>
                    <a:pt x="961" y="46821"/>
                  </a:lnTo>
                  <a:lnTo>
                    <a:pt x="1321" y="48201"/>
                  </a:lnTo>
                  <a:lnTo>
                    <a:pt x="1681" y="49522"/>
                  </a:lnTo>
                  <a:lnTo>
                    <a:pt x="2161" y="50902"/>
                  </a:lnTo>
                  <a:lnTo>
                    <a:pt x="2641" y="52223"/>
                  </a:lnTo>
                  <a:lnTo>
                    <a:pt x="3182" y="53483"/>
                  </a:lnTo>
                  <a:lnTo>
                    <a:pt x="3722" y="54744"/>
                  </a:lnTo>
                  <a:lnTo>
                    <a:pt x="4382" y="56004"/>
                  </a:lnTo>
                  <a:lnTo>
                    <a:pt x="5042" y="57205"/>
                  </a:lnTo>
                  <a:lnTo>
                    <a:pt x="5763" y="58406"/>
                  </a:lnTo>
                  <a:lnTo>
                    <a:pt x="6483" y="59546"/>
                  </a:lnTo>
                  <a:lnTo>
                    <a:pt x="69870" y="59546"/>
                  </a:lnTo>
                  <a:lnTo>
                    <a:pt x="70590" y="58406"/>
                  </a:lnTo>
                  <a:lnTo>
                    <a:pt x="71311" y="57205"/>
                  </a:lnTo>
                  <a:lnTo>
                    <a:pt x="71971" y="56004"/>
                  </a:lnTo>
                  <a:lnTo>
                    <a:pt x="72571" y="54744"/>
                  </a:lnTo>
                  <a:lnTo>
                    <a:pt x="73172" y="53483"/>
                  </a:lnTo>
                  <a:lnTo>
                    <a:pt x="73712" y="52223"/>
                  </a:lnTo>
                  <a:lnTo>
                    <a:pt x="74192" y="50902"/>
                  </a:lnTo>
                  <a:lnTo>
                    <a:pt x="74672" y="49522"/>
                  </a:lnTo>
                  <a:lnTo>
                    <a:pt x="75032" y="48201"/>
                  </a:lnTo>
                  <a:lnTo>
                    <a:pt x="75393" y="46821"/>
                  </a:lnTo>
                  <a:lnTo>
                    <a:pt x="75693" y="45440"/>
                  </a:lnTo>
                  <a:lnTo>
                    <a:pt x="75933" y="43999"/>
                  </a:lnTo>
                  <a:lnTo>
                    <a:pt x="76113" y="42559"/>
                  </a:lnTo>
                  <a:lnTo>
                    <a:pt x="76233" y="41118"/>
                  </a:lnTo>
                  <a:lnTo>
                    <a:pt x="76353" y="39677"/>
                  </a:lnTo>
                  <a:lnTo>
                    <a:pt x="76353" y="38177"/>
                  </a:lnTo>
                  <a:lnTo>
                    <a:pt x="76293" y="36256"/>
                  </a:lnTo>
                  <a:lnTo>
                    <a:pt x="76173" y="34275"/>
                  </a:lnTo>
                  <a:lnTo>
                    <a:pt x="75933" y="32354"/>
                  </a:lnTo>
                  <a:lnTo>
                    <a:pt x="75573" y="30494"/>
                  </a:lnTo>
                  <a:lnTo>
                    <a:pt x="75152" y="28633"/>
                  </a:lnTo>
                  <a:lnTo>
                    <a:pt x="74672" y="26832"/>
                  </a:lnTo>
                  <a:lnTo>
                    <a:pt x="74072" y="25091"/>
                  </a:lnTo>
                  <a:lnTo>
                    <a:pt x="73352" y="23350"/>
                  </a:lnTo>
                  <a:lnTo>
                    <a:pt x="72571" y="21670"/>
                  </a:lnTo>
                  <a:lnTo>
                    <a:pt x="71731" y="19989"/>
                  </a:lnTo>
                  <a:lnTo>
                    <a:pt x="70831" y="18368"/>
                  </a:lnTo>
                  <a:lnTo>
                    <a:pt x="69870" y="16868"/>
                  </a:lnTo>
                  <a:lnTo>
                    <a:pt x="68790" y="15367"/>
                  </a:lnTo>
                  <a:lnTo>
                    <a:pt x="67649" y="13926"/>
                  </a:lnTo>
                  <a:lnTo>
                    <a:pt x="66449" y="12546"/>
                  </a:lnTo>
                  <a:lnTo>
                    <a:pt x="65188" y="11165"/>
                  </a:lnTo>
                  <a:lnTo>
                    <a:pt x="63868" y="9905"/>
                  </a:lnTo>
                  <a:lnTo>
                    <a:pt x="62487" y="8704"/>
                  </a:lnTo>
                  <a:lnTo>
                    <a:pt x="61046" y="7624"/>
                  </a:lnTo>
                  <a:lnTo>
                    <a:pt x="59546" y="6543"/>
                  </a:lnTo>
                  <a:lnTo>
                    <a:pt x="57985" y="5523"/>
                  </a:lnTo>
                  <a:lnTo>
                    <a:pt x="56364" y="4622"/>
                  </a:lnTo>
                  <a:lnTo>
                    <a:pt x="54744" y="3782"/>
                  </a:lnTo>
                  <a:lnTo>
                    <a:pt x="53063" y="3002"/>
                  </a:lnTo>
                  <a:lnTo>
                    <a:pt x="51322" y="2341"/>
                  </a:lnTo>
                  <a:lnTo>
                    <a:pt x="49521" y="1741"/>
                  </a:lnTo>
                  <a:lnTo>
                    <a:pt x="47721" y="1201"/>
                  </a:lnTo>
                  <a:lnTo>
                    <a:pt x="45860" y="781"/>
                  </a:lnTo>
                  <a:lnTo>
                    <a:pt x="43999" y="421"/>
                  </a:lnTo>
                  <a:lnTo>
                    <a:pt x="42078" y="181"/>
                  </a:lnTo>
                  <a:lnTo>
                    <a:pt x="40157" y="60"/>
                  </a:lnTo>
                  <a:lnTo>
                    <a:pt x="38177" y="0"/>
                  </a:lnTo>
                  <a:close/>
                </a:path>
              </a:pathLst>
            </a:custGeom>
            <a:solidFill>
              <a:srgbClr val="EA0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50"/>
            <p:cNvGrpSpPr/>
            <p:nvPr/>
          </p:nvGrpSpPr>
          <p:grpSpPr>
            <a:xfrm>
              <a:off x="1440848" y="1490819"/>
              <a:ext cx="2489824" cy="1884522"/>
              <a:chOff x="1440848" y="1490819"/>
              <a:chExt cx="2489824" cy="1884522"/>
            </a:xfrm>
          </p:grpSpPr>
          <p:sp>
            <p:nvSpPr>
              <p:cNvPr id="1299" name="Google Shape;1299;p50"/>
              <p:cNvSpPr/>
              <p:nvPr/>
            </p:nvSpPr>
            <p:spPr>
              <a:xfrm>
                <a:off x="1448889" y="2588946"/>
                <a:ext cx="28178" cy="16116"/>
              </a:xfrm>
              <a:custGeom>
                <a:avLst/>
                <a:gdLst/>
                <a:ahLst/>
                <a:cxnLst/>
                <a:rect l="l" t="t" r="r" b="b"/>
                <a:pathLst>
                  <a:path w="841" h="481" extrusionOk="0">
                    <a:moveTo>
                      <a:pt x="60" y="0"/>
                    </a:moveTo>
                    <a:lnTo>
                      <a:pt x="0" y="480"/>
                    </a:lnTo>
                    <a:lnTo>
                      <a:pt x="300" y="300"/>
                    </a:lnTo>
                    <a:lnTo>
                      <a:pt x="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446879" y="2588946"/>
                <a:ext cx="72438" cy="42250"/>
              </a:xfrm>
              <a:custGeom>
                <a:avLst/>
                <a:gdLst/>
                <a:ahLst/>
                <a:cxnLst/>
                <a:rect l="l" t="t" r="r" b="b"/>
                <a:pathLst>
                  <a:path w="2162" h="1261" extrusionOk="0">
                    <a:moveTo>
                      <a:pt x="2161" y="0"/>
                    </a:moveTo>
                    <a:lnTo>
                      <a:pt x="1381" y="240"/>
                    </a:lnTo>
                    <a:lnTo>
                      <a:pt x="480" y="600"/>
                    </a:lnTo>
                    <a:lnTo>
                      <a:pt x="0" y="720"/>
                    </a:lnTo>
                    <a:lnTo>
                      <a:pt x="0" y="1261"/>
                    </a:lnTo>
                    <a:lnTo>
                      <a:pt x="781" y="1261"/>
                    </a:lnTo>
                    <a:lnTo>
                      <a:pt x="1021" y="960"/>
                    </a:lnTo>
                    <a:lnTo>
                      <a:pt x="1381" y="600"/>
                    </a:lnTo>
                    <a:lnTo>
                      <a:pt x="1741" y="300"/>
                    </a:lnTo>
                    <a:lnTo>
                      <a:pt x="2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1442858" y="2661316"/>
                <a:ext cx="30188" cy="40273"/>
              </a:xfrm>
              <a:custGeom>
                <a:avLst/>
                <a:gdLst/>
                <a:ahLst/>
                <a:cxnLst/>
                <a:rect l="l" t="t" r="r" b="b"/>
                <a:pathLst>
                  <a:path w="901" h="1202" extrusionOk="0">
                    <a:moveTo>
                      <a:pt x="60" y="1"/>
                    </a:moveTo>
                    <a:lnTo>
                      <a:pt x="0" y="1201"/>
                    </a:lnTo>
                    <a:lnTo>
                      <a:pt x="480" y="1201"/>
                    </a:lnTo>
                    <a:lnTo>
                      <a:pt x="480" y="1141"/>
                    </a:lnTo>
                    <a:lnTo>
                      <a:pt x="540" y="781"/>
                    </a:lnTo>
                    <a:lnTo>
                      <a:pt x="720" y="30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a:off x="1454920" y="2518552"/>
                <a:ext cx="114654" cy="40240"/>
              </a:xfrm>
              <a:custGeom>
                <a:avLst/>
                <a:gdLst/>
                <a:ahLst/>
                <a:cxnLst/>
                <a:rect l="l" t="t" r="r" b="b"/>
                <a:pathLst>
                  <a:path w="3422" h="1201" extrusionOk="0">
                    <a:moveTo>
                      <a:pt x="180" y="0"/>
                    </a:moveTo>
                    <a:lnTo>
                      <a:pt x="0" y="1201"/>
                    </a:lnTo>
                    <a:lnTo>
                      <a:pt x="1321" y="1201"/>
                    </a:lnTo>
                    <a:lnTo>
                      <a:pt x="1621" y="1081"/>
                    </a:lnTo>
                    <a:lnTo>
                      <a:pt x="1561" y="1081"/>
                    </a:lnTo>
                    <a:lnTo>
                      <a:pt x="721" y="1021"/>
                    </a:lnTo>
                    <a:lnTo>
                      <a:pt x="360" y="1021"/>
                    </a:lnTo>
                    <a:lnTo>
                      <a:pt x="721" y="961"/>
                    </a:lnTo>
                    <a:lnTo>
                      <a:pt x="1561" y="780"/>
                    </a:lnTo>
                    <a:lnTo>
                      <a:pt x="2461" y="660"/>
                    </a:lnTo>
                    <a:lnTo>
                      <a:pt x="2882" y="660"/>
                    </a:lnTo>
                    <a:lnTo>
                      <a:pt x="2341" y="540"/>
                    </a:lnTo>
                    <a:lnTo>
                      <a:pt x="1501" y="480"/>
                    </a:lnTo>
                    <a:lnTo>
                      <a:pt x="1081" y="420"/>
                    </a:lnTo>
                    <a:lnTo>
                      <a:pt x="1501" y="360"/>
                    </a:lnTo>
                    <a:lnTo>
                      <a:pt x="2341" y="300"/>
                    </a:lnTo>
                    <a:lnTo>
                      <a:pt x="2942" y="240"/>
                    </a:lnTo>
                    <a:lnTo>
                      <a:pt x="3422" y="240"/>
                    </a:lnTo>
                    <a:lnTo>
                      <a:pt x="3182" y="180"/>
                    </a:lnTo>
                    <a:lnTo>
                      <a:pt x="3002" y="180"/>
                    </a:lnTo>
                    <a:lnTo>
                      <a:pt x="3002" y="120"/>
                    </a:lnTo>
                    <a:lnTo>
                      <a:pt x="2521" y="120"/>
                    </a:lnTo>
                    <a:lnTo>
                      <a:pt x="2281" y="60"/>
                    </a:lnTo>
                    <a:lnTo>
                      <a:pt x="22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1440848" y="2733721"/>
                <a:ext cx="98572" cy="50325"/>
              </a:xfrm>
              <a:custGeom>
                <a:avLst/>
                <a:gdLst/>
                <a:ahLst/>
                <a:cxnLst/>
                <a:rect l="l" t="t" r="r" b="b"/>
                <a:pathLst>
                  <a:path w="2942" h="1502" extrusionOk="0">
                    <a:moveTo>
                      <a:pt x="0" y="1"/>
                    </a:moveTo>
                    <a:lnTo>
                      <a:pt x="0" y="61"/>
                    </a:lnTo>
                    <a:lnTo>
                      <a:pt x="60" y="1502"/>
                    </a:lnTo>
                    <a:lnTo>
                      <a:pt x="1561" y="1502"/>
                    </a:lnTo>
                    <a:lnTo>
                      <a:pt x="1981" y="1201"/>
                    </a:lnTo>
                    <a:lnTo>
                      <a:pt x="2461" y="1021"/>
                    </a:lnTo>
                    <a:lnTo>
                      <a:pt x="2161" y="1021"/>
                    </a:lnTo>
                    <a:lnTo>
                      <a:pt x="1981" y="1081"/>
                    </a:lnTo>
                    <a:lnTo>
                      <a:pt x="1981" y="1081"/>
                    </a:lnTo>
                    <a:lnTo>
                      <a:pt x="2101" y="961"/>
                    </a:lnTo>
                    <a:lnTo>
                      <a:pt x="2461" y="781"/>
                    </a:lnTo>
                    <a:lnTo>
                      <a:pt x="2461" y="721"/>
                    </a:lnTo>
                    <a:lnTo>
                      <a:pt x="2581" y="721"/>
                    </a:lnTo>
                    <a:lnTo>
                      <a:pt x="2701" y="361"/>
                    </a:lnTo>
                    <a:lnTo>
                      <a:pt x="2941" y="1"/>
                    </a:lnTo>
                    <a:lnTo>
                      <a:pt x="2881" y="1"/>
                    </a:lnTo>
                    <a:lnTo>
                      <a:pt x="2521" y="241"/>
                    </a:lnTo>
                    <a:lnTo>
                      <a:pt x="2401" y="361"/>
                    </a:lnTo>
                    <a:lnTo>
                      <a:pt x="2161" y="601"/>
                    </a:lnTo>
                    <a:lnTo>
                      <a:pt x="2101" y="661"/>
                    </a:lnTo>
                    <a:lnTo>
                      <a:pt x="2161" y="541"/>
                    </a:lnTo>
                    <a:lnTo>
                      <a:pt x="2341" y="301"/>
                    </a:lnTo>
                    <a:lnTo>
                      <a:pt x="2521" y="61"/>
                    </a:lnTo>
                    <a:lnTo>
                      <a:pt x="2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1444868" y="2832292"/>
                <a:ext cx="70428" cy="50291"/>
              </a:xfrm>
              <a:custGeom>
                <a:avLst/>
                <a:gdLst/>
                <a:ahLst/>
                <a:cxnLst/>
                <a:rect l="l" t="t" r="r" b="b"/>
                <a:pathLst>
                  <a:path w="2102" h="1501" extrusionOk="0">
                    <a:moveTo>
                      <a:pt x="0" y="0"/>
                    </a:moveTo>
                    <a:lnTo>
                      <a:pt x="180" y="1501"/>
                    </a:lnTo>
                    <a:lnTo>
                      <a:pt x="1681" y="1501"/>
                    </a:lnTo>
                    <a:lnTo>
                      <a:pt x="1861" y="1141"/>
                    </a:lnTo>
                    <a:lnTo>
                      <a:pt x="2041" y="841"/>
                    </a:lnTo>
                    <a:lnTo>
                      <a:pt x="2101" y="780"/>
                    </a:lnTo>
                    <a:lnTo>
                      <a:pt x="1741" y="901"/>
                    </a:lnTo>
                    <a:lnTo>
                      <a:pt x="1501" y="1081"/>
                    </a:lnTo>
                    <a:lnTo>
                      <a:pt x="1321" y="1201"/>
                    </a:lnTo>
                    <a:lnTo>
                      <a:pt x="1261" y="1321"/>
                    </a:lnTo>
                    <a:lnTo>
                      <a:pt x="1201" y="1381"/>
                    </a:lnTo>
                    <a:lnTo>
                      <a:pt x="1201" y="1321"/>
                    </a:lnTo>
                    <a:lnTo>
                      <a:pt x="1261" y="1141"/>
                    </a:lnTo>
                    <a:lnTo>
                      <a:pt x="1381" y="961"/>
                    </a:lnTo>
                    <a:lnTo>
                      <a:pt x="1561" y="720"/>
                    </a:lnTo>
                    <a:lnTo>
                      <a:pt x="1681" y="600"/>
                    </a:lnTo>
                    <a:lnTo>
                      <a:pt x="1321" y="780"/>
                    </a:lnTo>
                    <a:lnTo>
                      <a:pt x="781" y="1261"/>
                    </a:lnTo>
                    <a:lnTo>
                      <a:pt x="660" y="1381"/>
                    </a:lnTo>
                    <a:lnTo>
                      <a:pt x="600" y="1441"/>
                    </a:lnTo>
                    <a:lnTo>
                      <a:pt x="600" y="1381"/>
                    </a:lnTo>
                    <a:lnTo>
                      <a:pt x="720" y="1201"/>
                    </a:lnTo>
                    <a:lnTo>
                      <a:pt x="1141" y="600"/>
                    </a:lnTo>
                    <a:lnTo>
                      <a:pt x="1441" y="300"/>
                    </a:lnTo>
                    <a:lnTo>
                      <a:pt x="1741" y="0"/>
                    </a:lnTo>
                    <a:lnTo>
                      <a:pt x="1381" y="0"/>
                    </a:lnTo>
                    <a:lnTo>
                      <a:pt x="961" y="120"/>
                    </a:lnTo>
                    <a:lnTo>
                      <a:pt x="1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0"/>
              <p:cNvSpPr/>
              <p:nvPr/>
            </p:nvSpPr>
            <p:spPr>
              <a:xfrm>
                <a:off x="1458940" y="2661316"/>
                <a:ext cx="40240" cy="40273"/>
              </a:xfrm>
              <a:custGeom>
                <a:avLst/>
                <a:gdLst/>
                <a:ahLst/>
                <a:cxnLst/>
                <a:rect l="l" t="t" r="r" b="b"/>
                <a:pathLst>
                  <a:path w="1201" h="1202" extrusionOk="0">
                    <a:moveTo>
                      <a:pt x="781" y="1"/>
                    </a:moveTo>
                    <a:lnTo>
                      <a:pt x="421" y="421"/>
                    </a:lnTo>
                    <a:lnTo>
                      <a:pt x="120" y="841"/>
                    </a:lnTo>
                    <a:lnTo>
                      <a:pt x="0" y="1141"/>
                    </a:lnTo>
                    <a:lnTo>
                      <a:pt x="0" y="1201"/>
                    </a:lnTo>
                    <a:lnTo>
                      <a:pt x="961" y="1201"/>
                    </a:lnTo>
                    <a:lnTo>
                      <a:pt x="1021" y="721"/>
                    </a:lnTo>
                    <a:lnTo>
                      <a:pt x="1141" y="181"/>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1529335" y="2615079"/>
                <a:ext cx="12095" cy="16116"/>
              </a:xfrm>
              <a:custGeom>
                <a:avLst/>
                <a:gdLst/>
                <a:ahLst/>
                <a:cxnLst/>
                <a:rect l="l" t="t" r="r" b="b"/>
                <a:pathLst>
                  <a:path w="361" h="481" extrusionOk="0">
                    <a:moveTo>
                      <a:pt x="360" y="0"/>
                    </a:moveTo>
                    <a:lnTo>
                      <a:pt x="240" y="180"/>
                    </a:lnTo>
                    <a:lnTo>
                      <a:pt x="240" y="240"/>
                    </a:lnTo>
                    <a:lnTo>
                      <a:pt x="120" y="361"/>
                    </a:lnTo>
                    <a:lnTo>
                      <a:pt x="0" y="481"/>
                    </a:lnTo>
                    <a:lnTo>
                      <a:pt x="180" y="481"/>
                    </a:lnTo>
                    <a:lnTo>
                      <a:pt x="180" y="421"/>
                    </a:lnTo>
                    <a:lnTo>
                      <a:pt x="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1483064" y="3055536"/>
                <a:ext cx="199154" cy="54312"/>
              </a:xfrm>
              <a:custGeom>
                <a:avLst/>
                <a:gdLst/>
                <a:ahLst/>
                <a:cxnLst/>
                <a:rect l="l" t="t" r="r" b="b"/>
                <a:pathLst>
                  <a:path w="5944" h="1621" extrusionOk="0">
                    <a:moveTo>
                      <a:pt x="1" y="0"/>
                    </a:moveTo>
                    <a:lnTo>
                      <a:pt x="481" y="1621"/>
                    </a:lnTo>
                    <a:lnTo>
                      <a:pt x="5463" y="1621"/>
                    </a:lnTo>
                    <a:lnTo>
                      <a:pt x="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1495126" y="2661316"/>
                <a:ext cx="30222" cy="40273"/>
              </a:xfrm>
              <a:custGeom>
                <a:avLst/>
                <a:gdLst/>
                <a:ahLst/>
                <a:cxnLst/>
                <a:rect l="l" t="t" r="r" b="b"/>
                <a:pathLst>
                  <a:path w="902" h="1202" extrusionOk="0">
                    <a:moveTo>
                      <a:pt x="481" y="1"/>
                    </a:moveTo>
                    <a:lnTo>
                      <a:pt x="361" y="241"/>
                    </a:lnTo>
                    <a:lnTo>
                      <a:pt x="121" y="781"/>
                    </a:lnTo>
                    <a:lnTo>
                      <a:pt x="1" y="1201"/>
                    </a:lnTo>
                    <a:lnTo>
                      <a:pt x="781" y="1201"/>
                    </a:lnTo>
                    <a:lnTo>
                      <a:pt x="781" y="1141"/>
                    </a:lnTo>
                    <a:lnTo>
                      <a:pt x="781" y="901"/>
                    </a:lnTo>
                    <a:lnTo>
                      <a:pt x="841" y="48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1529335" y="2518552"/>
                <a:ext cx="14106" cy="34"/>
              </a:xfrm>
              <a:custGeom>
                <a:avLst/>
                <a:gdLst/>
                <a:ahLst/>
                <a:cxnLst/>
                <a:rect l="l" t="t" r="r" b="b"/>
                <a:pathLst>
                  <a:path w="421" h="1" extrusionOk="0">
                    <a:moveTo>
                      <a:pt x="60" y="0"/>
                    </a:moveTo>
                    <a:lnTo>
                      <a:pt x="60" y="0"/>
                    </a:lnTo>
                    <a:lnTo>
                      <a:pt x="300" y="0"/>
                    </a:lnTo>
                    <a:lnTo>
                      <a:pt x="300" y="0"/>
                    </a:lnTo>
                    <a:lnTo>
                      <a:pt x="420" y="0"/>
                    </a:lnTo>
                    <a:lnTo>
                      <a:pt x="0" y="0"/>
                    </a:lnTo>
                    <a:lnTo>
                      <a:pt x="0" y="0"/>
                    </a:lnTo>
                    <a:lnTo>
                      <a:pt x="0" y="0"/>
                    </a:lnTo>
                    <a:lnTo>
                      <a:pt x="0" y="0"/>
                    </a:lnTo>
                    <a:lnTo>
                      <a:pt x="60" y="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0"/>
              <p:cNvSpPr/>
              <p:nvPr/>
            </p:nvSpPr>
            <p:spPr>
              <a:xfrm>
                <a:off x="1515262" y="2874509"/>
                <a:ext cx="10085" cy="8075"/>
              </a:xfrm>
              <a:custGeom>
                <a:avLst/>
                <a:gdLst/>
                <a:ahLst/>
                <a:cxnLst/>
                <a:rect l="l" t="t" r="r" b="b"/>
                <a:pathLst>
                  <a:path w="301" h="241" extrusionOk="0">
                    <a:moveTo>
                      <a:pt x="300" y="1"/>
                    </a:moveTo>
                    <a:lnTo>
                      <a:pt x="120" y="121"/>
                    </a:lnTo>
                    <a:lnTo>
                      <a:pt x="0" y="241"/>
                    </a:lnTo>
                    <a:lnTo>
                      <a:pt x="120" y="241"/>
                    </a:lnTo>
                    <a:lnTo>
                      <a:pt x="240" y="121"/>
                    </a:lnTo>
                    <a:lnTo>
                      <a:pt x="300" y="61"/>
                    </a:lnTo>
                    <a:lnTo>
                      <a:pt x="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0"/>
              <p:cNvSpPr/>
              <p:nvPr/>
            </p:nvSpPr>
            <p:spPr>
              <a:xfrm>
                <a:off x="1509232" y="2315411"/>
                <a:ext cx="46270" cy="20137"/>
              </a:xfrm>
              <a:custGeom>
                <a:avLst/>
                <a:gdLst/>
                <a:ahLst/>
                <a:cxnLst/>
                <a:rect l="l" t="t" r="r" b="b"/>
                <a:pathLst>
                  <a:path w="1381" h="601" extrusionOk="0">
                    <a:moveTo>
                      <a:pt x="180" y="1"/>
                    </a:moveTo>
                    <a:lnTo>
                      <a:pt x="0" y="361"/>
                    </a:lnTo>
                    <a:lnTo>
                      <a:pt x="120" y="361"/>
                    </a:lnTo>
                    <a:lnTo>
                      <a:pt x="840" y="421"/>
                    </a:lnTo>
                    <a:lnTo>
                      <a:pt x="1140" y="541"/>
                    </a:lnTo>
                    <a:lnTo>
                      <a:pt x="1381" y="601"/>
                    </a:lnTo>
                    <a:lnTo>
                      <a:pt x="1381" y="601"/>
                    </a:lnTo>
                    <a:lnTo>
                      <a:pt x="1261" y="481"/>
                    </a:lnTo>
                    <a:lnTo>
                      <a:pt x="780" y="241"/>
                    </a:lnTo>
                    <a:lnTo>
                      <a:pt x="240" y="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1479043" y="2611059"/>
                <a:ext cx="30222" cy="20137"/>
              </a:xfrm>
              <a:custGeom>
                <a:avLst/>
                <a:gdLst/>
                <a:ahLst/>
                <a:cxnLst/>
                <a:rect l="l" t="t" r="r" b="b"/>
                <a:pathLst>
                  <a:path w="902" h="601" extrusionOk="0">
                    <a:moveTo>
                      <a:pt x="901" y="0"/>
                    </a:moveTo>
                    <a:lnTo>
                      <a:pt x="541" y="180"/>
                    </a:lnTo>
                    <a:lnTo>
                      <a:pt x="1" y="601"/>
                    </a:lnTo>
                    <a:lnTo>
                      <a:pt x="421" y="601"/>
                    </a:lnTo>
                    <a:lnTo>
                      <a:pt x="661" y="300"/>
                    </a:lnTo>
                    <a:lnTo>
                      <a:pt x="9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1515262" y="1490819"/>
                <a:ext cx="1878458" cy="997578"/>
              </a:xfrm>
              <a:custGeom>
                <a:avLst/>
                <a:gdLst/>
                <a:ahLst/>
                <a:cxnLst/>
                <a:rect l="l" t="t" r="r" b="b"/>
                <a:pathLst>
                  <a:path w="56065" h="29774" extrusionOk="0">
                    <a:moveTo>
                      <a:pt x="47160" y="13807"/>
                    </a:moveTo>
                    <a:lnTo>
                      <a:pt x="47160" y="13807"/>
                    </a:lnTo>
                    <a:lnTo>
                      <a:pt x="47160" y="13807"/>
                    </a:lnTo>
                    <a:close/>
                    <a:moveTo>
                      <a:pt x="47160" y="13807"/>
                    </a:moveTo>
                    <a:lnTo>
                      <a:pt x="47120" y="13987"/>
                    </a:lnTo>
                    <a:lnTo>
                      <a:pt x="47120" y="14047"/>
                    </a:lnTo>
                    <a:lnTo>
                      <a:pt x="47160" y="13807"/>
                    </a:lnTo>
                    <a:close/>
                    <a:moveTo>
                      <a:pt x="47120" y="14047"/>
                    </a:moveTo>
                    <a:lnTo>
                      <a:pt x="47120" y="14047"/>
                    </a:lnTo>
                    <a:lnTo>
                      <a:pt x="47120" y="14047"/>
                    </a:lnTo>
                    <a:close/>
                    <a:moveTo>
                      <a:pt x="45800" y="16028"/>
                    </a:moveTo>
                    <a:lnTo>
                      <a:pt x="45800" y="16448"/>
                    </a:lnTo>
                    <a:lnTo>
                      <a:pt x="45860" y="16328"/>
                    </a:lnTo>
                    <a:lnTo>
                      <a:pt x="45800" y="16028"/>
                    </a:lnTo>
                    <a:close/>
                    <a:moveTo>
                      <a:pt x="35535" y="19809"/>
                    </a:moveTo>
                    <a:lnTo>
                      <a:pt x="35535" y="19869"/>
                    </a:lnTo>
                    <a:lnTo>
                      <a:pt x="35415" y="19809"/>
                    </a:lnTo>
                    <a:close/>
                    <a:moveTo>
                      <a:pt x="17287" y="9065"/>
                    </a:moveTo>
                    <a:lnTo>
                      <a:pt x="18068" y="9125"/>
                    </a:lnTo>
                    <a:lnTo>
                      <a:pt x="18788" y="9245"/>
                    </a:lnTo>
                    <a:lnTo>
                      <a:pt x="19508" y="9425"/>
                    </a:lnTo>
                    <a:lnTo>
                      <a:pt x="20229" y="9665"/>
                    </a:lnTo>
                    <a:lnTo>
                      <a:pt x="20889" y="9965"/>
                    </a:lnTo>
                    <a:lnTo>
                      <a:pt x="21549" y="10385"/>
                    </a:lnTo>
                    <a:lnTo>
                      <a:pt x="22090" y="10806"/>
                    </a:lnTo>
                    <a:lnTo>
                      <a:pt x="22630" y="11286"/>
                    </a:lnTo>
                    <a:lnTo>
                      <a:pt x="23170" y="11826"/>
                    </a:lnTo>
                    <a:lnTo>
                      <a:pt x="23590" y="12426"/>
                    </a:lnTo>
                    <a:lnTo>
                      <a:pt x="23950" y="13027"/>
                    </a:lnTo>
                    <a:lnTo>
                      <a:pt x="24311" y="13747"/>
                    </a:lnTo>
                    <a:lnTo>
                      <a:pt x="24551" y="14407"/>
                    </a:lnTo>
                    <a:lnTo>
                      <a:pt x="24731" y="15127"/>
                    </a:lnTo>
                    <a:lnTo>
                      <a:pt x="24851" y="15908"/>
                    </a:lnTo>
                    <a:lnTo>
                      <a:pt x="24911" y="16688"/>
                    </a:lnTo>
                    <a:lnTo>
                      <a:pt x="24851" y="17468"/>
                    </a:lnTo>
                    <a:lnTo>
                      <a:pt x="24731" y="18249"/>
                    </a:lnTo>
                    <a:lnTo>
                      <a:pt x="24551" y="18969"/>
                    </a:lnTo>
                    <a:lnTo>
                      <a:pt x="24311" y="19629"/>
                    </a:lnTo>
                    <a:lnTo>
                      <a:pt x="23950" y="20350"/>
                    </a:lnTo>
                    <a:lnTo>
                      <a:pt x="23590" y="20950"/>
                    </a:lnTo>
                    <a:lnTo>
                      <a:pt x="23170" y="21550"/>
                    </a:lnTo>
                    <a:lnTo>
                      <a:pt x="22630" y="22090"/>
                    </a:lnTo>
                    <a:lnTo>
                      <a:pt x="22090" y="22571"/>
                    </a:lnTo>
                    <a:lnTo>
                      <a:pt x="21549" y="22991"/>
                    </a:lnTo>
                    <a:lnTo>
                      <a:pt x="20889" y="23411"/>
                    </a:lnTo>
                    <a:lnTo>
                      <a:pt x="20229" y="23711"/>
                    </a:lnTo>
                    <a:lnTo>
                      <a:pt x="19508" y="23951"/>
                    </a:lnTo>
                    <a:lnTo>
                      <a:pt x="18788" y="24131"/>
                    </a:lnTo>
                    <a:lnTo>
                      <a:pt x="18068" y="24251"/>
                    </a:lnTo>
                    <a:lnTo>
                      <a:pt x="17287" y="24311"/>
                    </a:lnTo>
                    <a:lnTo>
                      <a:pt x="16507" y="24251"/>
                    </a:lnTo>
                    <a:lnTo>
                      <a:pt x="15727" y="24131"/>
                    </a:lnTo>
                    <a:lnTo>
                      <a:pt x="15007" y="23951"/>
                    </a:lnTo>
                    <a:lnTo>
                      <a:pt x="14286" y="23711"/>
                    </a:lnTo>
                    <a:lnTo>
                      <a:pt x="13626" y="23411"/>
                    </a:lnTo>
                    <a:lnTo>
                      <a:pt x="13026" y="22991"/>
                    </a:lnTo>
                    <a:lnTo>
                      <a:pt x="12425" y="22571"/>
                    </a:lnTo>
                    <a:lnTo>
                      <a:pt x="11885" y="22090"/>
                    </a:lnTo>
                    <a:lnTo>
                      <a:pt x="11405" y="21550"/>
                    </a:lnTo>
                    <a:lnTo>
                      <a:pt x="10925" y="20950"/>
                    </a:lnTo>
                    <a:lnTo>
                      <a:pt x="10565" y="20350"/>
                    </a:lnTo>
                    <a:lnTo>
                      <a:pt x="10264" y="19629"/>
                    </a:lnTo>
                    <a:lnTo>
                      <a:pt x="9964" y="18969"/>
                    </a:lnTo>
                    <a:lnTo>
                      <a:pt x="9784" y="18249"/>
                    </a:lnTo>
                    <a:lnTo>
                      <a:pt x="9664" y="17468"/>
                    </a:lnTo>
                    <a:lnTo>
                      <a:pt x="9664" y="16688"/>
                    </a:lnTo>
                    <a:lnTo>
                      <a:pt x="9664" y="15848"/>
                    </a:lnTo>
                    <a:lnTo>
                      <a:pt x="9844" y="15007"/>
                    </a:lnTo>
                    <a:lnTo>
                      <a:pt x="10084" y="14167"/>
                    </a:lnTo>
                    <a:lnTo>
                      <a:pt x="10385" y="13387"/>
                    </a:lnTo>
                    <a:lnTo>
                      <a:pt x="10745" y="12786"/>
                    </a:lnTo>
                    <a:lnTo>
                      <a:pt x="11105" y="12186"/>
                    </a:lnTo>
                    <a:lnTo>
                      <a:pt x="11585" y="11646"/>
                    </a:lnTo>
                    <a:lnTo>
                      <a:pt x="12065" y="11106"/>
                    </a:lnTo>
                    <a:lnTo>
                      <a:pt x="12605" y="10686"/>
                    </a:lnTo>
                    <a:lnTo>
                      <a:pt x="13206" y="10265"/>
                    </a:lnTo>
                    <a:lnTo>
                      <a:pt x="13806" y="9905"/>
                    </a:lnTo>
                    <a:lnTo>
                      <a:pt x="14466" y="9605"/>
                    </a:lnTo>
                    <a:lnTo>
                      <a:pt x="15127" y="9365"/>
                    </a:lnTo>
                    <a:lnTo>
                      <a:pt x="15787" y="9185"/>
                    </a:lnTo>
                    <a:lnTo>
                      <a:pt x="16507" y="9125"/>
                    </a:lnTo>
                    <a:lnTo>
                      <a:pt x="17287" y="9065"/>
                    </a:lnTo>
                    <a:close/>
                    <a:moveTo>
                      <a:pt x="30133" y="27253"/>
                    </a:moveTo>
                    <a:lnTo>
                      <a:pt x="30133" y="27253"/>
                    </a:lnTo>
                    <a:lnTo>
                      <a:pt x="30133" y="27253"/>
                    </a:lnTo>
                    <a:close/>
                    <a:moveTo>
                      <a:pt x="30133" y="27253"/>
                    </a:moveTo>
                    <a:lnTo>
                      <a:pt x="30013" y="27313"/>
                    </a:lnTo>
                    <a:lnTo>
                      <a:pt x="29998" y="27325"/>
                    </a:lnTo>
                    <a:lnTo>
                      <a:pt x="30133" y="27253"/>
                    </a:lnTo>
                    <a:close/>
                    <a:moveTo>
                      <a:pt x="11045" y="29354"/>
                    </a:moveTo>
                    <a:lnTo>
                      <a:pt x="11105" y="29594"/>
                    </a:lnTo>
                    <a:lnTo>
                      <a:pt x="11105" y="29534"/>
                    </a:lnTo>
                    <a:lnTo>
                      <a:pt x="11045" y="29354"/>
                    </a:lnTo>
                    <a:close/>
                    <a:moveTo>
                      <a:pt x="33434" y="1"/>
                    </a:moveTo>
                    <a:lnTo>
                      <a:pt x="31934" y="121"/>
                    </a:lnTo>
                    <a:lnTo>
                      <a:pt x="30493" y="241"/>
                    </a:lnTo>
                    <a:lnTo>
                      <a:pt x="29053" y="481"/>
                    </a:lnTo>
                    <a:lnTo>
                      <a:pt x="27612" y="721"/>
                    </a:lnTo>
                    <a:lnTo>
                      <a:pt x="26171" y="1021"/>
                    </a:lnTo>
                    <a:lnTo>
                      <a:pt x="24791" y="1382"/>
                    </a:lnTo>
                    <a:lnTo>
                      <a:pt x="23410" y="1802"/>
                    </a:lnTo>
                    <a:lnTo>
                      <a:pt x="22030" y="2282"/>
                    </a:lnTo>
                    <a:lnTo>
                      <a:pt x="20709" y="2822"/>
                    </a:lnTo>
                    <a:lnTo>
                      <a:pt x="19448" y="3362"/>
                    </a:lnTo>
                    <a:lnTo>
                      <a:pt x="18128" y="4023"/>
                    </a:lnTo>
                    <a:lnTo>
                      <a:pt x="16927" y="4683"/>
                    </a:lnTo>
                    <a:lnTo>
                      <a:pt x="15667" y="5343"/>
                    </a:lnTo>
                    <a:lnTo>
                      <a:pt x="14526" y="6124"/>
                    </a:lnTo>
                    <a:lnTo>
                      <a:pt x="13326" y="6904"/>
                    </a:lnTo>
                    <a:lnTo>
                      <a:pt x="12245" y="7744"/>
                    </a:lnTo>
                    <a:lnTo>
                      <a:pt x="11105" y="8645"/>
                    </a:lnTo>
                    <a:lnTo>
                      <a:pt x="10084" y="9545"/>
                    </a:lnTo>
                    <a:lnTo>
                      <a:pt x="9064" y="10505"/>
                    </a:lnTo>
                    <a:lnTo>
                      <a:pt x="8044" y="11526"/>
                    </a:lnTo>
                    <a:lnTo>
                      <a:pt x="7143" y="12546"/>
                    </a:lnTo>
                    <a:lnTo>
                      <a:pt x="6183" y="13627"/>
                    </a:lnTo>
                    <a:lnTo>
                      <a:pt x="5342" y="14707"/>
                    </a:lnTo>
                    <a:lnTo>
                      <a:pt x="4502" y="15848"/>
                    </a:lnTo>
                    <a:lnTo>
                      <a:pt x="3722" y="16988"/>
                    </a:lnTo>
                    <a:lnTo>
                      <a:pt x="3001" y="18189"/>
                    </a:lnTo>
                    <a:lnTo>
                      <a:pt x="2281" y="19449"/>
                    </a:lnTo>
                    <a:lnTo>
                      <a:pt x="1621" y="20650"/>
                    </a:lnTo>
                    <a:lnTo>
                      <a:pt x="1021" y="21970"/>
                    </a:lnTo>
                    <a:lnTo>
                      <a:pt x="480" y="23291"/>
                    </a:lnTo>
                    <a:lnTo>
                      <a:pt x="0" y="24612"/>
                    </a:lnTo>
                    <a:lnTo>
                      <a:pt x="60" y="24612"/>
                    </a:lnTo>
                    <a:lnTo>
                      <a:pt x="600" y="24732"/>
                    </a:lnTo>
                    <a:lnTo>
                      <a:pt x="1141" y="24912"/>
                    </a:lnTo>
                    <a:lnTo>
                      <a:pt x="1441" y="25032"/>
                    </a:lnTo>
                    <a:lnTo>
                      <a:pt x="1681" y="25212"/>
                    </a:lnTo>
                    <a:lnTo>
                      <a:pt x="1801" y="25392"/>
                    </a:lnTo>
                    <a:lnTo>
                      <a:pt x="2341" y="25452"/>
                    </a:lnTo>
                    <a:lnTo>
                      <a:pt x="2221" y="25392"/>
                    </a:lnTo>
                    <a:lnTo>
                      <a:pt x="1981" y="25152"/>
                    </a:lnTo>
                    <a:lnTo>
                      <a:pt x="1441" y="24852"/>
                    </a:lnTo>
                    <a:lnTo>
                      <a:pt x="900" y="24612"/>
                    </a:lnTo>
                    <a:lnTo>
                      <a:pt x="720" y="24551"/>
                    </a:lnTo>
                    <a:lnTo>
                      <a:pt x="960" y="24551"/>
                    </a:lnTo>
                    <a:lnTo>
                      <a:pt x="1501" y="24732"/>
                    </a:lnTo>
                    <a:lnTo>
                      <a:pt x="1921" y="24912"/>
                    </a:lnTo>
                    <a:lnTo>
                      <a:pt x="2281" y="25092"/>
                    </a:lnTo>
                    <a:lnTo>
                      <a:pt x="2161" y="24972"/>
                    </a:lnTo>
                    <a:lnTo>
                      <a:pt x="1921" y="24732"/>
                    </a:lnTo>
                    <a:lnTo>
                      <a:pt x="1801" y="24672"/>
                    </a:lnTo>
                    <a:lnTo>
                      <a:pt x="1741" y="24612"/>
                    </a:lnTo>
                    <a:lnTo>
                      <a:pt x="1801" y="24612"/>
                    </a:lnTo>
                    <a:lnTo>
                      <a:pt x="1921" y="24672"/>
                    </a:lnTo>
                    <a:lnTo>
                      <a:pt x="2281" y="24852"/>
                    </a:lnTo>
                    <a:lnTo>
                      <a:pt x="2581" y="25092"/>
                    </a:lnTo>
                    <a:lnTo>
                      <a:pt x="2761" y="25272"/>
                    </a:lnTo>
                    <a:lnTo>
                      <a:pt x="2881" y="25332"/>
                    </a:lnTo>
                    <a:lnTo>
                      <a:pt x="3001" y="25572"/>
                    </a:lnTo>
                    <a:lnTo>
                      <a:pt x="3302" y="25632"/>
                    </a:lnTo>
                    <a:lnTo>
                      <a:pt x="3241" y="25572"/>
                    </a:lnTo>
                    <a:lnTo>
                      <a:pt x="2881" y="25272"/>
                    </a:lnTo>
                    <a:lnTo>
                      <a:pt x="2641" y="25092"/>
                    </a:lnTo>
                    <a:lnTo>
                      <a:pt x="2161" y="24672"/>
                    </a:lnTo>
                    <a:lnTo>
                      <a:pt x="2161" y="24672"/>
                    </a:lnTo>
                    <a:lnTo>
                      <a:pt x="2581" y="24912"/>
                    </a:lnTo>
                    <a:lnTo>
                      <a:pt x="3001" y="24972"/>
                    </a:lnTo>
                    <a:lnTo>
                      <a:pt x="3121" y="25032"/>
                    </a:lnTo>
                    <a:lnTo>
                      <a:pt x="3602" y="25212"/>
                    </a:lnTo>
                    <a:lnTo>
                      <a:pt x="3842" y="25392"/>
                    </a:lnTo>
                    <a:lnTo>
                      <a:pt x="3842" y="25392"/>
                    </a:lnTo>
                    <a:lnTo>
                      <a:pt x="3422" y="24972"/>
                    </a:lnTo>
                    <a:lnTo>
                      <a:pt x="3121" y="24732"/>
                    </a:lnTo>
                    <a:lnTo>
                      <a:pt x="3001" y="24672"/>
                    </a:lnTo>
                    <a:lnTo>
                      <a:pt x="2821" y="24612"/>
                    </a:lnTo>
                    <a:lnTo>
                      <a:pt x="3001" y="24612"/>
                    </a:lnTo>
                    <a:lnTo>
                      <a:pt x="3121" y="24672"/>
                    </a:lnTo>
                    <a:lnTo>
                      <a:pt x="3181" y="24732"/>
                    </a:lnTo>
                    <a:lnTo>
                      <a:pt x="3302" y="24732"/>
                    </a:lnTo>
                    <a:lnTo>
                      <a:pt x="3842" y="24972"/>
                    </a:lnTo>
                    <a:lnTo>
                      <a:pt x="4442" y="25332"/>
                    </a:lnTo>
                    <a:lnTo>
                      <a:pt x="4742" y="25572"/>
                    </a:lnTo>
                    <a:lnTo>
                      <a:pt x="4922" y="25632"/>
                    </a:lnTo>
                    <a:lnTo>
                      <a:pt x="5102" y="25692"/>
                    </a:lnTo>
                    <a:lnTo>
                      <a:pt x="5282" y="25752"/>
                    </a:lnTo>
                    <a:lnTo>
                      <a:pt x="4862" y="25512"/>
                    </a:lnTo>
                    <a:lnTo>
                      <a:pt x="4682" y="25452"/>
                    </a:lnTo>
                    <a:lnTo>
                      <a:pt x="4862" y="25452"/>
                    </a:lnTo>
                    <a:lnTo>
                      <a:pt x="5402" y="25692"/>
                    </a:lnTo>
                    <a:lnTo>
                      <a:pt x="5763" y="25872"/>
                    </a:lnTo>
                    <a:lnTo>
                      <a:pt x="6063" y="26112"/>
                    </a:lnTo>
                    <a:lnTo>
                      <a:pt x="5763" y="25812"/>
                    </a:lnTo>
                    <a:lnTo>
                      <a:pt x="5222" y="25392"/>
                    </a:lnTo>
                    <a:lnTo>
                      <a:pt x="5102" y="25332"/>
                    </a:lnTo>
                    <a:lnTo>
                      <a:pt x="4982" y="25272"/>
                    </a:lnTo>
                    <a:lnTo>
                      <a:pt x="5102" y="25272"/>
                    </a:lnTo>
                    <a:lnTo>
                      <a:pt x="5282" y="25392"/>
                    </a:lnTo>
                    <a:lnTo>
                      <a:pt x="5823" y="25692"/>
                    </a:lnTo>
                    <a:lnTo>
                      <a:pt x="6063" y="25812"/>
                    </a:lnTo>
                    <a:lnTo>
                      <a:pt x="6243" y="25932"/>
                    </a:lnTo>
                    <a:lnTo>
                      <a:pt x="6723" y="26172"/>
                    </a:lnTo>
                    <a:lnTo>
                      <a:pt x="7083" y="26412"/>
                    </a:lnTo>
                    <a:lnTo>
                      <a:pt x="7323" y="26652"/>
                    </a:lnTo>
                    <a:lnTo>
                      <a:pt x="7503" y="26772"/>
                    </a:lnTo>
                    <a:lnTo>
                      <a:pt x="7923" y="27073"/>
                    </a:lnTo>
                    <a:lnTo>
                      <a:pt x="7923" y="27133"/>
                    </a:lnTo>
                    <a:lnTo>
                      <a:pt x="7984" y="27133"/>
                    </a:lnTo>
                    <a:lnTo>
                      <a:pt x="7803" y="26832"/>
                    </a:lnTo>
                    <a:lnTo>
                      <a:pt x="7563" y="26472"/>
                    </a:lnTo>
                    <a:lnTo>
                      <a:pt x="7203" y="26052"/>
                    </a:lnTo>
                    <a:lnTo>
                      <a:pt x="7083" y="25932"/>
                    </a:lnTo>
                    <a:lnTo>
                      <a:pt x="7203" y="25992"/>
                    </a:lnTo>
                    <a:lnTo>
                      <a:pt x="7443" y="26172"/>
                    </a:lnTo>
                    <a:lnTo>
                      <a:pt x="7503" y="26172"/>
                    </a:lnTo>
                    <a:lnTo>
                      <a:pt x="7623" y="26292"/>
                    </a:lnTo>
                    <a:lnTo>
                      <a:pt x="8104" y="26592"/>
                    </a:lnTo>
                    <a:lnTo>
                      <a:pt x="8524" y="27073"/>
                    </a:lnTo>
                    <a:lnTo>
                      <a:pt x="8704" y="27373"/>
                    </a:lnTo>
                    <a:lnTo>
                      <a:pt x="8764" y="27493"/>
                    </a:lnTo>
                    <a:lnTo>
                      <a:pt x="8824" y="27553"/>
                    </a:lnTo>
                    <a:lnTo>
                      <a:pt x="8644" y="27193"/>
                    </a:lnTo>
                    <a:lnTo>
                      <a:pt x="8344" y="26712"/>
                    </a:lnTo>
                    <a:lnTo>
                      <a:pt x="8224" y="26532"/>
                    </a:lnTo>
                    <a:lnTo>
                      <a:pt x="8224" y="26532"/>
                    </a:lnTo>
                    <a:lnTo>
                      <a:pt x="8404" y="26712"/>
                    </a:lnTo>
                    <a:lnTo>
                      <a:pt x="8764" y="27073"/>
                    </a:lnTo>
                    <a:lnTo>
                      <a:pt x="9124" y="27613"/>
                    </a:lnTo>
                    <a:lnTo>
                      <a:pt x="9244" y="27913"/>
                    </a:lnTo>
                    <a:lnTo>
                      <a:pt x="9424" y="28093"/>
                    </a:lnTo>
                    <a:lnTo>
                      <a:pt x="9484" y="28153"/>
                    </a:lnTo>
                    <a:lnTo>
                      <a:pt x="9424" y="27913"/>
                    </a:lnTo>
                    <a:lnTo>
                      <a:pt x="9304" y="27613"/>
                    </a:lnTo>
                    <a:lnTo>
                      <a:pt x="9184" y="27313"/>
                    </a:lnTo>
                    <a:lnTo>
                      <a:pt x="8944" y="27073"/>
                    </a:lnTo>
                    <a:lnTo>
                      <a:pt x="8764" y="26832"/>
                    </a:lnTo>
                    <a:lnTo>
                      <a:pt x="9004" y="27013"/>
                    </a:lnTo>
                    <a:lnTo>
                      <a:pt x="9304" y="27253"/>
                    </a:lnTo>
                    <a:lnTo>
                      <a:pt x="9484" y="27553"/>
                    </a:lnTo>
                    <a:lnTo>
                      <a:pt x="9664" y="27853"/>
                    </a:lnTo>
                    <a:lnTo>
                      <a:pt x="9664" y="27913"/>
                    </a:lnTo>
                    <a:lnTo>
                      <a:pt x="9724" y="27913"/>
                    </a:lnTo>
                    <a:lnTo>
                      <a:pt x="9904" y="28213"/>
                    </a:lnTo>
                    <a:lnTo>
                      <a:pt x="9844" y="27913"/>
                    </a:lnTo>
                    <a:lnTo>
                      <a:pt x="9784" y="27853"/>
                    </a:lnTo>
                    <a:lnTo>
                      <a:pt x="9844" y="27853"/>
                    </a:lnTo>
                    <a:lnTo>
                      <a:pt x="9784" y="27793"/>
                    </a:lnTo>
                    <a:lnTo>
                      <a:pt x="9784" y="27793"/>
                    </a:lnTo>
                    <a:lnTo>
                      <a:pt x="9904" y="27853"/>
                    </a:lnTo>
                    <a:lnTo>
                      <a:pt x="9904" y="27973"/>
                    </a:lnTo>
                    <a:lnTo>
                      <a:pt x="9964" y="27973"/>
                    </a:lnTo>
                    <a:lnTo>
                      <a:pt x="10144" y="28213"/>
                    </a:lnTo>
                    <a:lnTo>
                      <a:pt x="10385" y="28453"/>
                    </a:lnTo>
                    <a:lnTo>
                      <a:pt x="10565" y="28813"/>
                    </a:lnTo>
                    <a:lnTo>
                      <a:pt x="10505" y="28573"/>
                    </a:lnTo>
                    <a:lnTo>
                      <a:pt x="10325" y="28213"/>
                    </a:lnTo>
                    <a:lnTo>
                      <a:pt x="10144" y="27973"/>
                    </a:lnTo>
                    <a:lnTo>
                      <a:pt x="10024" y="27793"/>
                    </a:lnTo>
                    <a:lnTo>
                      <a:pt x="10204" y="27913"/>
                    </a:lnTo>
                    <a:lnTo>
                      <a:pt x="10385" y="28153"/>
                    </a:lnTo>
                    <a:lnTo>
                      <a:pt x="10625" y="28513"/>
                    </a:lnTo>
                    <a:lnTo>
                      <a:pt x="10985" y="29173"/>
                    </a:lnTo>
                    <a:lnTo>
                      <a:pt x="11045" y="29354"/>
                    </a:lnTo>
                    <a:lnTo>
                      <a:pt x="10985" y="29113"/>
                    </a:lnTo>
                    <a:lnTo>
                      <a:pt x="10805" y="28573"/>
                    </a:lnTo>
                    <a:lnTo>
                      <a:pt x="10745" y="28393"/>
                    </a:lnTo>
                    <a:lnTo>
                      <a:pt x="10865" y="28573"/>
                    </a:lnTo>
                    <a:lnTo>
                      <a:pt x="11105" y="29053"/>
                    </a:lnTo>
                    <a:lnTo>
                      <a:pt x="11165" y="29113"/>
                    </a:lnTo>
                    <a:lnTo>
                      <a:pt x="11045" y="28693"/>
                    </a:lnTo>
                    <a:lnTo>
                      <a:pt x="11165" y="28873"/>
                    </a:lnTo>
                    <a:lnTo>
                      <a:pt x="11345" y="29354"/>
                    </a:lnTo>
                    <a:lnTo>
                      <a:pt x="11405" y="29474"/>
                    </a:lnTo>
                    <a:lnTo>
                      <a:pt x="11585" y="29774"/>
                    </a:lnTo>
                    <a:lnTo>
                      <a:pt x="11825" y="29774"/>
                    </a:lnTo>
                    <a:lnTo>
                      <a:pt x="11645" y="29414"/>
                    </a:lnTo>
                    <a:lnTo>
                      <a:pt x="11525" y="29294"/>
                    </a:lnTo>
                    <a:lnTo>
                      <a:pt x="11465" y="29233"/>
                    </a:lnTo>
                    <a:lnTo>
                      <a:pt x="11525" y="29233"/>
                    </a:lnTo>
                    <a:lnTo>
                      <a:pt x="11705" y="29414"/>
                    </a:lnTo>
                    <a:lnTo>
                      <a:pt x="11945" y="29774"/>
                    </a:lnTo>
                    <a:lnTo>
                      <a:pt x="13566" y="29774"/>
                    </a:lnTo>
                    <a:lnTo>
                      <a:pt x="13626" y="29654"/>
                    </a:lnTo>
                    <a:lnTo>
                      <a:pt x="14046" y="29233"/>
                    </a:lnTo>
                    <a:lnTo>
                      <a:pt x="14406" y="28993"/>
                    </a:lnTo>
                    <a:lnTo>
                      <a:pt x="14166" y="29354"/>
                    </a:lnTo>
                    <a:lnTo>
                      <a:pt x="13806" y="29774"/>
                    </a:lnTo>
                    <a:lnTo>
                      <a:pt x="13926" y="29774"/>
                    </a:lnTo>
                    <a:lnTo>
                      <a:pt x="13986" y="29714"/>
                    </a:lnTo>
                    <a:lnTo>
                      <a:pt x="13986" y="29654"/>
                    </a:lnTo>
                    <a:lnTo>
                      <a:pt x="14466" y="29233"/>
                    </a:lnTo>
                    <a:lnTo>
                      <a:pt x="14946" y="28873"/>
                    </a:lnTo>
                    <a:lnTo>
                      <a:pt x="15127" y="28753"/>
                    </a:lnTo>
                    <a:lnTo>
                      <a:pt x="15127" y="28753"/>
                    </a:lnTo>
                    <a:lnTo>
                      <a:pt x="15007" y="28933"/>
                    </a:lnTo>
                    <a:lnTo>
                      <a:pt x="15307" y="28693"/>
                    </a:lnTo>
                    <a:lnTo>
                      <a:pt x="15607" y="28513"/>
                    </a:lnTo>
                    <a:lnTo>
                      <a:pt x="15847" y="28453"/>
                    </a:lnTo>
                    <a:lnTo>
                      <a:pt x="16147" y="28213"/>
                    </a:lnTo>
                    <a:lnTo>
                      <a:pt x="15967" y="28513"/>
                    </a:lnTo>
                    <a:lnTo>
                      <a:pt x="16027" y="28453"/>
                    </a:lnTo>
                    <a:lnTo>
                      <a:pt x="16327" y="28213"/>
                    </a:lnTo>
                    <a:lnTo>
                      <a:pt x="16447" y="28153"/>
                    </a:lnTo>
                    <a:lnTo>
                      <a:pt x="16387" y="28273"/>
                    </a:lnTo>
                    <a:lnTo>
                      <a:pt x="16327" y="28333"/>
                    </a:lnTo>
                    <a:lnTo>
                      <a:pt x="16747" y="28213"/>
                    </a:lnTo>
                    <a:lnTo>
                      <a:pt x="17167" y="27973"/>
                    </a:lnTo>
                    <a:lnTo>
                      <a:pt x="17107" y="28033"/>
                    </a:lnTo>
                    <a:lnTo>
                      <a:pt x="17107" y="28033"/>
                    </a:lnTo>
                    <a:lnTo>
                      <a:pt x="17287" y="27973"/>
                    </a:lnTo>
                    <a:lnTo>
                      <a:pt x="17648" y="27793"/>
                    </a:lnTo>
                    <a:lnTo>
                      <a:pt x="17768" y="27793"/>
                    </a:lnTo>
                    <a:lnTo>
                      <a:pt x="17828" y="27733"/>
                    </a:lnTo>
                    <a:lnTo>
                      <a:pt x="17828" y="27793"/>
                    </a:lnTo>
                    <a:lnTo>
                      <a:pt x="17708" y="27853"/>
                    </a:lnTo>
                    <a:lnTo>
                      <a:pt x="17588" y="27913"/>
                    </a:lnTo>
                    <a:lnTo>
                      <a:pt x="17768" y="27853"/>
                    </a:lnTo>
                    <a:lnTo>
                      <a:pt x="18128" y="27733"/>
                    </a:lnTo>
                    <a:lnTo>
                      <a:pt x="18308" y="27673"/>
                    </a:lnTo>
                    <a:lnTo>
                      <a:pt x="18188" y="27793"/>
                    </a:lnTo>
                    <a:lnTo>
                      <a:pt x="18128" y="27853"/>
                    </a:lnTo>
                    <a:lnTo>
                      <a:pt x="19088" y="27493"/>
                    </a:lnTo>
                    <a:lnTo>
                      <a:pt x="19869" y="27373"/>
                    </a:lnTo>
                    <a:lnTo>
                      <a:pt x="20109" y="27373"/>
                    </a:lnTo>
                    <a:lnTo>
                      <a:pt x="19869" y="27433"/>
                    </a:lnTo>
                    <a:lnTo>
                      <a:pt x="19208" y="27733"/>
                    </a:lnTo>
                    <a:lnTo>
                      <a:pt x="18608" y="28033"/>
                    </a:lnTo>
                    <a:lnTo>
                      <a:pt x="18608" y="28033"/>
                    </a:lnTo>
                    <a:lnTo>
                      <a:pt x="19088" y="27913"/>
                    </a:lnTo>
                    <a:lnTo>
                      <a:pt x="19689" y="27793"/>
                    </a:lnTo>
                    <a:lnTo>
                      <a:pt x="20469" y="27793"/>
                    </a:lnTo>
                    <a:lnTo>
                      <a:pt x="20709" y="27853"/>
                    </a:lnTo>
                    <a:lnTo>
                      <a:pt x="20469" y="27853"/>
                    </a:lnTo>
                    <a:lnTo>
                      <a:pt x="19929" y="27973"/>
                    </a:lnTo>
                    <a:lnTo>
                      <a:pt x="20289" y="28033"/>
                    </a:lnTo>
                    <a:lnTo>
                      <a:pt x="20589" y="28153"/>
                    </a:lnTo>
                    <a:lnTo>
                      <a:pt x="20649" y="28153"/>
                    </a:lnTo>
                    <a:lnTo>
                      <a:pt x="20949" y="28033"/>
                    </a:lnTo>
                    <a:lnTo>
                      <a:pt x="21069" y="28033"/>
                    </a:lnTo>
                    <a:lnTo>
                      <a:pt x="21009" y="28093"/>
                    </a:lnTo>
                    <a:lnTo>
                      <a:pt x="20829" y="28273"/>
                    </a:lnTo>
                    <a:lnTo>
                      <a:pt x="21189" y="28153"/>
                    </a:lnTo>
                    <a:lnTo>
                      <a:pt x="21609" y="28033"/>
                    </a:lnTo>
                    <a:lnTo>
                      <a:pt x="21909" y="27973"/>
                    </a:lnTo>
                    <a:lnTo>
                      <a:pt x="21309" y="28333"/>
                    </a:lnTo>
                    <a:lnTo>
                      <a:pt x="21189" y="28453"/>
                    </a:lnTo>
                    <a:lnTo>
                      <a:pt x="21189" y="28513"/>
                    </a:lnTo>
                    <a:lnTo>
                      <a:pt x="21369" y="28453"/>
                    </a:lnTo>
                    <a:lnTo>
                      <a:pt x="21609" y="28393"/>
                    </a:lnTo>
                    <a:lnTo>
                      <a:pt x="21909" y="28333"/>
                    </a:lnTo>
                    <a:lnTo>
                      <a:pt x="22450" y="28393"/>
                    </a:lnTo>
                    <a:lnTo>
                      <a:pt x="22690" y="28393"/>
                    </a:lnTo>
                    <a:lnTo>
                      <a:pt x="22450" y="28453"/>
                    </a:lnTo>
                    <a:lnTo>
                      <a:pt x="21970" y="28573"/>
                    </a:lnTo>
                    <a:lnTo>
                      <a:pt x="21489" y="28813"/>
                    </a:lnTo>
                    <a:lnTo>
                      <a:pt x="21369" y="28873"/>
                    </a:lnTo>
                    <a:lnTo>
                      <a:pt x="21429" y="28873"/>
                    </a:lnTo>
                    <a:lnTo>
                      <a:pt x="21669" y="28813"/>
                    </a:lnTo>
                    <a:lnTo>
                      <a:pt x="22150" y="28693"/>
                    </a:lnTo>
                    <a:lnTo>
                      <a:pt x="22690" y="28633"/>
                    </a:lnTo>
                    <a:lnTo>
                      <a:pt x="22210" y="28933"/>
                    </a:lnTo>
                    <a:lnTo>
                      <a:pt x="22030" y="28993"/>
                    </a:lnTo>
                    <a:lnTo>
                      <a:pt x="22870" y="28993"/>
                    </a:lnTo>
                    <a:lnTo>
                      <a:pt x="23410" y="29053"/>
                    </a:lnTo>
                    <a:lnTo>
                      <a:pt x="23590" y="29113"/>
                    </a:lnTo>
                    <a:lnTo>
                      <a:pt x="23410" y="29113"/>
                    </a:lnTo>
                    <a:lnTo>
                      <a:pt x="22870" y="29173"/>
                    </a:lnTo>
                    <a:lnTo>
                      <a:pt x="22570" y="29233"/>
                    </a:lnTo>
                    <a:lnTo>
                      <a:pt x="22690" y="29294"/>
                    </a:lnTo>
                    <a:lnTo>
                      <a:pt x="22930" y="29294"/>
                    </a:lnTo>
                    <a:lnTo>
                      <a:pt x="23110" y="29354"/>
                    </a:lnTo>
                    <a:lnTo>
                      <a:pt x="23230" y="29414"/>
                    </a:lnTo>
                    <a:lnTo>
                      <a:pt x="22930" y="29414"/>
                    </a:lnTo>
                    <a:lnTo>
                      <a:pt x="22750" y="29474"/>
                    </a:lnTo>
                    <a:lnTo>
                      <a:pt x="22450" y="29594"/>
                    </a:lnTo>
                    <a:lnTo>
                      <a:pt x="22510" y="29594"/>
                    </a:lnTo>
                    <a:lnTo>
                      <a:pt x="22750" y="29654"/>
                    </a:lnTo>
                    <a:lnTo>
                      <a:pt x="23050" y="29774"/>
                    </a:lnTo>
                    <a:lnTo>
                      <a:pt x="28452" y="29774"/>
                    </a:lnTo>
                    <a:lnTo>
                      <a:pt x="29293" y="28993"/>
                    </a:lnTo>
                    <a:lnTo>
                      <a:pt x="29893" y="28513"/>
                    </a:lnTo>
                    <a:lnTo>
                      <a:pt x="30433" y="28093"/>
                    </a:lnTo>
                    <a:lnTo>
                      <a:pt x="30553" y="28033"/>
                    </a:lnTo>
                    <a:lnTo>
                      <a:pt x="30193" y="28153"/>
                    </a:lnTo>
                    <a:lnTo>
                      <a:pt x="29953" y="28273"/>
                    </a:lnTo>
                    <a:lnTo>
                      <a:pt x="29713" y="28393"/>
                    </a:lnTo>
                    <a:lnTo>
                      <a:pt x="29293" y="28693"/>
                    </a:lnTo>
                    <a:lnTo>
                      <a:pt x="29113" y="28753"/>
                    </a:lnTo>
                    <a:lnTo>
                      <a:pt x="28993" y="28813"/>
                    </a:lnTo>
                    <a:lnTo>
                      <a:pt x="28812" y="28813"/>
                    </a:lnTo>
                    <a:lnTo>
                      <a:pt x="28872" y="28753"/>
                    </a:lnTo>
                    <a:lnTo>
                      <a:pt x="28932" y="28753"/>
                    </a:lnTo>
                    <a:lnTo>
                      <a:pt x="29053" y="28693"/>
                    </a:lnTo>
                    <a:lnTo>
                      <a:pt x="29233" y="28573"/>
                    </a:lnTo>
                    <a:lnTo>
                      <a:pt x="29533" y="28213"/>
                    </a:lnTo>
                    <a:lnTo>
                      <a:pt x="29713" y="27973"/>
                    </a:lnTo>
                    <a:lnTo>
                      <a:pt x="29953" y="27793"/>
                    </a:lnTo>
                    <a:lnTo>
                      <a:pt x="30313" y="27493"/>
                    </a:lnTo>
                    <a:lnTo>
                      <a:pt x="30733" y="27253"/>
                    </a:lnTo>
                    <a:lnTo>
                      <a:pt x="30733" y="27253"/>
                    </a:lnTo>
                    <a:lnTo>
                      <a:pt x="30073" y="27493"/>
                    </a:lnTo>
                    <a:lnTo>
                      <a:pt x="29713" y="27553"/>
                    </a:lnTo>
                    <a:lnTo>
                      <a:pt x="29713" y="27553"/>
                    </a:lnTo>
                    <a:lnTo>
                      <a:pt x="29998" y="27325"/>
                    </a:lnTo>
                    <a:lnTo>
                      <a:pt x="29233" y="27733"/>
                    </a:lnTo>
                    <a:lnTo>
                      <a:pt x="28632" y="28093"/>
                    </a:lnTo>
                    <a:lnTo>
                      <a:pt x="29173" y="27673"/>
                    </a:lnTo>
                    <a:lnTo>
                      <a:pt x="30373" y="26592"/>
                    </a:lnTo>
                    <a:lnTo>
                      <a:pt x="31213" y="25992"/>
                    </a:lnTo>
                    <a:lnTo>
                      <a:pt x="30493" y="26292"/>
                    </a:lnTo>
                    <a:lnTo>
                      <a:pt x="29593" y="26652"/>
                    </a:lnTo>
                    <a:lnTo>
                      <a:pt x="29173" y="26772"/>
                    </a:lnTo>
                    <a:lnTo>
                      <a:pt x="28812" y="26832"/>
                    </a:lnTo>
                    <a:lnTo>
                      <a:pt x="28212" y="26832"/>
                    </a:lnTo>
                    <a:lnTo>
                      <a:pt x="28452" y="26772"/>
                    </a:lnTo>
                    <a:lnTo>
                      <a:pt x="28752" y="26712"/>
                    </a:lnTo>
                    <a:lnTo>
                      <a:pt x="29473" y="26412"/>
                    </a:lnTo>
                    <a:lnTo>
                      <a:pt x="30313" y="25932"/>
                    </a:lnTo>
                    <a:lnTo>
                      <a:pt x="31874" y="24852"/>
                    </a:lnTo>
                    <a:lnTo>
                      <a:pt x="32174" y="24672"/>
                    </a:lnTo>
                    <a:lnTo>
                      <a:pt x="32354" y="24551"/>
                    </a:lnTo>
                    <a:lnTo>
                      <a:pt x="32654" y="24311"/>
                    </a:lnTo>
                    <a:lnTo>
                      <a:pt x="33494" y="23831"/>
                    </a:lnTo>
                    <a:lnTo>
                      <a:pt x="34215" y="23411"/>
                    </a:lnTo>
                    <a:lnTo>
                      <a:pt x="35175" y="22931"/>
                    </a:lnTo>
                    <a:lnTo>
                      <a:pt x="35835" y="22631"/>
                    </a:lnTo>
                    <a:lnTo>
                      <a:pt x="35295" y="22691"/>
                    </a:lnTo>
                    <a:lnTo>
                      <a:pt x="34695" y="22751"/>
                    </a:lnTo>
                    <a:lnTo>
                      <a:pt x="34095" y="22871"/>
                    </a:lnTo>
                    <a:lnTo>
                      <a:pt x="33614" y="23051"/>
                    </a:lnTo>
                    <a:lnTo>
                      <a:pt x="33254" y="23171"/>
                    </a:lnTo>
                    <a:lnTo>
                      <a:pt x="33134" y="23171"/>
                    </a:lnTo>
                    <a:lnTo>
                      <a:pt x="33254" y="23111"/>
                    </a:lnTo>
                    <a:lnTo>
                      <a:pt x="33554" y="22931"/>
                    </a:lnTo>
                    <a:lnTo>
                      <a:pt x="34395" y="22451"/>
                    </a:lnTo>
                    <a:lnTo>
                      <a:pt x="34215" y="22511"/>
                    </a:lnTo>
                    <a:lnTo>
                      <a:pt x="34095" y="22511"/>
                    </a:lnTo>
                    <a:lnTo>
                      <a:pt x="34215" y="22451"/>
                    </a:lnTo>
                    <a:lnTo>
                      <a:pt x="34515" y="22271"/>
                    </a:lnTo>
                    <a:lnTo>
                      <a:pt x="34995" y="22090"/>
                    </a:lnTo>
                    <a:lnTo>
                      <a:pt x="35595" y="21910"/>
                    </a:lnTo>
                    <a:lnTo>
                      <a:pt x="36016" y="21790"/>
                    </a:lnTo>
                    <a:lnTo>
                      <a:pt x="34515" y="21550"/>
                    </a:lnTo>
                    <a:lnTo>
                      <a:pt x="34995" y="21430"/>
                    </a:lnTo>
                    <a:lnTo>
                      <a:pt x="36016" y="21370"/>
                    </a:lnTo>
                    <a:lnTo>
                      <a:pt x="36256" y="21310"/>
                    </a:lnTo>
                    <a:lnTo>
                      <a:pt x="36196" y="21310"/>
                    </a:lnTo>
                    <a:lnTo>
                      <a:pt x="35895" y="21370"/>
                    </a:lnTo>
                    <a:lnTo>
                      <a:pt x="35775" y="21370"/>
                    </a:lnTo>
                    <a:lnTo>
                      <a:pt x="35895" y="21310"/>
                    </a:lnTo>
                    <a:lnTo>
                      <a:pt x="36136" y="21190"/>
                    </a:lnTo>
                    <a:lnTo>
                      <a:pt x="36496" y="21070"/>
                    </a:lnTo>
                    <a:lnTo>
                      <a:pt x="36856" y="21010"/>
                    </a:lnTo>
                    <a:lnTo>
                      <a:pt x="36916" y="21010"/>
                    </a:lnTo>
                    <a:lnTo>
                      <a:pt x="36976" y="20950"/>
                    </a:lnTo>
                    <a:lnTo>
                      <a:pt x="36616" y="20830"/>
                    </a:lnTo>
                    <a:lnTo>
                      <a:pt x="37516" y="20770"/>
                    </a:lnTo>
                    <a:lnTo>
                      <a:pt x="37756" y="20710"/>
                    </a:lnTo>
                    <a:lnTo>
                      <a:pt x="37876" y="20710"/>
                    </a:lnTo>
                    <a:lnTo>
                      <a:pt x="38236" y="20650"/>
                    </a:lnTo>
                    <a:lnTo>
                      <a:pt x="38297" y="20650"/>
                    </a:lnTo>
                    <a:lnTo>
                      <a:pt x="38597" y="20590"/>
                    </a:lnTo>
                    <a:lnTo>
                      <a:pt x="37816" y="20590"/>
                    </a:lnTo>
                    <a:lnTo>
                      <a:pt x="37336" y="20470"/>
                    </a:lnTo>
                    <a:lnTo>
                      <a:pt x="37816" y="20470"/>
                    </a:lnTo>
                    <a:lnTo>
                      <a:pt x="38477" y="20290"/>
                    </a:lnTo>
                    <a:lnTo>
                      <a:pt x="39257" y="20050"/>
                    </a:lnTo>
                    <a:lnTo>
                      <a:pt x="39737" y="19869"/>
                    </a:lnTo>
                    <a:lnTo>
                      <a:pt x="39377" y="19869"/>
                    </a:lnTo>
                    <a:lnTo>
                      <a:pt x="39137" y="19809"/>
                    </a:lnTo>
                    <a:lnTo>
                      <a:pt x="38957" y="19749"/>
                    </a:lnTo>
                    <a:lnTo>
                      <a:pt x="38957" y="19689"/>
                    </a:lnTo>
                    <a:lnTo>
                      <a:pt x="39017" y="19749"/>
                    </a:lnTo>
                    <a:lnTo>
                      <a:pt x="39737" y="19749"/>
                    </a:lnTo>
                    <a:lnTo>
                      <a:pt x="40337" y="19629"/>
                    </a:lnTo>
                    <a:lnTo>
                      <a:pt x="40337" y="19509"/>
                    </a:lnTo>
                    <a:lnTo>
                      <a:pt x="40217" y="19209"/>
                    </a:lnTo>
                    <a:lnTo>
                      <a:pt x="40157" y="18729"/>
                    </a:lnTo>
                    <a:lnTo>
                      <a:pt x="39977" y="18669"/>
                    </a:lnTo>
                    <a:lnTo>
                      <a:pt x="40157" y="18669"/>
                    </a:lnTo>
                    <a:lnTo>
                      <a:pt x="40097" y="18189"/>
                    </a:lnTo>
                    <a:lnTo>
                      <a:pt x="40097" y="17709"/>
                    </a:lnTo>
                    <a:lnTo>
                      <a:pt x="40097" y="17288"/>
                    </a:lnTo>
                    <a:lnTo>
                      <a:pt x="39977" y="17588"/>
                    </a:lnTo>
                    <a:lnTo>
                      <a:pt x="39797" y="18009"/>
                    </a:lnTo>
                    <a:lnTo>
                      <a:pt x="39677" y="18429"/>
                    </a:lnTo>
                    <a:lnTo>
                      <a:pt x="39677" y="18729"/>
                    </a:lnTo>
                    <a:lnTo>
                      <a:pt x="39677" y="18789"/>
                    </a:lnTo>
                    <a:lnTo>
                      <a:pt x="39617" y="18729"/>
                    </a:lnTo>
                    <a:lnTo>
                      <a:pt x="39617" y="18429"/>
                    </a:lnTo>
                    <a:lnTo>
                      <a:pt x="39617" y="18009"/>
                    </a:lnTo>
                    <a:lnTo>
                      <a:pt x="39677" y="17528"/>
                    </a:lnTo>
                    <a:lnTo>
                      <a:pt x="39857" y="16568"/>
                    </a:lnTo>
                    <a:lnTo>
                      <a:pt x="39977" y="16148"/>
                    </a:lnTo>
                    <a:lnTo>
                      <a:pt x="40097" y="15968"/>
                    </a:lnTo>
                    <a:lnTo>
                      <a:pt x="40277" y="15668"/>
                    </a:lnTo>
                    <a:lnTo>
                      <a:pt x="40097" y="15608"/>
                    </a:lnTo>
                    <a:lnTo>
                      <a:pt x="39917" y="15788"/>
                    </a:lnTo>
                    <a:lnTo>
                      <a:pt x="39617" y="16208"/>
                    </a:lnTo>
                    <a:lnTo>
                      <a:pt x="39377" y="16508"/>
                    </a:lnTo>
                    <a:lnTo>
                      <a:pt x="39137" y="16928"/>
                    </a:lnTo>
                    <a:lnTo>
                      <a:pt x="38957" y="17288"/>
                    </a:lnTo>
                    <a:lnTo>
                      <a:pt x="38837" y="17709"/>
                    </a:lnTo>
                    <a:lnTo>
                      <a:pt x="38777" y="17949"/>
                    </a:lnTo>
                    <a:lnTo>
                      <a:pt x="38717" y="17649"/>
                    </a:lnTo>
                    <a:lnTo>
                      <a:pt x="38777" y="17288"/>
                    </a:lnTo>
                    <a:lnTo>
                      <a:pt x="38837" y="16808"/>
                    </a:lnTo>
                    <a:lnTo>
                      <a:pt x="38957" y="16328"/>
                    </a:lnTo>
                    <a:lnTo>
                      <a:pt x="39137" y="15908"/>
                    </a:lnTo>
                    <a:lnTo>
                      <a:pt x="39317" y="15548"/>
                    </a:lnTo>
                    <a:lnTo>
                      <a:pt x="39197" y="15728"/>
                    </a:lnTo>
                    <a:lnTo>
                      <a:pt x="39017" y="15908"/>
                    </a:lnTo>
                    <a:lnTo>
                      <a:pt x="38837" y="16148"/>
                    </a:lnTo>
                    <a:lnTo>
                      <a:pt x="38597" y="16508"/>
                    </a:lnTo>
                    <a:lnTo>
                      <a:pt x="38357" y="16928"/>
                    </a:lnTo>
                    <a:lnTo>
                      <a:pt x="38236" y="17408"/>
                    </a:lnTo>
                    <a:lnTo>
                      <a:pt x="38116" y="17769"/>
                    </a:lnTo>
                    <a:lnTo>
                      <a:pt x="38056" y="18069"/>
                    </a:lnTo>
                    <a:lnTo>
                      <a:pt x="37996" y="17769"/>
                    </a:lnTo>
                    <a:lnTo>
                      <a:pt x="37996" y="17348"/>
                    </a:lnTo>
                    <a:lnTo>
                      <a:pt x="38056" y="16868"/>
                    </a:lnTo>
                    <a:lnTo>
                      <a:pt x="38176" y="16328"/>
                    </a:lnTo>
                    <a:lnTo>
                      <a:pt x="38357" y="15908"/>
                    </a:lnTo>
                    <a:lnTo>
                      <a:pt x="38537" y="15548"/>
                    </a:lnTo>
                    <a:lnTo>
                      <a:pt x="38657" y="15368"/>
                    </a:lnTo>
                    <a:lnTo>
                      <a:pt x="38477" y="15368"/>
                    </a:lnTo>
                    <a:lnTo>
                      <a:pt x="38236" y="15908"/>
                    </a:lnTo>
                    <a:lnTo>
                      <a:pt x="38176" y="16148"/>
                    </a:lnTo>
                    <a:lnTo>
                      <a:pt x="38056" y="16388"/>
                    </a:lnTo>
                    <a:lnTo>
                      <a:pt x="37996" y="16568"/>
                    </a:lnTo>
                    <a:lnTo>
                      <a:pt x="37816" y="17168"/>
                    </a:lnTo>
                    <a:lnTo>
                      <a:pt x="37756" y="17769"/>
                    </a:lnTo>
                    <a:lnTo>
                      <a:pt x="37756" y="18369"/>
                    </a:lnTo>
                    <a:lnTo>
                      <a:pt x="37816" y="18909"/>
                    </a:lnTo>
                    <a:lnTo>
                      <a:pt x="37936" y="19269"/>
                    </a:lnTo>
                    <a:lnTo>
                      <a:pt x="37936" y="19449"/>
                    </a:lnTo>
                    <a:lnTo>
                      <a:pt x="37876" y="19329"/>
                    </a:lnTo>
                    <a:lnTo>
                      <a:pt x="37696" y="18969"/>
                    </a:lnTo>
                    <a:lnTo>
                      <a:pt x="37576" y="18609"/>
                    </a:lnTo>
                    <a:lnTo>
                      <a:pt x="37516" y="18189"/>
                    </a:lnTo>
                    <a:lnTo>
                      <a:pt x="37516" y="18249"/>
                    </a:lnTo>
                    <a:lnTo>
                      <a:pt x="37456" y="18129"/>
                    </a:lnTo>
                    <a:lnTo>
                      <a:pt x="37336" y="17889"/>
                    </a:lnTo>
                    <a:lnTo>
                      <a:pt x="37336" y="17829"/>
                    </a:lnTo>
                    <a:lnTo>
                      <a:pt x="37276" y="17769"/>
                    </a:lnTo>
                    <a:lnTo>
                      <a:pt x="37036" y="17649"/>
                    </a:lnTo>
                    <a:lnTo>
                      <a:pt x="37036" y="17649"/>
                    </a:lnTo>
                    <a:lnTo>
                      <a:pt x="37396" y="18549"/>
                    </a:lnTo>
                    <a:lnTo>
                      <a:pt x="37576" y="18849"/>
                    </a:lnTo>
                    <a:lnTo>
                      <a:pt x="37636" y="18969"/>
                    </a:lnTo>
                    <a:lnTo>
                      <a:pt x="37516" y="18849"/>
                    </a:lnTo>
                    <a:lnTo>
                      <a:pt x="37336" y="18609"/>
                    </a:lnTo>
                    <a:lnTo>
                      <a:pt x="36856" y="18009"/>
                    </a:lnTo>
                    <a:lnTo>
                      <a:pt x="37096" y="18489"/>
                    </a:lnTo>
                    <a:lnTo>
                      <a:pt x="36796" y="18189"/>
                    </a:lnTo>
                    <a:lnTo>
                      <a:pt x="36496" y="17829"/>
                    </a:lnTo>
                    <a:lnTo>
                      <a:pt x="36436" y="17769"/>
                    </a:lnTo>
                    <a:lnTo>
                      <a:pt x="36076" y="17588"/>
                    </a:lnTo>
                    <a:lnTo>
                      <a:pt x="35955" y="17468"/>
                    </a:lnTo>
                    <a:lnTo>
                      <a:pt x="36496" y="18429"/>
                    </a:lnTo>
                    <a:lnTo>
                      <a:pt x="37096" y="19449"/>
                    </a:lnTo>
                    <a:lnTo>
                      <a:pt x="37456" y="19869"/>
                    </a:lnTo>
                    <a:lnTo>
                      <a:pt x="37456" y="19869"/>
                    </a:lnTo>
                    <a:lnTo>
                      <a:pt x="37036" y="19509"/>
                    </a:lnTo>
                    <a:lnTo>
                      <a:pt x="36616" y="19089"/>
                    </a:lnTo>
                    <a:lnTo>
                      <a:pt x="36616" y="19029"/>
                    </a:lnTo>
                    <a:lnTo>
                      <a:pt x="36316" y="18849"/>
                    </a:lnTo>
                    <a:lnTo>
                      <a:pt x="35895" y="18609"/>
                    </a:lnTo>
                    <a:lnTo>
                      <a:pt x="35415" y="18249"/>
                    </a:lnTo>
                    <a:lnTo>
                      <a:pt x="35355" y="18189"/>
                    </a:lnTo>
                    <a:lnTo>
                      <a:pt x="35655" y="18549"/>
                    </a:lnTo>
                    <a:lnTo>
                      <a:pt x="36076" y="19089"/>
                    </a:lnTo>
                    <a:lnTo>
                      <a:pt x="36436" y="19509"/>
                    </a:lnTo>
                    <a:lnTo>
                      <a:pt x="36616" y="19689"/>
                    </a:lnTo>
                    <a:lnTo>
                      <a:pt x="36796" y="19749"/>
                    </a:lnTo>
                    <a:lnTo>
                      <a:pt x="36856" y="19809"/>
                    </a:lnTo>
                    <a:lnTo>
                      <a:pt x="36736" y="19809"/>
                    </a:lnTo>
                    <a:lnTo>
                      <a:pt x="36616" y="19749"/>
                    </a:lnTo>
                    <a:lnTo>
                      <a:pt x="36376" y="19629"/>
                    </a:lnTo>
                    <a:lnTo>
                      <a:pt x="35895" y="19269"/>
                    </a:lnTo>
                    <a:lnTo>
                      <a:pt x="35415" y="18789"/>
                    </a:lnTo>
                    <a:lnTo>
                      <a:pt x="34635" y="17949"/>
                    </a:lnTo>
                    <a:lnTo>
                      <a:pt x="35115" y="18729"/>
                    </a:lnTo>
                    <a:lnTo>
                      <a:pt x="34875" y="18549"/>
                    </a:lnTo>
                    <a:lnTo>
                      <a:pt x="34335" y="18009"/>
                    </a:lnTo>
                    <a:lnTo>
                      <a:pt x="34635" y="18609"/>
                    </a:lnTo>
                    <a:lnTo>
                      <a:pt x="34875" y="19149"/>
                    </a:lnTo>
                    <a:lnTo>
                      <a:pt x="35175" y="19509"/>
                    </a:lnTo>
                    <a:lnTo>
                      <a:pt x="35415" y="19809"/>
                    </a:lnTo>
                    <a:lnTo>
                      <a:pt x="35415" y="19809"/>
                    </a:lnTo>
                    <a:lnTo>
                      <a:pt x="35115" y="19629"/>
                    </a:lnTo>
                    <a:lnTo>
                      <a:pt x="34755" y="19269"/>
                    </a:lnTo>
                    <a:lnTo>
                      <a:pt x="34335" y="18789"/>
                    </a:lnTo>
                    <a:lnTo>
                      <a:pt x="33675" y="17769"/>
                    </a:lnTo>
                    <a:lnTo>
                      <a:pt x="33434" y="17468"/>
                    </a:lnTo>
                    <a:lnTo>
                      <a:pt x="33554" y="17949"/>
                    </a:lnTo>
                    <a:lnTo>
                      <a:pt x="33735" y="18489"/>
                    </a:lnTo>
                    <a:lnTo>
                      <a:pt x="33975" y="19029"/>
                    </a:lnTo>
                    <a:lnTo>
                      <a:pt x="34215" y="19449"/>
                    </a:lnTo>
                    <a:lnTo>
                      <a:pt x="34455" y="19689"/>
                    </a:lnTo>
                    <a:lnTo>
                      <a:pt x="34515" y="19809"/>
                    </a:lnTo>
                    <a:lnTo>
                      <a:pt x="34395" y="19689"/>
                    </a:lnTo>
                    <a:lnTo>
                      <a:pt x="34155" y="19509"/>
                    </a:lnTo>
                    <a:lnTo>
                      <a:pt x="33795" y="19149"/>
                    </a:lnTo>
                    <a:lnTo>
                      <a:pt x="33434" y="18669"/>
                    </a:lnTo>
                    <a:lnTo>
                      <a:pt x="33134" y="18129"/>
                    </a:lnTo>
                    <a:lnTo>
                      <a:pt x="32894" y="17588"/>
                    </a:lnTo>
                    <a:lnTo>
                      <a:pt x="32654" y="16988"/>
                    </a:lnTo>
                    <a:lnTo>
                      <a:pt x="32594" y="16628"/>
                    </a:lnTo>
                    <a:lnTo>
                      <a:pt x="32534" y="16688"/>
                    </a:lnTo>
                    <a:lnTo>
                      <a:pt x="32534" y="16928"/>
                    </a:lnTo>
                    <a:lnTo>
                      <a:pt x="32534" y="17528"/>
                    </a:lnTo>
                    <a:lnTo>
                      <a:pt x="32534" y="18069"/>
                    </a:lnTo>
                    <a:lnTo>
                      <a:pt x="32654" y="18609"/>
                    </a:lnTo>
                    <a:lnTo>
                      <a:pt x="32774" y="19149"/>
                    </a:lnTo>
                    <a:lnTo>
                      <a:pt x="32894" y="19569"/>
                    </a:lnTo>
                    <a:lnTo>
                      <a:pt x="33014" y="19930"/>
                    </a:lnTo>
                    <a:lnTo>
                      <a:pt x="32834" y="19629"/>
                    </a:lnTo>
                    <a:lnTo>
                      <a:pt x="32534" y="19209"/>
                    </a:lnTo>
                    <a:lnTo>
                      <a:pt x="32294" y="18729"/>
                    </a:lnTo>
                    <a:lnTo>
                      <a:pt x="32114" y="18189"/>
                    </a:lnTo>
                    <a:lnTo>
                      <a:pt x="31994" y="17709"/>
                    </a:lnTo>
                    <a:lnTo>
                      <a:pt x="32114" y="18369"/>
                    </a:lnTo>
                    <a:lnTo>
                      <a:pt x="32174" y="18789"/>
                    </a:lnTo>
                    <a:lnTo>
                      <a:pt x="32294" y="19149"/>
                    </a:lnTo>
                    <a:lnTo>
                      <a:pt x="32594" y="19689"/>
                    </a:lnTo>
                    <a:lnTo>
                      <a:pt x="32894" y="20170"/>
                    </a:lnTo>
                    <a:lnTo>
                      <a:pt x="33194" y="20410"/>
                    </a:lnTo>
                    <a:lnTo>
                      <a:pt x="33314" y="20470"/>
                    </a:lnTo>
                    <a:lnTo>
                      <a:pt x="33134" y="20410"/>
                    </a:lnTo>
                    <a:lnTo>
                      <a:pt x="32834" y="20230"/>
                    </a:lnTo>
                    <a:lnTo>
                      <a:pt x="32414" y="19869"/>
                    </a:lnTo>
                    <a:lnTo>
                      <a:pt x="31994" y="19329"/>
                    </a:lnTo>
                    <a:lnTo>
                      <a:pt x="31694" y="18669"/>
                    </a:lnTo>
                    <a:lnTo>
                      <a:pt x="31454" y="18069"/>
                    </a:lnTo>
                    <a:lnTo>
                      <a:pt x="31394" y="17829"/>
                    </a:lnTo>
                    <a:lnTo>
                      <a:pt x="31394" y="18009"/>
                    </a:lnTo>
                    <a:lnTo>
                      <a:pt x="31394" y="18249"/>
                    </a:lnTo>
                    <a:lnTo>
                      <a:pt x="31394" y="18489"/>
                    </a:lnTo>
                    <a:lnTo>
                      <a:pt x="31454" y="19029"/>
                    </a:lnTo>
                    <a:lnTo>
                      <a:pt x="31634" y="19629"/>
                    </a:lnTo>
                    <a:lnTo>
                      <a:pt x="31814" y="20170"/>
                    </a:lnTo>
                    <a:lnTo>
                      <a:pt x="32054" y="20590"/>
                    </a:lnTo>
                    <a:lnTo>
                      <a:pt x="32294" y="20890"/>
                    </a:lnTo>
                    <a:lnTo>
                      <a:pt x="32354" y="21010"/>
                    </a:lnTo>
                    <a:lnTo>
                      <a:pt x="32294" y="20950"/>
                    </a:lnTo>
                    <a:lnTo>
                      <a:pt x="31994" y="20650"/>
                    </a:lnTo>
                    <a:lnTo>
                      <a:pt x="31634" y="20290"/>
                    </a:lnTo>
                    <a:lnTo>
                      <a:pt x="31334" y="19749"/>
                    </a:lnTo>
                    <a:lnTo>
                      <a:pt x="31033" y="19149"/>
                    </a:lnTo>
                    <a:lnTo>
                      <a:pt x="30853" y="18549"/>
                    </a:lnTo>
                    <a:lnTo>
                      <a:pt x="30793" y="18309"/>
                    </a:lnTo>
                    <a:lnTo>
                      <a:pt x="30793" y="18069"/>
                    </a:lnTo>
                    <a:lnTo>
                      <a:pt x="30733" y="18489"/>
                    </a:lnTo>
                    <a:lnTo>
                      <a:pt x="30793" y="18909"/>
                    </a:lnTo>
                    <a:lnTo>
                      <a:pt x="30913" y="19749"/>
                    </a:lnTo>
                    <a:lnTo>
                      <a:pt x="30973" y="20170"/>
                    </a:lnTo>
                    <a:lnTo>
                      <a:pt x="30793" y="19809"/>
                    </a:lnTo>
                    <a:lnTo>
                      <a:pt x="30433" y="19029"/>
                    </a:lnTo>
                    <a:lnTo>
                      <a:pt x="30313" y="18549"/>
                    </a:lnTo>
                    <a:lnTo>
                      <a:pt x="30193" y="18129"/>
                    </a:lnTo>
                    <a:lnTo>
                      <a:pt x="30133" y="18369"/>
                    </a:lnTo>
                    <a:lnTo>
                      <a:pt x="30013" y="18729"/>
                    </a:lnTo>
                    <a:lnTo>
                      <a:pt x="29953" y="19149"/>
                    </a:lnTo>
                    <a:lnTo>
                      <a:pt x="29953" y="19569"/>
                    </a:lnTo>
                    <a:lnTo>
                      <a:pt x="29953" y="19930"/>
                    </a:lnTo>
                    <a:lnTo>
                      <a:pt x="29953" y="20170"/>
                    </a:lnTo>
                    <a:lnTo>
                      <a:pt x="29833" y="19930"/>
                    </a:lnTo>
                    <a:lnTo>
                      <a:pt x="29713" y="19569"/>
                    </a:lnTo>
                    <a:lnTo>
                      <a:pt x="29653" y="19149"/>
                    </a:lnTo>
                    <a:lnTo>
                      <a:pt x="29593" y="18969"/>
                    </a:lnTo>
                    <a:lnTo>
                      <a:pt x="29473" y="19269"/>
                    </a:lnTo>
                    <a:lnTo>
                      <a:pt x="29353" y="19749"/>
                    </a:lnTo>
                    <a:lnTo>
                      <a:pt x="29233" y="20290"/>
                    </a:lnTo>
                    <a:lnTo>
                      <a:pt x="29233" y="20830"/>
                    </a:lnTo>
                    <a:lnTo>
                      <a:pt x="29233" y="21310"/>
                    </a:lnTo>
                    <a:lnTo>
                      <a:pt x="29233" y="21610"/>
                    </a:lnTo>
                    <a:lnTo>
                      <a:pt x="29113" y="21310"/>
                    </a:lnTo>
                    <a:lnTo>
                      <a:pt x="28993" y="20830"/>
                    </a:lnTo>
                    <a:lnTo>
                      <a:pt x="28932" y="20290"/>
                    </a:lnTo>
                    <a:lnTo>
                      <a:pt x="28872" y="19689"/>
                    </a:lnTo>
                    <a:lnTo>
                      <a:pt x="28932" y="19149"/>
                    </a:lnTo>
                    <a:lnTo>
                      <a:pt x="28993" y="18729"/>
                    </a:lnTo>
                    <a:lnTo>
                      <a:pt x="29113" y="18489"/>
                    </a:lnTo>
                    <a:lnTo>
                      <a:pt x="29233" y="18129"/>
                    </a:lnTo>
                    <a:lnTo>
                      <a:pt x="29233" y="18069"/>
                    </a:lnTo>
                    <a:lnTo>
                      <a:pt x="28872" y="18309"/>
                    </a:lnTo>
                    <a:lnTo>
                      <a:pt x="28512" y="18609"/>
                    </a:lnTo>
                    <a:lnTo>
                      <a:pt x="28152" y="18969"/>
                    </a:lnTo>
                    <a:lnTo>
                      <a:pt x="27792" y="19329"/>
                    </a:lnTo>
                    <a:lnTo>
                      <a:pt x="27552" y="19689"/>
                    </a:lnTo>
                    <a:lnTo>
                      <a:pt x="27372" y="19930"/>
                    </a:lnTo>
                    <a:lnTo>
                      <a:pt x="27372" y="19930"/>
                    </a:lnTo>
                    <a:lnTo>
                      <a:pt x="27432" y="19629"/>
                    </a:lnTo>
                    <a:lnTo>
                      <a:pt x="27612" y="19209"/>
                    </a:lnTo>
                    <a:lnTo>
                      <a:pt x="27852" y="18729"/>
                    </a:lnTo>
                    <a:lnTo>
                      <a:pt x="28212" y="18309"/>
                    </a:lnTo>
                    <a:lnTo>
                      <a:pt x="28512" y="17889"/>
                    </a:lnTo>
                    <a:lnTo>
                      <a:pt x="28632" y="17769"/>
                    </a:lnTo>
                    <a:lnTo>
                      <a:pt x="28272" y="17889"/>
                    </a:lnTo>
                    <a:lnTo>
                      <a:pt x="27972" y="18069"/>
                    </a:lnTo>
                    <a:lnTo>
                      <a:pt x="27792" y="18189"/>
                    </a:lnTo>
                    <a:lnTo>
                      <a:pt x="27912" y="18009"/>
                    </a:lnTo>
                    <a:lnTo>
                      <a:pt x="28152" y="17709"/>
                    </a:lnTo>
                    <a:lnTo>
                      <a:pt x="28452" y="17468"/>
                    </a:lnTo>
                    <a:lnTo>
                      <a:pt x="29113" y="17048"/>
                    </a:lnTo>
                    <a:lnTo>
                      <a:pt x="29593" y="16868"/>
                    </a:lnTo>
                    <a:lnTo>
                      <a:pt x="29713" y="16868"/>
                    </a:lnTo>
                    <a:lnTo>
                      <a:pt x="29713" y="16808"/>
                    </a:lnTo>
                    <a:lnTo>
                      <a:pt x="29473" y="16808"/>
                    </a:lnTo>
                    <a:lnTo>
                      <a:pt x="28872" y="16928"/>
                    </a:lnTo>
                    <a:lnTo>
                      <a:pt x="28572" y="16988"/>
                    </a:lnTo>
                    <a:lnTo>
                      <a:pt x="28332" y="17108"/>
                    </a:lnTo>
                    <a:lnTo>
                      <a:pt x="28212" y="17228"/>
                    </a:lnTo>
                    <a:lnTo>
                      <a:pt x="28152" y="17228"/>
                    </a:lnTo>
                    <a:lnTo>
                      <a:pt x="28152" y="17168"/>
                    </a:lnTo>
                    <a:lnTo>
                      <a:pt x="28272" y="16988"/>
                    </a:lnTo>
                    <a:lnTo>
                      <a:pt x="28452" y="16808"/>
                    </a:lnTo>
                    <a:lnTo>
                      <a:pt x="28752" y="16628"/>
                    </a:lnTo>
                    <a:lnTo>
                      <a:pt x="29293" y="16268"/>
                    </a:lnTo>
                    <a:lnTo>
                      <a:pt x="29713" y="16148"/>
                    </a:lnTo>
                    <a:lnTo>
                      <a:pt x="29833" y="16148"/>
                    </a:lnTo>
                    <a:lnTo>
                      <a:pt x="29353" y="16028"/>
                    </a:lnTo>
                    <a:lnTo>
                      <a:pt x="29053" y="15968"/>
                    </a:lnTo>
                    <a:lnTo>
                      <a:pt x="28812" y="15968"/>
                    </a:lnTo>
                    <a:lnTo>
                      <a:pt x="28632" y="16028"/>
                    </a:lnTo>
                    <a:lnTo>
                      <a:pt x="28572" y="16088"/>
                    </a:lnTo>
                    <a:lnTo>
                      <a:pt x="28572" y="16028"/>
                    </a:lnTo>
                    <a:lnTo>
                      <a:pt x="28752" y="15908"/>
                    </a:lnTo>
                    <a:lnTo>
                      <a:pt x="29053" y="15788"/>
                    </a:lnTo>
                    <a:lnTo>
                      <a:pt x="29353" y="15668"/>
                    </a:lnTo>
                    <a:lnTo>
                      <a:pt x="29593" y="15668"/>
                    </a:lnTo>
                    <a:lnTo>
                      <a:pt x="29053" y="15608"/>
                    </a:lnTo>
                    <a:lnTo>
                      <a:pt x="28272" y="15608"/>
                    </a:lnTo>
                    <a:lnTo>
                      <a:pt x="27972" y="15668"/>
                    </a:lnTo>
                    <a:lnTo>
                      <a:pt x="27912" y="15668"/>
                    </a:lnTo>
                    <a:lnTo>
                      <a:pt x="27972" y="15608"/>
                    </a:lnTo>
                    <a:lnTo>
                      <a:pt x="28212" y="15488"/>
                    </a:lnTo>
                    <a:lnTo>
                      <a:pt x="28632" y="15368"/>
                    </a:lnTo>
                    <a:lnTo>
                      <a:pt x="29053" y="15247"/>
                    </a:lnTo>
                    <a:lnTo>
                      <a:pt x="29773" y="15187"/>
                    </a:lnTo>
                    <a:lnTo>
                      <a:pt x="30313" y="15187"/>
                    </a:lnTo>
                    <a:lnTo>
                      <a:pt x="30073" y="15067"/>
                    </a:lnTo>
                    <a:lnTo>
                      <a:pt x="29233" y="14707"/>
                    </a:lnTo>
                    <a:lnTo>
                      <a:pt x="30133" y="14767"/>
                    </a:lnTo>
                    <a:lnTo>
                      <a:pt x="30793" y="14767"/>
                    </a:lnTo>
                    <a:lnTo>
                      <a:pt x="31213" y="14887"/>
                    </a:lnTo>
                    <a:lnTo>
                      <a:pt x="31273" y="14887"/>
                    </a:lnTo>
                    <a:lnTo>
                      <a:pt x="31334" y="14827"/>
                    </a:lnTo>
                    <a:lnTo>
                      <a:pt x="31093" y="14767"/>
                    </a:lnTo>
                    <a:lnTo>
                      <a:pt x="30733" y="14587"/>
                    </a:lnTo>
                    <a:lnTo>
                      <a:pt x="30313" y="14527"/>
                    </a:lnTo>
                    <a:lnTo>
                      <a:pt x="29593" y="14407"/>
                    </a:lnTo>
                    <a:lnTo>
                      <a:pt x="29233" y="14407"/>
                    </a:lnTo>
                    <a:lnTo>
                      <a:pt x="29593" y="14287"/>
                    </a:lnTo>
                    <a:lnTo>
                      <a:pt x="29953" y="14227"/>
                    </a:lnTo>
                    <a:lnTo>
                      <a:pt x="30373" y="14167"/>
                    </a:lnTo>
                    <a:lnTo>
                      <a:pt x="30793" y="14167"/>
                    </a:lnTo>
                    <a:lnTo>
                      <a:pt x="31273" y="14227"/>
                    </a:lnTo>
                    <a:lnTo>
                      <a:pt x="31514" y="14287"/>
                    </a:lnTo>
                    <a:lnTo>
                      <a:pt x="31514" y="14227"/>
                    </a:lnTo>
                    <a:lnTo>
                      <a:pt x="31574" y="14167"/>
                    </a:lnTo>
                    <a:lnTo>
                      <a:pt x="31334" y="14047"/>
                    </a:lnTo>
                    <a:lnTo>
                      <a:pt x="30733" y="13747"/>
                    </a:lnTo>
                    <a:lnTo>
                      <a:pt x="30313" y="13567"/>
                    </a:lnTo>
                    <a:lnTo>
                      <a:pt x="30793" y="13567"/>
                    </a:lnTo>
                    <a:lnTo>
                      <a:pt x="31454" y="13687"/>
                    </a:lnTo>
                    <a:lnTo>
                      <a:pt x="32054" y="13807"/>
                    </a:lnTo>
                    <a:lnTo>
                      <a:pt x="31754" y="13627"/>
                    </a:lnTo>
                    <a:lnTo>
                      <a:pt x="31574" y="13507"/>
                    </a:lnTo>
                    <a:lnTo>
                      <a:pt x="31814" y="13507"/>
                    </a:lnTo>
                    <a:lnTo>
                      <a:pt x="32234" y="13567"/>
                    </a:lnTo>
                    <a:lnTo>
                      <a:pt x="32354" y="13627"/>
                    </a:lnTo>
                    <a:lnTo>
                      <a:pt x="32774" y="13387"/>
                    </a:lnTo>
                    <a:lnTo>
                      <a:pt x="33314" y="13207"/>
                    </a:lnTo>
                    <a:lnTo>
                      <a:pt x="32834" y="13147"/>
                    </a:lnTo>
                    <a:lnTo>
                      <a:pt x="32474" y="13147"/>
                    </a:lnTo>
                    <a:lnTo>
                      <a:pt x="32114" y="13207"/>
                    </a:lnTo>
                    <a:lnTo>
                      <a:pt x="31994" y="13267"/>
                    </a:lnTo>
                    <a:lnTo>
                      <a:pt x="31994" y="13267"/>
                    </a:lnTo>
                    <a:lnTo>
                      <a:pt x="32114" y="13147"/>
                    </a:lnTo>
                    <a:lnTo>
                      <a:pt x="32474" y="13027"/>
                    </a:lnTo>
                    <a:lnTo>
                      <a:pt x="33014" y="12967"/>
                    </a:lnTo>
                    <a:lnTo>
                      <a:pt x="33675" y="12906"/>
                    </a:lnTo>
                    <a:lnTo>
                      <a:pt x="34635" y="12967"/>
                    </a:lnTo>
                    <a:lnTo>
                      <a:pt x="35355" y="13027"/>
                    </a:lnTo>
                    <a:lnTo>
                      <a:pt x="34455" y="12666"/>
                    </a:lnTo>
                    <a:lnTo>
                      <a:pt x="33855" y="12546"/>
                    </a:lnTo>
                    <a:lnTo>
                      <a:pt x="33374" y="12426"/>
                    </a:lnTo>
                    <a:lnTo>
                      <a:pt x="33014" y="12366"/>
                    </a:lnTo>
                    <a:lnTo>
                      <a:pt x="32894" y="12366"/>
                    </a:lnTo>
                    <a:lnTo>
                      <a:pt x="33014" y="12306"/>
                    </a:lnTo>
                    <a:lnTo>
                      <a:pt x="33915" y="12306"/>
                    </a:lnTo>
                    <a:lnTo>
                      <a:pt x="34515" y="12366"/>
                    </a:lnTo>
                    <a:lnTo>
                      <a:pt x="35355" y="12486"/>
                    </a:lnTo>
                    <a:lnTo>
                      <a:pt x="36076" y="12666"/>
                    </a:lnTo>
                    <a:lnTo>
                      <a:pt x="36016" y="12606"/>
                    </a:lnTo>
                    <a:lnTo>
                      <a:pt x="35775" y="12426"/>
                    </a:lnTo>
                    <a:lnTo>
                      <a:pt x="36016" y="12486"/>
                    </a:lnTo>
                    <a:lnTo>
                      <a:pt x="36676" y="12666"/>
                    </a:lnTo>
                    <a:lnTo>
                      <a:pt x="36856" y="12726"/>
                    </a:lnTo>
                    <a:lnTo>
                      <a:pt x="36736" y="12606"/>
                    </a:lnTo>
                    <a:lnTo>
                      <a:pt x="36556" y="12546"/>
                    </a:lnTo>
                    <a:lnTo>
                      <a:pt x="36496" y="12486"/>
                    </a:lnTo>
                    <a:lnTo>
                      <a:pt x="36556" y="12486"/>
                    </a:lnTo>
                    <a:lnTo>
                      <a:pt x="36736" y="12546"/>
                    </a:lnTo>
                    <a:lnTo>
                      <a:pt x="37336" y="12726"/>
                    </a:lnTo>
                    <a:lnTo>
                      <a:pt x="37696" y="12846"/>
                    </a:lnTo>
                    <a:lnTo>
                      <a:pt x="37576" y="12726"/>
                    </a:lnTo>
                    <a:lnTo>
                      <a:pt x="37576" y="12726"/>
                    </a:lnTo>
                    <a:lnTo>
                      <a:pt x="38236" y="13027"/>
                    </a:lnTo>
                    <a:lnTo>
                      <a:pt x="38837" y="13147"/>
                    </a:lnTo>
                    <a:lnTo>
                      <a:pt x="38777" y="13027"/>
                    </a:lnTo>
                    <a:lnTo>
                      <a:pt x="38657" y="12906"/>
                    </a:lnTo>
                    <a:lnTo>
                      <a:pt x="38597" y="12846"/>
                    </a:lnTo>
                    <a:lnTo>
                      <a:pt x="38657" y="12846"/>
                    </a:lnTo>
                    <a:lnTo>
                      <a:pt x="38837" y="12967"/>
                    </a:lnTo>
                    <a:lnTo>
                      <a:pt x="39377" y="13207"/>
                    </a:lnTo>
                    <a:lnTo>
                      <a:pt x="39437" y="13267"/>
                    </a:lnTo>
                    <a:lnTo>
                      <a:pt x="39497" y="13267"/>
                    </a:lnTo>
                    <a:lnTo>
                      <a:pt x="39197" y="12906"/>
                    </a:lnTo>
                    <a:lnTo>
                      <a:pt x="39677" y="13207"/>
                    </a:lnTo>
                    <a:lnTo>
                      <a:pt x="39857" y="13207"/>
                    </a:lnTo>
                    <a:lnTo>
                      <a:pt x="40037" y="13267"/>
                    </a:lnTo>
                    <a:lnTo>
                      <a:pt x="40517" y="13507"/>
                    </a:lnTo>
                    <a:lnTo>
                      <a:pt x="40998" y="13807"/>
                    </a:lnTo>
                    <a:lnTo>
                      <a:pt x="41118" y="13927"/>
                    </a:lnTo>
                    <a:lnTo>
                      <a:pt x="41418" y="14047"/>
                    </a:lnTo>
                    <a:lnTo>
                      <a:pt x="41418" y="14047"/>
                    </a:lnTo>
                    <a:lnTo>
                      <a:pt x="41058" y="13747"/>
                    </a:lnTo>
                    <a:lnTo>
                      <a:pt x="40818" y="13567"/>
                    </a:lnTo>
                    <a:lnTo>
                      <a:pt x="40698" y="13447"/>
                    </a:lnTo>
                    <a:lnTo>
                      <a:pt x="40818" y="13507"/>
                    </a:lnTo>
                    <a:lnTo>
                      <a:pt x="41118" y="13627"/>
                    </a:lnTo>
                    <a:lnTo>
                      <a:pt x="41478" y="13867"/>
                    </a:lnTo>
                    <a:lnTo>
                      <a:pt x="41958" y="14167"/>
                    </a:lnTo>
                    <a:lnTo>
                      <a:pt x="42678" y="14707"/>
                    </a:lnTo>
                    <a:lnTo>
                      <a:pt x="42798" y="14767"/>
                    </a:lnTo>
                    <a:lnTo>
                      <a:pt x="43219" y="15127"/>
                    </a:lnTo>
                    <a:lnTo>
                      <a:pt x="43219" y="15127"/>
                    </a:lnTo>
                    <a:lnTo>
                      <a:pt x="42979" y="14827"/>
                    </a:lnTo>
                    <a:lnTo>
                      <a:pt x="42438" y="14287"/>
                    </a:lnTo>
                    <a:lnTo>
                      <a:pt x="41898" y="13807"/>
                    </a:lnTo>
                    <a:lnTo>
                      <a:pt x="41538" y="13507"/>
                    </a:lnTo>
                    <a:lnTo>
                      <a:pt x="41538" y="13507"/>
                    </a:lnTo>
                    <a:lnTo>
                      <a:pt x="41958" y="13747"/>
                    </a:lnTo>
                    <a:lnTo>
                      <a:pt x="42558" y="14107"/>
                    </a:lnTo>
                    <a:lnTo>
                      <a:pt x="43219" y="14587"/>
                    </a:lnTo>
                    <a:lnTo>
                      <a:pt x="43879" y="15187"/>
                    </a:lnTo>
                    <a:lnTo>
                      <a:pt x="44359" y="15788"/>
                    </a:lnTo>
                    <a:lnTo>
                      <a:pt x="44599" y="16088"/>
                    </a:lnTo>
                    <a:lnTo>
                      <a:pt x="44779" y="16328"/>
                    </a:lnTo>
                    <a:lnTo>
                      <a:pt x="44899" y="16568"/>
                    </a:lnTo>
                    <a:lnTo>
                      <a:pt x="44899" y="16568"/>
                    </a:lnTo>
                    <a:lnTo>
                      <a:pt x="44839" y="16268"/>
                    </a:lnTo>
                    <a:lnTo>
                      <a:pt x="44659" y="15488"/>
                    </a:lnTo>
                    <a:lnTo>
                      <a:pt x="44539" y="15127"/>
                    </a:lnTo>
                    <a:lnTo>
                      <a:pt x="44539" y="15127"/>
                    </a:lnTo>
                    <a:lnTo>
                      <a:pt x="44719" y="15428"/>
                    </a:lnTo>
                    <a:lnTo>
                      <a:pt x="45139" y="16148"/>
                    </a:lnTo>
                    <a:lnTo>
                      <a:pt x="45380" y="16508"/>
                    </a:lnTo>
                    <a:lnTo>
                      <a:pt x="45380" y="16328"/>
                    </a:lnTo>
                    <a:lnTo>
                      <a:pt x="45259" y="16028"/>
                    </a:lnTo>
                    <a:lnTo>
                      <a:pt x="45320" y="16088"/>
                    </a:lnTo>
                    <a:lnTo>
                      <a:pt x="45320" y="16088"/>
                    </a:lnTo>
                    <a:lnTo>
                      <a:pt x="45259" y="15908"/>
                    </a:lnTo>
                    <a:lnTo>
                      <a:pt x="45199" y="15788"/>
                    </a:lnTo>
                    <a:lnTo>
                      <a:pt x="45199" y="15788"/>
                    </a:lnTo>
                    <a:lnTo>
                      <a:pt x="45259" y="15848"/>
                    </a:lnTo>
                    <a:lnTo>
                      <a:pt x="45380" y="16028"/>
                    </a:lnTo>
                    <a:lnTo>
                      <a:pt x="45440" y="15968"/>
                    </a:lnTo>
                    <a:lnTo>
                      <a:pt x="45500" y="15428"/>
                    </a:lnTo>
                    <a:lnTo>
                      <a:pt x="45680" y="14827"/>
                    </a:lnTo>
                    <a:lnTo>
                      <a:pt x="45920" y="14287"/>
                    </a:lnTo>
                    <a:lnTo>
                      <a:pt x="46220" y="13867"/>
                    </a:lnTo>
                    <a:lnTo>
                      <a:pt x="46400" y="13627"/>
                    </a:lnTo>
                    <a:lnTo>
                      <a:pt x="46520" y="13567"/>
                    </a:lnTo>
                    <a:lnTo>
                      <a:pt x="46460" y="13627"/>
                    </a:lnTo>
                    <a:lnTo>
                      <a:pt x="46280" y="13927"/>
                    </a:lnTo>
                    <a:lnTo>
                      <a:pt x="46040" y="14347"/>
                    </a:lnTo>
                    <a:lnTo>
                      <a:pt x="45920" y="14887"/>
                    </a:lnTo>
                    <a:lnTo>
                      <a:pt x="45800" y="15308"/>
                    </a:lnTo>
                    <a:lnTo>
                      <a:pt x="45800" y="15728"/>
                    </a:lnTo>
                    <a:lnTo>
                      <a:pt x="45800" y="16028"/>
                    </a:lnTo>
                    <a:lnTo>
                      <a:pt x="45860" y="15668"/>
                    </a:lnTo>
                    <a:lnTo>
                      <a:pt x="46040" y="15187"/>
                    </a:lnTo>
                    <a:lnTo>
                      <a:pt x="46400" y="14467"/>
                    </a:lnTo>
                    <a:lnTo>
                      <a:pt x="46640" y="13987"/>
                    </a:lnTo>
                    <a:lnTo>
                      <a:pt x="46700" y="13747"/>
                    </a:lnTo>
                    <a:lnTo>
                      <a:pt x="46940" y="12967"/>
                    </a:lnTo>
                    <a:lnTo>
                      <a:pt x="47060" y="12666"/>
                    </a:lnTo>
                    <a:lnTo>
                      <a:pt x="46940" y="13387"/>
                    </a:lnTo>
                    <a:lnTo>
                      <a:pt x="46940" y="13387"/>
                    </a:lnTo>
                    <a:lnTo>
                      <a:pt x="47000" y="13267"/>
                    </a:lnTo>
                    <a:lnTo>
                      <a:pt x="47300" y="12486"/>
                    </a:lnTo>
                    <a:lnTo>
                      <a:pt x="47480" y="12126"/>
                    </a:lnTo>
                    <a:lnTo>
                      <a:pt x="47360" y="12486"/>
                    </a:lnTo>
                    <a:lnTo>
                      <a:pt x="47240" y="13327"/>
                    </a:lnTo>
                    <a:lnTo>
                      <a:pt x="47160" y="13807"/>
                    </a:lnTo>
                    <a:lnTo>
                      <a:pt x="47240" y="13447"/>
                    </a:lnTo>
                    <a:lnTo>
                      <a:pt x="47420" y="12906"/>
                    </a:lnTo>
                    <a:lnTo>
                      <a:pt x="47661" y="12306"/>
                    </a:lnTo>
                    <a:lnTo>
                      <a:pt x="47901" y="11766"/>
                    </a:lnTo>
                    <a:lnTo>
                      <a:pt x="48201" y="11346"/>
                    </a:lnTo>
                    <a:lnTo>
                      <a:pt x="48381" y="11106"/>
                    </a:lnTo>
                    <a:lnTo>
                      <a:pt x="48501" y="10986"/>
                    </a:lnTo>
                    <a:lnTo>
                      <a:pt x="48441" y="11106"/>
                    </a:lnTo>
                    <a:lnTo>
                      <a:pt x="48261" y="11406"/>
                    </a:lnTo>
                    <a:lnTo>
                      <a:pt x="48021" y="11826"/>
                    </a:lnTo>
                    <a:lnTo>
                      <a:pt x="47841" y="12366"/>
                    </a:lnTo>
                    <a:lnTo>
                      <a:pt x="47781" y="12726"/>
                    </a:lnTo>
                    <a:lnTo>
                      <a:pt x="48021" y="12246"/>
                    </a:lnTo>
                    <a:lnTo>
                      <a:pt x="48321" y="11766"/>
                    </a:lnTo>
                    <a:lnTo>
                      <a:pt x="48561" y="11406"/>
                    </a:lnTo>
                    <a:lnTo>
                      <a:pt x="48621" y="11346"/>
                    </a:lnTo>
                    <a:lnTo>
                      <a:pt x="48681" y="11226"/>
                    </a:lnTo>
                    <a:lnTo>
                      <a:pt x="48801" y="11046"/>
                    </a:lnTo>
                    <a:lnTo>
                      <a:pt x="48741" y="11166"/>
                    </a:lnTo>
                    <a:lnTo>
                      <a:pt x="48801" y="11166"/>
                    </a:lnTo>
                    <a:lnTo>
                      <a:pt x="48741" y="11286"/>
                    </a:lnTo>
                    <a:lnTo>
                      <a:pt x="48681" y="11706"/>
                    </a:lnTo>
                    <a:lnTo>
                      <a:pt x="48921" y="11286"/>
                    </a:lnTo>
                    <a:lnTo>
                      <a:pt x="48981" y="11226"/>
                    </a:lnTo>
                    <a:lnTo>
                      <a:pt x="48981" y="11106"/>
                    </a:lnTo>
                    <a:lnTo>
                      <a:pt x="49221" y="10626"/>
                    </a:lnTo>
                    <a:lnTo>
                      <a:pt x="49461" y="10145"/>
                    </a:lnTo>
                    <a:lnTo>
                      <a:pt x="49821" y="9725"/>
                    </a:lnTo>
                    <a:lnTo>
                      <a:pt x="50182" y="9365"/>
                    </a:lnTo>
                    <a:lnTo>
                      <a:pt x="50422" y="9185"/>
                    </a:lnTo>
                    <a:lnTo>
                      <a:pt x="50542" y="9125"/>
                    </a:lnTo>
                    <a:lnTo>
                      <a:pt x="50422" y="9245"/>
                    </a:lnTo>
                    <a:lnTo>
                      <a:pt x="50242" y="9425"/>
                    </a:lnTo>
                    <a:lnTo>
                      <a:pt x="49941" y="9785"/>
                    </a:lnTo>
                    <a:lnTo>
                      <a:pt x="49641" y="10265"/>
                    </a:lnTo>
                    <a:lnTo>
                      <a:pt x="49461" y="10746"/>
                    </a:lnTo>
                    <a:lnTo>
                      <a:pt x="49341" y="11226"/>
                    </a:lnTo>
                    <a:lnTo>
                      <a:pt x="49281" y="11586"/>
                    </a:lnTo>
                    <a:lnTo>
                      <a:pt x="49401" y="11466"/>
                    </a:lnTo>
                    <a:lnTo>
                      <a:pt x="49641" y="11106"/>
                    </a:lnTo>
                    <a:lnTo>
                      <a:pt x="49821" y="10626"/>
                    </a:lnTo>
                    <a:lnTo>
                      <a:pt x="50002" y="10265"/>
                    </a:lnTo>
                    <a:lnTo>
                      <a:pt x="50242" y="9845"/>
                    </a:lnTo>
                    <a:lnTo>
                      <a:pt x="50722" y="9185"/>
                    </a:lnTo>
                    <a:lnTo>
                      <a:pt x="50962" y="8885"/>
                    </a:lnTo>
                    <a:lnTo>
                      <a:pt x="50782" y="9185"/>
                    </a:lnTo>
                    <a:lnTo>
                      <a:pt x="50422" y="9965"/>
                    </a:lnTo>
                    <a:lnTo>
                      <a:pt x="50182" y="10505"/>
                    </a:lnTo>
                    <a:lnTo>
                      <a:pt x="50242" y="10505"/>
                    </a:lnTo>
                    <a:lnTo>
                      <a:pt x="50302" y="10445"/>
                    </a:lnTo>
                    <a:lnTo>
                      <a:pt x="50362" y="10265"/>
                    </a:lnTo>
                    <a:lnTo>
                      <a:pt x="50602" y="9785"/>
                    </a:lnTo>
                    <a:lnTo>
                      <a:pt x="50842" y="9365"/>
                    </a:lnTo>
                    <a:lnTo>
                      <a:pt x="51202" y="9005"/>
                    </a:lnTo>
                    <a:lnTo>
                      <a:pt x="51502" y="8645"/>
                    </a:lnTo>
                    <a:lnTo>
                      <a:pt x="51802" y="8345"/>
                    </a:lnTo>
                    <a:lnTo>
                      <a:pt x="52042" y="8164"/>
                    </a:lnTo>
                    <a:lnTo>
                      <a:pt x="52102" y="8164"/>
                    </a:lnTo>
                    <a:lnTo>
                      <a:pt x="52403" y="7924"/>
                    </a:lnTo>
                    <a:lnTo>
                      <a:pt x="52162" y="8285"/>
                    </a:lnTo>
                    <a:lnTo>
                      <a:pt x="51922" y="8645"/>
                    </a:lnTo>
                    <a:lnTo>
                      <a:pt x="51622" y="9245"/>
                    </a:lnTo>
                    <a:lnTo>
                      <a:pt x="51442" y="9725"/>
                    </a:lnTo>
                    <a:lnTo>
                      <a:pt x="51502" y="9725"/>
                    </a:lnTo>
                    <a:lnTo>
                      <a:pt x="51562" y="9665"/>
                    </a:lnTo>
                    <a:lnTo>
                      <a:pt x="52102" y="9065"/>
                    </a:lnTo>
                    <a:lnTo>
                      <a:pt x="52343" y="8885"/>
                    </a:lnTo>
                    <a:lnTo>
                      <a:pt x="52703" y="8465"/>
                    </a:lnTo>
                    <a:lnTo>
                      <a:pt x="53123" y="8044"/>
                    </a:lnTo>
                    <a:lnTo>
                      <a:pt x="53543" y="7744"/>
                    </a:lnTo>
                    <a:lnTo>
                      <a:pt x="53903" y="7564"/>
                    </a:lnTo>
                    <a:lnTo>
                      <a:pt x="54143" y="7384"/>
                    </a:lnTo>
                    <a:lnTo>
                      <a:pt x="54443" y="7084"/>
                    </a:lnTo>
                    <a:lnTo>
                      <a:pt x="54864" y="6784"/>
                    </a:lnTo>
                    <a:lnTo>
                      <a:pt x="55284" y="6544"/>
                    </a:lnTo>
                    <a:lnTo>
                      <a:pt x="55524" y="6424"/>
                    </a:lnTo>
                    <a:lnTo>
                      <a:pt x="55284" y="6604"/>
                    </a:lnTo>
                    <a:lnTo>
                      <a:pt x="54984" y="6904"/>
                    </a:lnTo>
                    <a:lnTo>
                      <a:pt x="54624" y="7264"/>
                    </a:lnTo>
                    <a:lnTo>
                      <a:pt x="54143" y="7864"/>
                    </a:lnTo>
                    <a:lnTo>
                      <a:pt x="54203" y="7864"/>
                    </a:lnTo>
                    <a:lnTo>
                      <a:pt x="54203" y="7804"/>
                    </a:lnTo>
                    <a:lnTo>
                      <a:pt x="54624" y="7444"/>
                    </a:lnTo>
                    <a:lnTo>
                      <a:pt x="55104" y="7084"/>
                    </a:lnTo>
                    <a:lnTo>
                      <a:pt x="55524" y="6844"/>
                    </a:lnTo>
                    <a:lnTo>
                      <a:pt x="55884" y="6664"/>
                    </a:lnTo>
                    <a:lnTo>
                      <a:pt x="55944" y="6604"/>
                    </a:lnTo>
                    <a:lnTo>
                      <a:pt x="56064" y="6544"/>
                    </a:lnTo>
                    <a:lnTo>
                      <a:pt x="54143" y="5343"/>
                    </a:lnTo>
                    <a:lnTo>
                      <a:pt x="52222" y="4263"/>
                    </a:lnTo>
                    <a:lnTo>
                      <a:pt x="50182" y="3242"/>
                    </a:lnTo>
                    <a:lnTo>
                      <a:pt x="48081" y="2402"/>
                    </a:lnTo>
                    <a:lnTo>
                      <a:pt x="46640" y="1862"/>
                    </a:lnTo>
                    <a:lnTo>
                      <a:pt x="45139" y="1442"/>
                    </a:lnTo>
                    <a:lnTo>
                      <a:pt x="43639" y="1021"/>
                    </a:lnTo>
                    <a:lnTo>
                      <a:pt x="42138" y="661"/>
                    </a:lnTo>
                    <a:lnTo>
                      <a:pt x="40577" y="421"/>
                    </a:lnTo>
                    <a:lnTo>
                      <a:pt x="39017" y="181"/>
                    </a:lnTo>
                    <a:lnTo>
                      <a:pt x="37396" y="61"/>
                    </a:lnTo>
                    <a:lnTo>
                      <a:pt x="35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1523304" y="3180208"/>
                <a:ext cx="126716" cy="58366"/>
              </a:xfrm>
              <a:custGeom>
                <a:avLst/>
                <a:gdLst/>
                <a:ahLst/>
                <a:cxnLst/>
                <a:rect l="l" t="t" r="r" b="b"/>
                <a:pathLst>
                  <a:path w="3782" h="1742" extrusionOk="0">
                    <a:moveTo>
                      <a:pt x="0" y="1"/>
                    </a:moveTo>
                    <a:lnTo>
                      <a:pt x="720" y="1741"/>
                    </a:lnTo>
                    <a:lnTo>
                      <a:pt x="3422" y="1741"/>
                    </a:lnTo>
                    <a:lnTo>
                      <a:pt x="3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1464971" y="2349586"/>
                <a:ext cx="339908" cy="142832"/>
              </a:xfrm>
              <a:custGeom>
                <a:avLst/>
                <a:gdLst/>
                <a:ahLst/>
                <a:cxnLst/>
                <a:rect l="l" t="t" r="r" b="b"/>
                <a:pathLst>
                  <a:path w="10145" h="4263" extrusionOk="0">
                    <a:moveTo>
                      <a:pt x="7197" y="3896"/>
                    </a:moveTo>
                    <a:lnTo>
                      <a:pt x="7204" y="3903"/>
                    </a:lnTo>
                    <a:lnTo>
                      <a:pt x="7264" y="3903"/>
                    </a:lnTo>
                    <a:lnTo>
                      <a:pt x="7197" y="3896"/>
                    </a:lnTo>
                    <a:close/>
                    <a:moveTo>
                      <a:pt x="3062" y="1"/>
                    </a:moveTo>
                    <a:lnTo>
                      <a:pt x="2582" y="61"/>
                    </a:lnTo>
                    <a:lnTo>
                      <a:pt x="2161" y="121"/>
                    </a:lnTo>
                    <a:lnTo>
                      <a:pt x="1561" y="301"/>
                    </a:lnTo>
                    <a:lnTo>
                      <a:pt x="1021" y="541"/>
                    </a:lnTo>
                    <a:lnTo>
                      <a:pt x="961" y="601"/>
                    </a:lnTo>
                    <a:lnTo>
                      <a:pt x="421" y="2402"/>
                    </a:lnTo>
                    <a:lnTo>
                      <a:pt x="0" y="4263"/>
                    </a:lnTo>
                    <a:lnTo>
                      <a:pt x="60" y="4143"/>
                    </a:lnTo>
                    <a:lnTo>
                      <a:pt x="2942" y="4143"/>
                    </a:lnTo>
                    <a:lnTo>
                      <a:pt x="2642" y="3963"/>
                    </a:lnTo>
                    <a:lnTo>
                      <a:pt x="2461" y="3903"/>
                    </a:lnTo>
                    <a:lnTo>
                      <a:pt x="2341" y="3783"/>
                    </a:lnTo>
                    <a:lnTo>
                      <a:pt x="2281" y="3723"/>
                    </a:lnTo>
                    <a:lnTo>
                      <a:pt x="2401" y="3783"/>
                    </a:lnTo>
                    <a:lnTo>
                      <a:pt x="2522" y="3843"/>
                    </a:lnTo>
                    <a:lnTo>
                      <a:pt x="2702" y="3903"/>
                    </a:lnTo>
                    <a:lnTo>
                      <a:pt x="3002" y="3963"/>
                    </a:lnTo>
                    <a:lnTo>
                      <a:pt x="3362" y="4083"/>
                    </a:lnTo>
                    <a:lnTo>
                      <a:pt x="3782" y="4083"/>
                    </a:lnTo>
                    <a:lnTo>
                      <a:pt x="4082" y="4143"/>
                    </a:lnTo>
                    <a:lnTo>
                      <a:pt x="7144" y="4143"/>
                    </a:lnTo>
                    <a:lnTo>
                      <a:pt x="6663" y="3903"/>
                    </a:lnTo>
                    <a:lnTo>
                      <a:pt x="6423" y="3843"/>
                    </a:lnTo>
                    <a:lnTo>
                      <a:pt x="6663" y="3843"/>
                    </a:lnTo>
                    <a:lnTo>
                      <a:pt x="7197" y="3896"/>
                    </a:lnTo>
                    <a:lnTo>
                      <a:pt x="7197" y="3896"/>
                    </a:lnTo>
                    <a:lnTo>
                      <a:pt x="7144" y="3843"/>
                    </a:lnTo>
                    <a:lnTo>
                      <a:pt x="7204" y="3843"/>
                    </a:lnTo>
                    <a:lnTo>
                      <a:pt x="7444" y="3903"/>
                    </a:lnTo>
                    <a:lnTo>
                      <a:pt x="7744" y="3963"/>
                    </a:lnTo>
                    <a:lnTo>
                      <a:pt x="8164" y="4083"/>
                    </a:lnTo>
                    <a:lnTo>
                      <a:pt x="8224" y="4143"/>
                    </a:lnTo>
                    <a:lnTo>
                      <a:pt x="8344" y="4143"/>
                    </a:lnTo>
                    <a:lnTo>
                      <a:pt x="7864" y="3663"/>
                    </a:lnTo>
                    <a:lnTo>
                      <a:pt x="7744" y="3482"/>
                    </a:lnTo>
                    <a:lnTo>
                      <a:pt x="7984" y="3663"/>
                    </a:lnTo>
                    <a:lnTo>
                      <a:pt x="8164" y="3602"/>
                    </a:lnTo>
                    <a:lnTo>
                      <a:pt x="8884" y="3542"/>
                    </a:lnTo>
                    <a:lnTo>
                      <a:pt x="9725" y="3602"/>
                    </a:lnTo>
                    <a:lnTo>
                      <a:pt x="10145" y="3663"/>
                    </a:lnTo>
                    <a:lnTo>
                      <a:pt x="10145" y="3663"/>
                    </a:lnTo>
                    <a:lnTo>
                      <a:pt x="10085" y="3602"/>
                    </a:lnTo>
                    <a:lnTo>
                      <a:pt x="9485" y="3542"/>
                    </a:lnTo>
                    <a:lnTo>
                      <a:pt x="9004" y="3422"/>
                    </a:lnTo>
                    <a:lnTo>
                      <a:pt x="8224" y="3362"/>
                    </a:lnTo>
                    <a:lnTo>
                      <a:pt x="7504" y="3302"/>
                    </a:lnTo>
                    <a:lnTo>
                      <a:pt x="7144" y="3302"/>
                    </a:lnTo>
                    <a:lnTo>
                      <a:pt x="7504" y="3242"/>
                    </a:lnTo>
                    <a:lnTo>
                      <a:pt x="8224" y="3182"/>
                    </a:lnTo>
                    <a:lnTo>
                      <a:pt x="9064" y="3242"/>
                    </a:lnTo>
                    <a:lnTo>
                      <a:pt x="8584" y="3122"/>
                    </a:lnTo>
                    <a:lnTo>
                      <a:pt x="7684" y="3002"/>
                    </a:lnTo>
                    <a:lnTo>
                      <a:pt x="6903" y="3002"/>
                    </a:lnTo>
                    <a:lnTo>
                      <a:pt x="6663" y="3122"/>
                    </a:lnTo>
                    <a:lnTo>
                      <a:pt x="6663" y="3122"/>
                    </a:lnTo>
                    <a:lnTo>
                      <a:pt x="6903" y="2942"/>
                    </a:lnTo>
                    <a:lnTo>
                      <a:pt x="7264" y="2882"/>
                    </a:lnTo>
                    <a:lnTo>
                      <a:pt x="8584" y="2882"/>
                    </a:lnTo>
                    <a:lnTo>
                      <a:pt x="9124" y="2942"/>
                    </a:lnTo>
                    <a:lnTo>
                      <a:pt x="8944" y="2822"/>
                    </a:lnTo>
                    <a:lnTo>
                      <a:pt x="8764" y="2822"/>
                    </a:lnTo>
                    <a:lnTo>
                      <a:pt x="7984" y="2762"/>
                    </a:lnTo>
                    <a:lnTo>
                      <a:pt x="7804" y="2762"/>
                    </a:lnTo>
                    <a:lnTo>
                      <a:pt x="7444" y="2702"/>
                    </a:lnTo>
                    <a:lnTo>
                      <a:pt x="7023" y="2762"/>
                    </a:lnTo>
                    <a:lnTo>
                      <a:pt x="6603" y="2762"/>
                    </a:lnTo>
                    <a:lnTo>
                      <a:pt x="6183" y="2882"/>
                    </a:lnTo>
                    <a:lnTo>
                      <a:pt x="5823" y="3002"/>
                    </a:lnTo>
                    <a:lnTo>
                      <a:pt x="5523" y="3062"/>
                    </a:lnTo>
                    <a:lnTo>
                      <a:pt x="5523" y="3062"/>
                    </a:lnTo>
                    <a:lnTo>
                      <a:pt x="5763" y="2942"/>
                    </a:lnTo>
                    <a:lnTo>
                      <a:pt x="6123" y="2822"/>
                    </a:lnTo>
                    <a:lnTo>
                      <a:pt x="6543" y="2642"/>
                    </a:lnTo>
                    <a:lnTo>
                      <a:pt x="7023" y="2522"/>
                    </a:lnTo>
                    <a:lnTo>
                      <a:pt x="7264" y="2462"/>
                    </a:lnTo>
                    <a:lnTo>
                      <a:pt x="6843" y="2462"/>
                    </a:lnTo>
                    <a:lnTo>
                      <a:pt x="6123" y="2522"/>
                    </a:lnTo>
                    <a:lnTo>
                      <a:pt x="6063" y="2522"/>
                    </a:lnTo>
                    <a:lnTo>
                      <a:pt x="5403" y="2702"/>
                    </a:lnTo>
                    <a:lnTo>
                      <a:pt x="5163" y="2762"/>
                    </a:lnTo>
                    <a:lnTo>
                      <a:pt x="5163" y="2762"/>
                    </a:lnTo>
                    <a:lnTo>
                      <a:pt x="5343" y="2642"/>
                    </a:lnTo>
                    <a:lnTo>
                      <a:pt x="6063" y="2342"/>
                    </a:lnTo>
                    <a:lnTo>
                      <a:pt x="6423" y="2282"/>
                    </a:lnTo>
                    <a:lnTo>
                      <a:pt x="6783" y="2222"/>
                    </a:lnTo>
                    <a:lnTo>
                      <a:pt x="6903" y="2162"/>
                    </a:lnTo>
                    <a:lnTo>
                      <a:pt x="7264" y="2102"/>
                    </a:lnTo>
                    <a:lnTo>
                      <a:pt x="7083" y="2042"/>
                    </a:lnTo>
                    <a:lnTo>
                      <a:pt x="6843" y="2042"/>
                    </a:lnTo>
                    <a:lnTo>
                      <a:pt x="6543" y="1982"/>
                    </a:lnTo>
                    <a:lnTo>
                      <a:pt x="6243" y="2042"/>
                    </a:lnTo>
                    <a:lnTo>
                      <a:pt x="6003" y="2042"/>
                    </a:lnTo>
                    <a:lnTo>
                      <a:pt x="5763" y="2162"/>
                    </a:lnTo>
                    <a:lnTo>
                      <a:pt x="5643" y="2162"/>
                    </a:lnTo>
                    <a:lnTo>
                      <a:pt x="5703" y="2102"/>
                    </a:lnTo>
                    <a:lnTo>
                      <a:pt x="5943" y="2042"/>
                    </a:lnTo>
                    <a:lnTo>
                      <a:pt x="6063" y="1982"/>
                    </a:lnTo>
                    <a:lnTo>
                      <a:pt x="5883" y="1982"/>
                    </a:lnTo>
                    <a:lnTo>
                      <a:pt x="5583" y="2042"/>
                    </a:lnTo>
                    <a:lnTo>
                      <a:pt x="5283" y="2102"/>
                    </a:lnTo>
                    <a:lnTo>
                      <a:pt x="5103" y="2162"/>
                    </a:lnTo>
                    <a:lnTo>
                      <a:pt x="5283" y="2042"/>
                    </a:lnTo>
                    <a:lnTo>
                      <a:pt x="5523" y="1922"/>
                    </a:lnTo>
                    <a:lnTo>
                      <a:pt x="5823" y="1862"/>
                    </a:lnTo>
                    <a:lnTo>
                      <a:pt x="5883" y="1862"/>
                    </a:lnTo>
                    <a:lnTo>
                      <a:pt x="5943" y="1802"/>
                    </a:lnTo>
                    <a:lnTo>
                      <a:pt x="6243" y="1742"/>
                    </a:lnTo>
                    <a:lnTo>
                      <a:pt x="6543" y="1682"/>
                    </a:lnTo>
                    <a:lnTo>
                      <a:pt x="6903" y="1682"/>
                    </a:lnTo>
                    <a:lnTo>
                      <a:pt x="6483" y="1622"/>
                    </a:lnTo>
                    <a:lnTo>
                      <a:pt x="5763" y="1622"/>
                    </a:lnTo>
                    <a:lnTo>
                      <a:pt x="5103" y="1682"/>
                    </a:lnTo>
                    <a:lnTo>
                      <a:pt x="4863" y="1742"/>
                    </a:lnTo>
                    <a:lnTo>
                      <a:pt x="5103" y="1622"/>
                    </a:lnTo>
                    <a:lnTo>
                      <a:pt x="5763" y="1502"/>
                    </a:lnTo>
                    <a:lnTo>
                      <a:pt x="6123" y="1442"/>
                    </a:lnTo>
                    <a:lnTo>
                      <a:pt x="5463" y="1322"/>
                    </a:lnTo>
                    <a:lnTo>
                      <a:pt x="5103" y="1261"/>
                    </a:lnTo>
                    <a:lnTo>
                      <a:pt x="6003" y="1261"/>
                    </a:lnTo>
                    <a:lnTo>
                      <a:pt x="5643" y="1201"/>
                    </a:lnTo>
                    <a:lnTo>
                      <a:pt x="4382" y="1201"/>
                    </a:lnTo>
                    <a:lnTo>
                      <a:pt x="4562" y="1141"/>
                    </a:lnTo>
                    <a:lnTo>
                      <a:pt x="5043" y="1021"/>
                    </a:lnTo>
                    <a:lnTo>
                      <a:pt x="5103" y="1021"/>
                    </a:lnTo>
                    <a:lnTo>
                      <a:pt x="5163" y="961"/>
                    </a:lnTo>
                    <a:lnTo>
                      <a:pt x="4803" y="961"/>
                    </a:lnTo>
                    <a:lnTo>
                      <a:pt x="4382" y="1021"/>
                    </a:lnTo>
                    <a:lnTo>
                      <a:pt x="3842" y="1201"/>
                    </a:lnTo>
                    <a:lnTo>
                      <a:pt x="3722" y="1261"/>
                    </a:lnTo>
                    <a:lnTo>
                      <a:pt x="3662" y="1261"/>
                    </a:lnTo>
                    <a:lnTo>
                      <a:pt x="3842" y="1141"/>
                    </a:lnTo>
                    <a:lnTo>
                      <a:pt x="4322" y="901"/>
                    </a:lnTo>
                    <a:lnTo>
                      <a:pt x="4803" y="781"/>
                    </a:lnTo>
                    <a:lnTo>
                      <a:pt x="5163" y="721"/>
                    </a:lnTo>
                    <a:lnTo>
                      <a:pt x="4923" y="721"/>
                    </a:lnTo>
                    <a:lnTo>
                      <a:pt x="4022" y="661"/>
                    </a:lnTo>
                    <a:lnTo>
                      <a:pt x="3902" y="661"/>
                    </a:lnTo>
                    <a:lnTo>
                      <a:pt x="3602" y="721"/>
                    </a:lnTo>
                    <a:lnTo>
                      <a:pt x="3362" y="781"/>
                    </a:lnTo>
                    <a:lnTo>
                      <a:pt x="3182" y="901"/>
                    </a:lnTo>
                    <a:lnTo>
                      <a:pt x="3122" y="901"/>
                    </a:lnTo>
                    <a:lnTo>
                      <a:pt x="3182" y="841"/>
                    </a:lnTo>
                    <a:lnTo>
                      <a:pt x="3302" y="721"/>
                    </a:lnTo>
                    <a:lnTo>
                      <a:pt x="3602" y="601"/>
                    </a:lnTo>
                    <a:lnTo>
                      <a:pt x="3902" y="541"/>
                    </a:lnTo>
                    <a:lnTo>
                      <a:pt x="4082" y="541"/>
                    </a:lnTo>
                    <a:lnTo>
                      <a:pt x="4803" y="421"/>
                    </a:lnTo>
                    <a:lnTo>
                      <a:pt x="4322" y="301"/>
                    </a:lnTo>
                    <a:lnTo>
                      <a:pt x="4022" y="301"/>
                    </a:lnTo>
                    <a:lnTo>
                      <a:pt x="3662" y="361"/>
                    </a:lnTo>
                    <a:lnTo>
                      <a:pt x="3062" y="481"/>
                    </a:lnTo>
                    <a:lnTo>
                      <a:pt x="2522" y="721"/>
                    </a:lnTo>
                    <a:lnTo>
                      <a:pt x="2341" y="781"/>
                    </a:lnTo>
                    <a:lnTo>
                      <a:pt x="2522" y="661"/>
                    </a:lnTo>
                    <a:lnTo>
                      <a:pt x="3002" y="361"/>
                    </a:lnTo>
                    <a:lnTo>
                      <a:pt x="3362" y="241"/>
                    </a:lnTo>
                    <a:lnTo>
                      <a:pt x="3662" y="121"/>
                    </a:lnTo>
                    <a:lnTo>
                      <a:pt x="3422" y="61"/>
                    </a:lnTo>
                    <a:lnTo>
                      <a:pt x="3182" y="181"/>
                    </a:lnTo>
                    <a:lnTo>
                      <a:pt x="2762" y="361"/>
                    </a:lnTo>
                    <a:lnTo>
                      <a:pt x="2461" y="481"/>
                    </a:lnTo>
                    <a:lnTo>
                      <a:pt x="1921" y="661"/>
                    </a:lnTo>
                    <a:lnTo>
                      <a:pt x="1441" y="961"/>
                    </a:lnTo>
                    <a:lnTo>
                      <a:pt x="1321" y="1081"/>
                    </a:lnTo>
                    <a:lnTo>
                      <a:pt x="1261" y="1081"/>
                    </a:lnTo>
                    <a:lnTo>
                      <a:pt x="1261" y="1021"/>
                    </a:lnTo>
                    <a:lnTo>
                      <a:pt x="1381" y="901"/>
                    </a:lnTo>
                    <a:lnTo>
                      <a:pt x="1861" y="541"/>
                    </a:lnTo>
                    <a:lnTo>
                      <a:pt x="2341" y="241"/>
                    </a:lnTo>
                    <a:lnTo>
                      <a:pt x="2702" y="121"/>
                    </a:lnTo>
                    <a:lnTo>
                      <a:pt x="2942" y="61"/>
                    </a:lnTo>
                    <a:lnTo>
                      <a:pt x="3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1507188" y="2333503"/>
                <a:ext cx="12129" cy="4054"/>
              </a:xfrm>
              <a:custGeom>
                <a:avLst/>
                <a:gdLst/>
                <a:ahLst/>
                <a:cxnLst/>
                <a:rect l="l" t="t" r="r" b="b"/>
                <a:pathLst>
                  <a:path w="362" h="121" extrusionOk="0">
                    <a:moveTo>
                      <a:pt x="1" y="1"/>
                    </a:moveTo>
                    <a:lnTo>
                      <a:pt x="1" y="121"/>
                    </a:lnTo>
                    <a:lnTo>
                      <a:pt x="181" y="121"/>
                    </a:lnTo>
                    <a:lnTo>
                      <a:pt x="361" y="6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1585623" y="3316976"/>
                <a:ext cx="40273" cy="58366"/>
              </a:xfrm>
              <a:custGeom>
                <a:avLst/>
                <a:gdLst/>
                <a:ahLst/>
                <a:cxnLst/>
                <a:rect l="l" t="t" r="r" b="b"/>
                <a:pathLst>
                  <a:path w="1202" h="1742" extrusionOk="0">
                    <a:moveTo>
                      <a:pt x="1" y="0"/>
                    </a:moveTo>
                    <a:lnTo>
                      <a:pt x="961" y="1741"/>
                    </a:lnTo>
                    <a:lnTo>
                      <a:pt x="1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1497136" y="2343555"/>
                <a:ext cx="42283" cy="24191"/>
              </a:xfrm>
              <a:custGeom>
                <a:avLst/>
                <a:gdLst/>
                <a:ahLst/>
                <a:cxnLst/>
                <a:rect l="l" t="t" r="r" b="b"/>
                <a:pathLst>
                  <a:path w="1262" h="722" extrusionOk="0">
                    <a:moveTo>
                      <a:pt x="1021" y="1"/>
                    </a:moveTo>
                    <a:lnTo>
                      <a:pt x="541" y="61"/>
                    </a:lnTo>
                    <a:lnTo>
                      <a:pt x="241" y="121"/>
                    </a:lnTo>
                    <a:lnTo>
                      <a:pt x="181" y="121"/>
                    </a:lnTo>
                    <a:lnTo>
                      <a:pt x="1" y="721"/>
                    </a:lnTo>
                    <a:lnTo>
                      <a:pt x="1" y="721"/>
                    </a:lnTo>
                    <a:lnTo>
                      <a:pt x="61" y="661"/>
                    </a:lnTo>
                    <a:lnTo>
                      <a:pt x="541" y="361"/>
                    </a:lnTo>
                    <a:lnTo>
                      <a:pt x="1141" y="61"/>
                    </a:lnTo>
                    <a:lnTo>
                      <a:pt x="1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3009552" y="2377763"/>
                <a:ext cx="4054" cy="14106"/>
              </a:xfrm>
              <a:custGeom>
                <a:avLst/>
                <a:gdLst/>
                <a:ahLst/>
                <a:cxnLst/>
                <a:rect l="l" t="t" r="r" b="b"/>
                <a:pathLst>
                  <a:path w="121" h="421" extrusionOk="0">
                    <a:moveTo>
                      <a:pt x="120" y="0"/>
                    </a:moveTo>
                    <a:lnTo>
                      <a:pt x="0" y="60"/>
                    </a:lnTo>
                    <a:lnTo>
                      <a:pt x="0" y="120"/>
                    </a:lnTo>
                    <a:lnTo>
                      <a:pt x="0" y="420"/>
                    </a:lnTo>
                    <a:lnTo>
                      <a:pt x="60" y="420"/>
                    </a:lnTo>
                    <a:lnTo>
                      <a:pt x="120" y="120"/>
                    </a:lnTo>
                    <a:lnTo>
                      <a:pt x="120" y="6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3085977" y="2315411"/>
                <a:ext cx="18126" cy="16116"/>
              </a:xfrm>
              <a:custGeom>
                <a:avLst/>
                <a:gdLst/>
                <a:ahLst/>
                <a:cxnLst/>
                <a:rect l="l" t="t" r="r" b="b"/>
                <a:pathLst>
                  <a:path w="541" h="481" extrusionOk="0">
                    <a:moveTo>
                      <a:pt x="360" y="1"/>
                    </a:moveTo>
                    <a:lnTo>
                      <a:pt x="60" y="241"/>
                    </a:lnTo>
                    <a:lnTo>
                      <a:pt x="0" y="241"/>
                    </a:lnTo>
                    <a:lnTo>
                      <a:pt x="300" y="421"/>
                    </a:lnTo>
                    <a:lnTo>
                      <a:pt x="360" y="481"/>
                    </a:lnTo>
                    <a:lnTo>
                      <a:pt x="480" y="301"/>
                    </a:lnTo>
                    <a:lnTo>
                      <a:pt x="540" y="241"/>
                    </a:lnTo>
                    <a:lnTo>
                      <a:pt x="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3067851" y="2297318"/>
                <a:ext cx="2044" cy="2044"/>
              </a:xfrm>
              <a:custGeom>
                <a:avLst/>
                <a:gdLst/>
                <a:ahLst/>
                <a:cxnLst/>
                <a:rect l="l" t="t" r="r" b="b"/>
                <a:pathLst>
                  <a:path w="61" h="61" extrusionOk="0">
                    <a:moveTo>
                      <a:pt x="1" y="0"/>
                    </a:moveTo>
                    <a:lnTo>
                      <a:pt x="1" y="60"/>
                    </a:lnTo>
                    <a:lnTo>
                      <a:pt x="6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3015583" y="2295308"/>
                <a:ext cx="34" cy="2044"/>
              </a:xfrm>
              <a:custGeom>
                <a:avLst/>
                <a:gdLst/>
                <a:ahLst/>
                <a:cxnLst/>
                <a:rect l="l" t="t" r="r" b="b"/>
                <a:pathLst>
                  <a:path w="1" h="61" extrusionOk="0">
                    <a:moveTo>
                      <a:pt x="0" y="60"/>
                    </a:moveTo>
                    <a:lnTo>
                      <a:pt x="0" y="60"/>
                    </a:lnTo>
                    <a:lnTo>
                      <a:pt x="0" y="60"/>
                    </a:lnTo>
                    <a:lnTo>
                      <a:pt x="0" y="60"/>
                    </a:lnTo>
                    <a:lnTo>
                      <a:pt x="0" y="0"/>
                    </a:lnTo>
                    <a:lnTo>
                      <a:pt x="0"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3037696" y="2391836"/>
                <a:ext cx="2044" cy="6064"/>
              </a:xfrm>
              <a:custGeom>
                <a:avLst/>
                <a:gdLst/>
                <a:ahLst/>
                <a:cxnLst/>
                <a:rect l="l" t="t" r="r" b="b"/>
                <a:pathLst>
                  <a:path w="61" h="181" extrusionOk="0">
                    <a:moveTo>
                      <a:pt x="1" y="0"/>
                    </a:moveTo>
                    <a:lnTo>
                      <a:pt x="1" y="61"/>
                    </a:lnTo>
                    <a:lnTo>
                      <a:pt x="1" y="181"/>
                    </a:lnTo>
                    <a:lnTo>
                      <a:pt x="61" y="1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999500" y="2379774"/>
                <a:ext cx="4054" cy="10085"/>
              </a:xfrm>
              <a:custGeom>
                <a:avLst/>
                <a:gdLst/>
                <a:ahLst/>
                <a:cxnLst/>
                <a:rect l="l" t="t" r="r" b="b"/>
                <a:pathLst>
                  <a:path w="121" h="301" extrusionOk="0">
                    <a:moveTo>
                      <a:pt x="0" y="0"/>
                    </a:moveTo>
                    <a:lnTo>
                      <a:pt x="0" y="300"/>
                    </a:lnTo>
                    <a:lnTo>
                      <a:pt x="120" y="300"/>
                    </a:lnTo>
                    <a:lnTo>
                      <a:pt x="120" y="6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001511" y="2365702"/>
                <a:ext cx="2044" cy="2044"/>
              </a:xfrm>
              <a:custGeom>
                <a:avLst/>
                <a:gdLst/>
                <a:ahLst/>
                <a:cxnLst/>
                <a:rect l="l" t="t" r="r" b="b"/>
                <a:pathLst>
                  <a:path w="61" h="61" extrusionOk="0">
                    <a:moveTo>
                      <a:pt x="60" y="0"/>
                    </a:moveTo>
                    <a:lnTo>
                      <a:pt x="0" y="60"/>
                    </a:lnTo>
                    <a:lnTo>
                      <a:pt x="6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063830" y="2299328"/>
                <a:ext cx="34242" cy="20137"/>
              </a:xfrm>
              <a:custGeom>
                <a:avLst/>
                <a:gdLst/>
                <a:ahLst/>
                <a:cxnLst/>
                <a:rect l="l" t="t" r="r" b="b"/>
                <a:pathLst>
                  <a:path w="1022" h="601" extrusionOk="0">
                    <a:moveTo>
                      <a:pt x="61" y="0"/>
                    </a:moveTo>
                    <a:lnTo>
                      <a:pt x="1" y="60"/>
                    </a:lnTo>
                    <a:lnTo>
                      <a:pt x="1" y="180"/>
                    </a:lnTo>
                    <a:lnTo>
                      <a:pt x="601" y="601"/>
                    </a:lnTo>
                    <a:lnTo>
                      <a:pt x="661" y="601"/>
                    </a:lnTo>
                    <a:lnTo>
                      <a:pt x="1021" y="481"/>
                    </a:lnTo>
                    <a:lnTo>
                      <a:pt x="961" y="420"/>
                    </a:lnTo>
                    <a:lnTo>
                      <a:pt x="721" y="30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3009552" y="2359671"/>
                <a:ext cx="4054" cy="10085"/>
              </a:xfrm>
              <a:custGeom>
                <a:avLst/>
                <a:gdLst/>
                <a:ahLst/>
                <a:cxnLst/>
                <a:rect l="l" t="t" r="r" b="b"/>
                <a:pathLst>
                  <a:path w="121" h="301" extrusionOk="0">
                    <a:moveTo>
                      <a:pt x="60" y="0"/>
                    </a:moveTo>
                    <a:lnTo>
                      <a:pt x="0" y="240"/>
                    </a:lnTo>
                    <a:lnTo>
                      <a:pt x="120" y="30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3013572" y="2353640"/>
                <a:ext cx="2044" cy="2044"/>
              </a:xfrm>
              <a:custGeom>
                <a:avLst/>
                <a:gdLst/>
                <a:ahLst/>
                <a:cxnLst/>
                <a:rect l="l" t="t" r="r" b="b"/>
                <a:pathLst>
                  <a:path w="61" h="61" extrusionOk="0">
                    <a:moveTo>
                      <a:pt x="0" y="0"/>
                    </a:moveTo>
                    <a:lnTo>
                      <a:pt x="0" y="60"/>
                    </a:lnTo>
                    <a:lnTo>
                      <a:pt x="6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3017593" y="2333503"/>
                <a:ext cx="6064" cy="14106"/>
              </a:xfrm>
              <a:custGeom>
                <a:avLst/>
                <a:gdLst/>
                <a:ahLst/>
                <a:cxnLst/>
                <a:rect l="l" t="t" r="r" b="b"/>
                <a:pathLst>
                  <a:path w="181" h="421" extrusionOk="0">
                    <a:moveTo>
                      <a:pt x="60" y="1"/>
                    </a:moveTo>
                    <a:lnTo>
                      <a:pt x="60" y="121"/>
                    </a:lnTo>
                    <a:lnTo>
                      <a:pt x="0" y="301"/>
                    </a:lnTo>
                    <a:lnTo>
                      <a:pt x="0" y="361"/>
                    </a:lnTo>
                    <a:lnTo>
                      <a:pt x="60" y="421"/>
                    </a:lnTo>
                    <a:lnTo>
                      <a:pt x="180" y="24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2995480" y="2353640"/>
                <a:ext cx="34" cy="0"/>
              </a:xfrm>
              <a:custGeom>
                <a:avLst/>
                <a:gdLst/>
                <a:ahLst/>
                <a:cxnLst/>
                <a:rect l="l" t="t" r="r" b="b"/>
                <a:pathLst>
                  <a:path w="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2995480" y="2331493"/>
                <a:ext cx="4054" cy="10085"/>
              </a:xfrm>
              <a:custGeom>
                <a:avLst/>
                <a:gdLst/>
                <a:ahLst/>
                <a:cxnLst/>
                <a:rect l="l" t="t" r="r" b="b"/>
                <a:pathLst>
                  <a:path w="121" h="301" extrusionOk="0">
                    <a:moveTo>
                      <a:pt x="120" y="1"/>
                    </a:moveTo>
                    <a:lnTo>
                      <a:pt x="0" y="301"/>
                    </a:lnTo>
                    <a:lnTo>
                      <a:pt x="60" y="30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2969312" y="2287266"/>
                <a:ext cx="4054" cy="2044"/>
              </a:xfrm>
              <a:custGeom>
                <a:avLst/>
                <a:gdLst/>
                <a:ahLst/>
                <a:cxnLst/>
                <a:rect l="l" t="t" r="r" b="b"/>
                <a:pathLst>
                  <a:path w="121" h="61" extrusionOk="0">
                    <a:moveTo>
                      <a:pt x="1" y="0"/>
                    </a:moveTo>
                    <a:lnTo>
                      <a:pt x="121" y="60"/>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2929106" y="2355650"/>
                <a:ext cx="4054" cy="2044"/>
              </a:xfrm>
              <a:custGeom>
                <a:avLst/>
                <a:gdLst/>
                <a:ahLst/>
                <a:cxnLst/>
                <a:rect l="l" t="t" r="r" b="b"/>
                <a:pathLst>
                  <a:path w="121" h="61" extrusionOk="0">
                    <a:moveTo>
                      <a:pt x="0" y="0"/>
                    </a:moveTo>
                    <a:lnTo>
                      <a:pt x="0" y="60"/>
                    </a:lnTo>
                    <a:lnTo>
                      <a:pt x="120" y="6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2919055" y="2126375"/>
                <a:ext cx="14106" cy="10085"/>
              </a:xfrm>
              <a:custGeom>
                <a:avLst/>
                <a:gdLst/>
                <a:ahLst/>
                <a:cxnLst/>
                <a:rect l="l" t="t" r="r" b="b"/>
                <a:pathLst>
                  <a:path w="421" h="301" extrusionOk="0">
                    <a:moveTo>
                      <a:pt x="60" y="0"/>
                    </a:moveTo>
                    <a:lnTo>
                      <a:pt x="0" y="300"/>
                    </a:lnTo>
                    <a:lnTo>
                      <a:pt x="420" y="240"/>
                    </a:lnTo>
                    <a:lnTo>
                      <a:pt x="42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3061820" y="2293297"/>
                <a:ext cx="4054" cy="6064"/>
              </a:xfrm>
              <a:custGeom>
                <a:avLst/>
                <a:gdLst/>
                <a:ahLst/>
                <a:cxnLst/>
                <a:rect l="l" t="t" r="r" b="b"/>
                <a:pathLst>
                  <a:path w="121" h="181" extrusionOk="0">
                    <a:moveTo>
                      <a:pt x="1" y="0"/>
                    </a:moveTo>
                    <a:lnTo>
                      <a:pt x="61" y="180"/>
                    </a:lnTo>
                    <a:lnTo>
                      <a:pt x="12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2999500" y="2397866"/>
                <a:ext cx="6064" cy="2044"/>
              </a:xfrm>
              <a:custGeom>
                <a:avLst/>
                <a:gdLst/>
                <a:ahLst/>
                <a:cxnLst/>
                <a:rect l="l" t="t" r="r" b="b"/>
                <a:pathLst>
                  <a:path w="181" h="61" extrusionOk="0">
                    <a:moveTo>
                      <a:pt x="180" y="1"/>
                    </a:moveTo>
                    <a:lnTo>
                      <a:pt x="0" y="61"/>
                    </a:lnTo>
                    <a:lnTo>
                      <a:pt x="180" y="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2961271" y="2759888"/>
                <a:ext cx="14106" cy="24157"/>
              </a:xfrm>
              <a:custGeom>
                <a:avLst/>
                <a:gdLst/>
                <a:ahLst/>
                <a:cxnLst/>
                <a:rect l="l" t="t" r="r" b="b"/>
                <a:pathLst>
                  <a:path w="421" h="721" extrusionOk="0">
                    <a:moveTo>
                      <a:pt x="121" y="0"/>
                    </a:moveTo>
                    <a:lnTo>
                      <a:pt x="1" y="480"/>
                    </a:lnTo>
                    <a:lnTo>
                      <a:pt x="1" y="721"/>
                    </a:lnTo>
                    <a:lnTo>
                      <a:pt x="421" y="721"/>
                    </a:lnTo>
                    <a:lnTo>
                      <a:pt x="301" y="540"/>
                    </a:lnTo>
                    <a:lnTo>
                      <a:pt x="121" y="120"/>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2987405" y="2761898"/>
                <a:ext cx="12129" cy="22147"/>
              </a:xfrm>
              <a:custGeom>
                <a:avLst/>
                <a:gdLst/>
                <a:ahLst/>
                <a:cxnLst/>
                <a:rect l="l" t="t" r="r" b="b"/>
                <a:pathLst>
                  <a:path w="362" h="661" extrusionOk="0">
                    <a:moveTo>
                      <a:pt x="1" y="0"/>
                    </a:moveTo>
                    <a:lnTo>
                      <a:pt x="61" y="240"/>
                    </a:lnTo>
                    <a:lnTo>
                      <a:pt x="121" y="661"/>
                    </a:lnTo>
                    <a:lnTo>
                      <a:pt x="361" y="661"/>
                    </a:lnTo>
                    <a:lnTo>
                      <a:pt x="301" y="540"/>
                    </a:lnTo>
                    <a:lnTo>
                      <a:pt x="61" y="12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3228775" y="2661316"/>
                <a:ext cx="28178" cy="40273"/>
              </a:xfrm>
              <a:custGeom>
                <a:avLst/>
                <a:gdLst/>
                <a:ahLst/>
                <a:cxnLst/>
                <a:rect l="l" t="t" r="r" b="b"/>
                <a:pathLst>
                  <a:path w="841" h="1202" extrusionOk="0">
                    <a:moveTo>
                      <a:pt x="0" y="1"/>
                    </a:moveTo>
                    <a:lnTo>
                      <a:pt x="180" y="421"/>
                    </a:lnTo>
                    <a:lnTo>
                      <a:pt x="480" y="1081"/>
                    </a:lnTo>
                    <a:lnTo>
                      <a:pt x="600" y="1201"/>
                    </a:lnTo>
                    <a:lnTo>
                      <a:pt x="840" y="1201"/>
                    </a:lnTo>
                    <a:lnTo>
                      <a:pt x="600" y="841"/>
                    </a:lnTo>
                    <a:lnTo>
                      <a:pt x="480" y="541"/>
                    </a:lnTo>
                    <a:lnTo>
                      <a:pt x="480" y="24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3206628" y="2615079"/>
                <a:ext cx="36252" cy="16116"/>
              </a:xfrm>
              <a:custGeom>
                <a:avLst/>
                <a:gdLst/>
                <a:ahLst/>
                <a:cxnLst/>
                <a:rect l="l" t="t" r="r" b="b"/>
                <a:pathLst>
                  <a:path w="1082" h="481" extrusionOk="0">
                    <a:moveTo>
                      <a:pt x="1" y="0"/>
                    </a:moveTo>
                    <a:lnTo>
                      <a:pt x="361" y="421"/>
                    </a:lnTo>
                    <a:lnTo>
                      <a:pt x="421" y="481"/>
                    </a:lnTo>
                    <a:lnTo>
                      <a:pt x="1081" y="481"/>
                    </a:lnTo>
                    <a:lnTo>
                      <a:pt x="961" y="42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2906960" y="2733721"/>
                <a:ext cx="12129" cy="50325"/>
              </a:xfrm>
              <a:custGeom>
                <a:avLst/>
                <a:gdLst/>
                <a:ahLst/>
                <a:cxnLst/>
                <a:rect l="l" t="t" r="r" b="b"/>
                <a:pathLst>
                  <a:path w="362" h="1502" extrusionOk="0">
                    <a:moveTo>
                      <a:pt x="121" y="1"/>
                    </a:moveTo>
                    <a:lnTo>
                      <a:pt x="61" y="481"/>
                    </a:lnTo>
                    <a:lnTo>
                      <a:pt x="1" y="1201"/>
                    </a:lnTo>
                    <a:lnTo>
                      <a:pt x="61" y="1502"/>
                    </a:lnTo>
                    <a:lnTo>
                      <a:pt x="361" y="1502"/>
                    </a:lnTo>
                    <a:lnTo>
                      <a:pt x="301" y="661"/>
                    </a:lnTo>
                    <a:lnTo>
                      <a:pt x="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2949209" y="2769940"/>
                <a:ext cx="4054" cy="14106"/>
              </a:xfrm>
              <a:custGeom>
                <a:avLst/>
                <a:gdLst/>
                <a:ahLst/>
                <a:cxnLst/>
                <a:rect l="l" t="t" r="r" b="b"/>
                <a:pathLst>
                  <a:path w="121" h="421" extrusionOk="0">
                    <a:moveTo>
                      <a:pt x="0" y="0"/>
                    </a:moveTo>
                    <a:lnTo>
                      <a:pt x="0" y="421"/>
                    </a:lnTo>
                    <a:lnTo>
                      <a:pt x="120" y="421"/>
                    </a:lnTo>
                    <a:lnTo>
                      <a:pt x="60" y="2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3184515" y="2590956"/>
                <a:ext cx="4054" cy="2044"/>
              </a:xfrm>
              <a:custGeom>
                <a:avLst/>
                <a:gdLst/>
                <a:ahLst/>
                <a:cxnLst/>
                <a:rect l="l" t="t" r="r" b="b"/>
                <a:pathLst>
                  <a:path w="121" h="61" extrusionOk="0">
                    <a:moveTo>
                      <a:pt x="0" y="0"/>
                    </a:moveTo>
                    <a:lnTo>
                      <a:pt x="12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2919055" y="2747826"/>
                <a:ext cx="18126" cy="36219"/>
              </a:xfrm>
              <a:custGeom>
                <a:avLst/>
                <a:gdLst/>
                <a:ahLst/>
                <a:cxnLst/>
                <a:rect l="l" t="t" r="r" b="b"/>
                <a:pathLst>
                  <a:path w="541" h="1081" extrusionOk="0">
                    <a:moveTo>
                      <a:pt x="360" y="0"/>
                    </a:moveTo>
                    <a:lnTo>
                      <a:pt x="240" y="240"/>
                    </a:lnTo>
                    <a:lnTo>
                      <a:pt x="0" y="1081"/>
                    </a:lnTo>
                    <a:lnTo>
                      <a:pt x="540" y="1081"/>
                    </a:lnTo>
                    <a:lnTo>
                      <a:pt x="420" y="480"/>
                    </a:lnTo>
                    <a:lnTo>
                      <a:pt x="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3009552" y="2397866"/>
                <a:ext cx="34" cy="2044"/>
              </a:xfrm>
              <a:custGeom>
                <a:avLst/>
                <a:gdLst/>
                <a:ahLst/>
                <a:cxnLst/>
                <a:rect l="l" t="t" r="r" b="b"/>
                <a:pathLst>
                  <a:path w="1" h="61" extrusionOk="0">
                    <a:moveTo>
                      <a:pt x="0" y="1"/>
                    </a:moveTo>
                    <a:lnTo>
                      <a:pt x="0" y="1"/>
                    </a:lnTo>
                    <a:lnTo>
                      <a:pt x="0" y="1"/>
                    </a:lnTo>
                    <a:lnTo>
                      <a:pt x="0" y="1"/>
                    </a:lnTo>
                    <a:lnTo>
                      <a:pt x="0" y="61"/>
                    </a:lnTo>
                    <a:lnTo>
                      <a:pt x="0" y="6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3019603" y="2375753"/>
                <a:ext cx="6064" cy="16116"/>
              </a:xfrm>
              <a:custGeom>
                <a:avLst/>
                <a:gdLst/>
                <a:ahLst/>
                <a:cxnLst/>
                <a:rect l="l" t="t" r="r" b="b"/>
                <a:pathLst>
                  <a:path w="181" h="481" extrusionOk="0">
                    <a:moveTo>
                      <a:pt x="180" y="0"/>
                    </a:moveTo>
                    <a:lnTo>
                      <a:pt x="60" y="300"/>
                    </a:lnTo>
                    <a:lnTo>
                      <a:pt x="0" y="300"/>
                    </a:lnTo>
                    <a:lnTo>
                      <a:pt x="0" y="420"/>
                    </a:lnTo>
                    <a:lnTo>
                      <a:pt x="0" y="480"/>
                    </a:lnTo>
                    <a:lnTo>
                      <a:pt x="60" y="480"/>
                    </a:lnTo>
                    <a:lnTo>
                      <a:pt x="180" y="240"/>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3180494" y="2615079"/>
                <a:ext cx="2044" cy="6064"/>
              </a:xfrm>
              <a:custGeom>
                <a:avLst/>
                <a:gdLst/>
                <a:ahLst/>
                <a:cxnLst/>
                <a:rect l="l" t="t" r="r" b="b"/>
                <a:pathLst>
                  <a:path w="61" h="181" extrusionOk="0">
                    <a:moveTo>
                      <a:pt x="0" y="0"/>
                    </a:moveTo>
                    <a:lnTo>
                      <a:pt x="60" y="180"/>
                    </a:lnTo>
                    <a:lnTo>
                      <a:pt x="60" y="120"/>
                    </a:lnTo>
                    <a:lnTo>
                      <a:pt x="60" y="6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2908970" y="2243006"/>
                <a:ext cx="6064" cy="4054"/>
              </a:xfrm>
              <a:custGeom>
                <a:avLst/>
                <a:gdLst/>
                <a:ahLst/>
                <a:cxnLst/>
                <a:rect l="l" t="t" r="r" b="b"/>
                <a:pathLst>
                  <a:path w="181" h="121" extrusionOk="0">
                    <a:moveTo>
                      <a:pt x="61" y="1"/>
                    </a:moveTo>
                    <a:lnTo>
                      <a:pt x="1" y="61"/>
                    </a:lnTo>
                    <a:lnTo>
                      <a:pt x="121" y="121"/>
                    </a:lnTo>
                    <a:lnTo>
                      <a:pt x="181" y="121"/>
                    </a:lnTo>
                    <a:lnTo>
                      <a:pt x="121" y="6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2923075" y="2255068"/>
                <a:ext cx="2044" cy="2044"/>
              </a:xfrm>
              <a:custGeom>
                <a:avLst/>
                <a:gdLst/>
                <a:ahLst/>
                <a:cxnLst/>
                <a:rect l="l" t="t" r="r" b="b"/>
                <a:pathLst>
                  <a:path w="61" h="61" extrusionOk="0">
                    <a:moveTo>
                      <a:pt x="60" y="1"/>
                    </a:moveTo>
                    <a:lnTo>
                      <a:pt x="60" y="1"/>
                    </a:lnTo>
                    <a:lnTo>
                      <a:pt x="0" y="61"/>
                    </a:lnTo>
                    <a:lnTo>
                      <a:pt x="0" y="61"/>
                    </a:lnTo>
                    <a:lnTo>
                      <a:pt x="0" y="61"/>
                    </a:lnTo>
                    <a:lnTo>
                      <a:pt x="0" y="61"/>
                    </a:lnTo>
                    <a:lnTo>
                      <a:pt x="60" y="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3037696" y="2397866"/>
                <a:ext cx="4054" cy="12095"/>
              </a:xfrm>
              <a:custGeom>
                <a:avLst/>
                <a:gdLst/>
                <a:ahLst/>
                <a:cxnLst/>
                <a:rect l="l" t="t" r="r" b="b"/>
                <a:pathLst>
                  <a:path w="121" h="361" extrusionOk="0">
                    <a:moveTo>
                      <a:pt x="61" y="1"/>
                    </a:moveTo>
                    <a:lnTo>
                      <a:pt x="1" y="61"/>
                    </a:lnTo>
                    <a:lnTo>
                      <a:pt x="1" y="361"/>
                    </a:lnTo>
                    <a:lnTo>
                      <a:pt x="121" y="241"/>
                    </a:lnTo>
                    <a:lnTo>
                      <a:pt x="121" y="12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3166422" y="2601007"/>
                <a:ext cx="4054" cy="14106"/>
              </a:xfrm>
              <a:custGeom>
                <a:avLst/>
                <a:gdLst/>
                <a:ahLst/>
                <a:cxnLst/>
                <a:rect l="l" t="t" r="r" b="b"/>
                <a:pathLst>
                  <a:path w="121" h="421" extrusionOk="0">
                    <a:moveTo>
                      <a:pt x="0" y="0"/>
                    </a:moveTo>
                    <a:lnTo>
                      <a:pt x="60" y="420"/>
                    </a:lnTo>
                    <a:lnTo>
                      <a:pt x="120" y="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3019603" y="2395856"/>
                <a:ext cx="2044" cy="34"/>
              </a:xfrm>
              <a:custGeom>
                <a:avLst/>
                <a:gdLst/>
                <a:ahLst/>
                <a:cxnLst/>
                <a:rect l="l" t="t" r="r" b="b"/>
                <a:pathLst>
                  <a:path w="61" h="1" extrusionOk="0">
                    <a:moveTo>
                      <a:pt x="0" y="1"/>
                    </a:moveTo>
                    <a:lnTo>
                      <a:pt x="0" y="1"/>
                    </a:lnTo>
                    <a:lnTo>
                      <a:pt x="60" y="1"/>
                    </a:lnTo>
                    <a:lnTo>
                      <a:pt x="60" y="1"/>
                    </a:lnTo>
                    <a:lnTo>
                      <a:pt x="0" y="1"/>
                    </a:lnTo>
                    <a:lnTo>
                      <a:pt x="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3152350" y="2518552"/>
                <a:ext cx="128726" cy="40240"/>
              </a:xfrm>
              <a:custGeom>
                <a:avLst/>
                <a:gdLst/>
                <a:ahLst/>
                <a:cxnLst/>
                <a:rect l="l" t="t" r="r" b="b"/>
                <a:pathLst>
                  <a:path w="3842" h="1201" extrusionOk="0">
                    <a:moveTo>
                      <a:pt x="540" y="0"/>
                    </a:moveTo>
                    <a:lnTo>
                      <a:pt x="720" y="120"/>
                    </a:lnTo>
                    <a:lnTo>
                      <a:pt x="1020" y="300"/>
                    </a:lnTo>
                    <a:lnTo>
                      <a:pt x="1321" y="420"/>
                    </a:lnTo>
                    <a:lnTo>
                      <a:pt x="1621" y="480"/>
                    </a:lnTo>
                    <a:lnTo>
                      <a:pt x="1321" y="480"/>
                    </a:lnTo>
                    <a:lnTo>
                      <a:pt x="1441" y="540"/>
                    </a:lnTo>
                    <a:lnTo>
                      <a:pt x="1801" y="720"/>
                    </a:lnTo>
                    <a:lnTo>
                      <a:pt x="2101" y="780"/>
                    </a:lnTo>
                    <a:lnTo>
                      <a:pt x="2341" y="840"/>
                    </a:lnTo>
                    <a:lnTo>
                      <a:pt x="1741" y="840"/>
                    </a:lnTo>
                    <a:lnTo>
                      <a:pt x="1381" y="720"/>
                    </a:lnTo>
                    <a:lnTo>
                      <a:pt x="1201" y="720"/>
                    </a:lnTo>
                    <a:lnTo>
                      <a:pt x="900" y="600"/>
                    </a:lnTo>
                    <a:lnTo>
                      <a:pt x="480" y="480"/>
                    </a:lnTo>
                    <a:lnTo>
                      <a:pt x="0" y="120"/>
                    </a:lnTo>
                    <a:lnTo>
                      <a:pt x="0" y="120"/>
                    </a:lnTo>
                    <a:lnTo>
                      <a:pt x="120" y="240"/>
                    </a:lnTo>
                    <a:lnTo>
                      <a:pt x="540" y="600"/>
                    </a:lnTo>
                    <a:lnTo>
                      <a:pt x="1261" y="1021"/>
                    </a:lnTo>
                    <a:lnTo>
                      <a:pt x="1741" y="1201"/>
                    </a:lnTo>
                    <a:lnTo>
                      <a:pt x="3842" y="1201"/>
                    </a:lnTo>
                    <a:lnTo>
                      <a:pt x="3121" y="0"/>
                    </a:lnTo>
                    <a:lnTo>
                      <a:pt x="1861" y="0"/>
                    </a:lnTo>
                    <a:lnTo>
                      <a:pt x="2401" y="120"/>
                    </a:lnTo>
                    <a:lnTo>
                      <a:pt x="2641" y="180"/>
                    </a:lnTo>
                    <a:lnTo>
                      <a:pt x="2341" y="180"/>
                    </a:lnTo>
                    <a:lnTo>
                      <a:pt x="1981" y="120"/>
                    </a:lnTo>
                    <a:lnTo>
                      <a:pt x="1501" y="60"/>
                    </a:lnTo>
                    <a:lnTo>
                      <a:pt x="1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3061820" y="2478312"/>
                <a:ext cx="34" cy="34"/>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3285064" y="2689494"/>
                <a:ext cx="74448" cy="12095"/>
              </a:xfrm>
              <a:custGeom>
                <a:avLst/>
                <a:gdLst/>
                <a:ahLst/>
                <a:cxnLst/>
                <a:rect l="l" t="t" r="r" b="b"/>
                <a:pathLst>
                  <a:path w="2222" h="361" extrusionOk="0">
                    <a:moveTo>
                      <a:pt x="1" y="0"/>
                    </a:moveTo>
                    <a:lnTo>
                      <a:pt x="121" y="120"/>
                    </a:lnTo>
                    <a:lnTo>
                      <a:pt x="241" y="180"/>
                    </a:lnTo>
                    <a:lnTo>
                      <a:pt x="721" y="360"/>
                    </a:lnTo>
                    <a:lnTo>
                      <a:pt x="2222" y="360"/>
                    </a:lnTo>
                    <a:lnTo>
                      <a:pt x="2042" y="60"/>
                    </a:lnTo>
                    <a:lnTo>
                      <a:pt x="1802" y="60"/>
                    </a:lnTo>
                    <a:lnTo>
                      <a:pt x="1021" y="120"/>
                    </a:lnTo>
                    <a:lnTo>
                      <a:pt x="12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3029655" y="2733721"/>
                <a:ext cx="368086" cy="50325"/>
              </a:xfrm>
              <a:custGeom>
                <a:avLst/>
                <a:gdLst/>
                <a:ahLst/>
                <a:cxnLst/>
                <a:rect l="l" t="t" r="r" b="b"/>
                <a:pathLst>
                  <a:path w="10986" h="1502" extrusionOk="0">
                    <a:moveTo>
                      <a:pt x="601" y="1"/>
                    </a:moveTo>
                    <a:lnTo>
                      <a:pt x="0" y="181"/>
                    </a:lnTo>
                    <a:lnTo>
                      <a:pt x="241" y="241"/>
                    </a:lnTo>
                    <a:lnTo>
                      <a:pt x="601" y="301"/>
                    </a:lnTo>
                    <a:lnTo>
                      <a:pt x="1021" y="361"/>
                    </a:lnTo>
                    <a:lnTo>
                      <a:pt x="1441" y="301"/>
                    </a:lnTo>
                    <a:lnTo>
                      <a:pt x="1801" y="301"/>
                    </a:lnTo>
                    <a:lnTo>
                      <a:pt x="2041" y="241"/>
                    </a:lnTo>
                    <a:lnTo>
                      <a:pt x="1861" y="361"/>
                    </a:lnTo>
                    <a:lnTo>
                      <a:pt x="1501" y="541"/>
                    </a:lnTo>
                    <a:lnTo>
                      <a:pt x="1081" y="661"/>
                    </a:lnTo>
                    <a:lnTo>
                      <a:pt x="841" y="721"/>
                    </a:lnTo>
                    <a:lnTo>
                      <a:pt x="1201" y="781"/>
                    </a:lnTo>
                    <a:lnTo>
                      <a:pt x="1681" y="901"/>
                    </a:lnTo>
                    <a:lnTo>
                      <a:pt x="2762" y="901"/>
                    </a:lnTo>
                    <a:lnTo>
                      <a:pt x="3242" y="841"/>
                    </a:lnTo>
                    <a:lnTo>
                      <a:pt x="3542" y="781"/>
                    </a:lnTo>
                    <a:lnTo>
                      <a:pt x="3662" y="721"/>
                    </a:lnTo>
                    <a:lnTo>
                      <a:pt x="3602" y="781"/>
                    </a:lnTo>
                    <a:lnTo>
                      <a:pt x="3302" y="961"/>
                    </a:lnTo>
                    <a:lnTo>
                      <a:pt x="2822" y="1141"/>
                    </a:lnTo>
                    <a:lnTo>
                      <a:pt x="2281" y="1261"/>
                    </a:lnTo>
                    <a:lnTo>
                      <a:pt x="1681" y="1321"/>
                    </a:lnTo>
                    <a:lnTo>
                      <a:pt x="1141" y="1381"/>
                    </a:lnTo>
                    <a:lnTo>
                      <a:pt x="721" y="1321"/>
                    </a:lnTo>
                    <a:lnTo>
                      <a:pt x="421" y="1261"/>
                    </a:lnTo>
                    <a:lnTo>
                      <a:pt x="60" y="1141"/>
                    </a:lnTo>
                    <a:lnTo>
                      <a:pt x="301" y="1502"/>
                    </a:lnTo>
                    <a:lnTo>
                      <a:pt x="10985" y="1502"/>
                    </a:lnTo>
                    <a:lnTo>
                      <a:pt x="10265" y="1"/>
                    </a:lnTo>
                    <a:lnTo>
                      <a:pt x="8764" y="1"/>
                    </a:lnTo>
                    <a:lnTo>
                      <a:pt x="9124" y="301"/>
                    </a:lnTo>
                    <a:lnTo>
                      <a:pt x="9364" y="481"/>
                    </a:lnTo>
                    <a:lnTo>
                      <a:pt x="9124" y="361"/>
                    </a:lnTo>
                    <a:lnTo>
                      <a:pt x="8524" y="1"/>
                    </a:lnTo>
                    <a:lnTo>
                      <a:pt x="7804" y="1"/>
                    </a:lnTo>
                    <a:lnTo>
                      <a:pt x="7924" y="121"/>
                    </a:lnTo>
                    <a:lnTo>
                      <a:pt x="7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2323738" y="2832292"/>
                <a:ext cx="1114209" cy="50291"/>
              </a:xfrm>
              <a:custGeom>
                <a:avLst/>
                <a:gdLst/>
                <a:ahLst/>
                <a:cxnLst/>
                <a:rect l="l" t="t" r="r" b="b"/>
                <a:pathLst>
                  <a:path w="33255" h="1501" extrusionOk="0">
                    <a:moveTo>
                      <a:pt x="0" y="0"/>
                    </a:moveTo>
                    <a:lnTo>
                      <a:pt x="481" y="780"/>
                    </a:lnTo>
                    <a:lnTo>
                      <a:pt x="901" y="1501"/>
                    </a:lnTo>
                    <a:lnTo>
                      <a:pt x="33255" y="1501"/>
                    </a:lnTo>
                    <a:lnTo>
                      <a:pt x="32654" y="0"/>
                    </a:lnTo>
                    <a:lnTo>
                      <a:pt x="661" y="0"/>
                    </a:lnTo>
                    <a:lnTo>
                      <a:pt x="901" y="360"/>
                    </a:lnTo>
                    <a:lnTo>
                      <a:pt x="1201" y="720"/>
                    </a:lnTo>
                    <a:lnTo>
                      <a:pt x="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0"/>
              <p:cNvSpPr/>
              <p:nvPr/>
            </p:nvSpPr>
            <p:spPr>
              <a:xfrm>
                <a:off x="3285064" y="2661316"/>
                <a:ext cx="56355" cy="6098"/>
              </a:xfrm>
              <a:custGeom>
                <a:avLst/>
                <a:gdLst/>
                <a:ahLst/>
                <a:cxnLst/>
                <a:rect l="l" t="t" r="r" b="b"/>
                <a:pathLst>
                  <a:path w="1682" h="182" extrusionOk="0">
                    <a:moveTo>
                      <a:pt x="1" y="1"/>
                    </a:moveTo>
                    <a:lnTo>
                      <a:pt x="841" y="181"/>
                    </a:lnTo>
                    <a:lnTo>
                      <a:pt x="1681" y="181"/>
                    </a:lnTo>
                    <a:lnTo>
                      <a:pt x="1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0"/>
              <p:cNvSpPr/>
              <p:nvPr/>
            </p:nvSpPr>
            <p:spPr>
              <a:xfrm>
                <a:off x="3254909" y="2665337"/>
                <a:ext cx="98572" cy="24191"/>
              </a:xfrm>
              <a:custGeom>
                <a:avLst/>
                <a:gdLst/>
                <a:ahLst/>
                <a:cxnLst/>
                <a:rect l="l" t="t" r="r" b="b"/>
                <a:pathLst>
                  <a:path w="2942" h="722" extrusionOk="0">
                    <a:moveTo>
                      <a:pt x="0" y="1"/>
                    </a:moveTo>
                    <a:lnTo>
                      <a:pt x="120" y="61"/>
                    </a:lnTo>
                    <a:lnTo>
                      <a:pt x="661" y="301"/>
                    </a:lnTo>
                    <a:lnTo>
                      <a:pt x="1081" y="481"/>
                    </a:lnTo>
                    <a:lnTo>
                      <a:pt x="1921" y="661"/>
                    </a:lnTo>
                    <a:lnTo>
                      <a:pt x="2702" y="721"/>
                    </a:lnTo>
                    <a:lnTo>
                      <a:pt x="2942" y="721"/>
                    </a:lnTo>
                    <a:lnTo>
                      <a:pt x="2581" y="61"/>
                    </a:lnTo>
                    <a:lnTo>
                      <a:pt x="2401" y="121"/>
                    </a:lnTo>
                    <a:lnTo>
                      <a:pt x="2101" y="181"/>
                    </a:lnTo>
                    <a:lnTo>
                      <a:pt x="541" y="181"/>
                    </a:lnTo>
                    <a:lnTo>
                      <a:pt x="240" y="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1776702" y="2948923"/>
                <a:ext cx="62386" cy="24157"/>
              </a:xfrm>
              <a:custGeom>
                <a:avLst/>
                <a:gdLst/>
                <a:ahLst/>
                <a:cxnLst/>
                <a:rect l="l" t="t" r="r" b="b"/>
                <a:pathLst>
                  <a:path w="1862" h="721" extrusionOk="0">
                    <a:moveTo>
                      <a:pt x="1861" y="1"/>
                    </a:moveTo>
                    <a:lnTo>
                      <a:pt x="1501" y="121"/>
                    </a:lnTo>
                    <a:lnTo>
                      <a:pt x="1201" y="181"/>
                    </a:lnTo>
                    <a:lnTo>
                      <a:pt x="721" y="241"/>
                    </a:lnTo>
                    <a:lnTo>
                      <a:pt x="181" y="241"/>
                    </a:lnTo>
                    <a:lnTo>
                      <a:pt x="0" y="721"/>
                    </a:lnTo>
                    <a:lnTo>
                      <a:pt x="0" y="721"/>
                    </a:lnTo>
                    <a:lnTo>
                      <a:pt x="120" y="661"/>
                    </a:lnTo>
                    <a:lnTo>
                      <a:pt x="661" y="541"/>
                    </a:lnTo>
                    <a:lnTo>
                      <a:pt x="1141" y="361"/>
                    </a:lnTo>
                    <a:lnTo>
                      <a:pt x="1441" y="241"/>
                    </a:lnTo>
                    <a:lnTo>
                      <a:pt x="1741" y="61"/>
                    </a:ln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0"/>
              <p:cNvSpPr/>
              <p:nvPr/>
            </p:nvSpPr>
            <p:spPr>
              <a:xfrm>
                <a:off x="1782733" y="2932841"/>
                <a:ext cx="64397" cy="24157"/>
              </a:xfrm>
              <a:custGeom>
                <a:avLst/>
                <a:gdLst/>
                <a:ahLst/>
                <a:cxnLst/>
                <a:rect l="l" t="t" r="r" b="b"/>
                <a:pathLst>
                  <a:path w="1922" h="721" extrusionOk="0">
                    <a:moveTo>
                      <a:pt x="241" y="0"/>
                    </a:moveTo>
                    <a:lnTo>
                      <a:pt x="1" y="661"/>
                    </a:lnTo>
                    <a:lnTo>
                      <a:pt x="61" y="721"/>
                    </a:lnTo>
                    <a:lnTo>
                      <a:pt x="541" y="601"/>
                    </a:lnTo>
                    <a:lnTo>
                      <a:pt x="1201" y="421"/>
                    </a:lnTo>
                    <a:lnTo>
                      <a:pt x="1561" y="301"/>
                    </a:lnTo>
                    <a:lnTo>
                      <a:pt x="1801" y="301"/>
                    </a:lnTo>
                    <a:lnTo>
                      <a:pt x="1921" y="120"/>
                    </a:lnTo>
                    <a:lnTo>
                      <a:pt x="1381" y="301"/>
                    </a:lnTo>
                    <a:lnTo>
                      <a:pt x="901" y="361"/>
                    </a:lnTo>
                    <a:lnTo>
                      <a:pt x="781" y="361"/>
                    </a:lnTo>
                    <a:lnTo>
                      <a:pt x="901" y="301"/>
                    </a:lnTo>
                    <a:lnTo>
                      <a:pt x="1321" y="181"/>
                    </a:lnTo>
                    <a:lnTo>
                      <a:pt x="1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0"/>
              <p:cNvSpPr/>
              <p:nvPr/>
            </p:nvSpPr>
            <p:spPr>
              <a:xfrm>
                <a:off x="2050203" y="2932841"/>
                <a:ext cx="1432004" cy="74448"/>
              </a:xfrm>
              <a:custGeom>
                <a:avLst/>
                <a:gdLst/>
                <a:ahLst/>
                <a:cxnLst/>
                <a:rect l="l" t="t" r="r" b="b"/>
                <a:pathLst>
                  <a:path w="42740" h="2222" extrusionOk="0">
                    <a:moveTo>
                      <a:pt x="1141" y="0"/>
                    </a:moveTo>
                    <a:lnTo>
                      <a:pt x="1141" y="301"/>
                    </a:lnTo>
                    <a:lnTo>
                      <a:pt x="1141" y="481"/>
                    </a:lnTo>
                    <a:lnTo>
                      <a:pt x="1081" y="361"/>
                    </a:lnTo>
                    <a:lnTo>
                      <a:pt x="961" y="181"/>
                    </a:lnTo>
                    <a:lnTo>
                      <a:pt x="1081" y="541"/>
                    </a:lnTo>
                    <a:lnTo>
                      <a:pt x="1141" y="961"/>
                    </a:lnTo>
                    <a:lnTo>
                      <a:pt x="1141" y="1261"/>
                    </a:lnTo>
                    <a:lnTo>
                      <a:pt x="841" y="601"/>
                    </a:lnTo>
                    <a:lnTo>
                      <a:pt x="721" y="481"/>
                    </a:lnTo>
                    <a:lnTo>
                      <a:pt x="721" y="541"/>
                    </a:lnTo>
                    <a:lnTo>
                      <a:pt x="661" y="541"/>
                    </a:lnTo>
                    <a:lnTo>
                      <a:pt x="721" y="661"/>
                    </a:lnTo>
                    <a:lnTo>
                      <a:pt x="781" y="961"/>
                    </a:lnTo>
                    <a:lnTo>
                      <a:pt x="721" y="1261"/>
                    </a:lnTo>
                    <a:lnTo>
                      <a:pt x="661" y="1801"/>
                    </a:lnTo>
                    <a:lnTo>
                      <a:pt x="601" y="1981"/>
                    </a:lnTo>
                    <a:lnTo>
                      <a:pt x="601" y="1801"/>
                    </a:lnTo>
                    <a:lnTo>
                      <a:pt x="541" y="1261"/>
                    </a:lnTo>
                    <a:lnTo>
                      <a:pt x="361" y="781"/>
                    </a:lnTo>
                    <a:lnTo>
                      <a:pt x="301" y="661"/>
                    </a:lnTo>
                    <a:lnTo>
                      <a:pt x="241" y="661"/>
                    </a:lnTo>
                    <a:lnTo>
                      <a:pt x="301" y="721"/>
                    </a:lnTo>
                    <a:lnTo>
                      <a:pt x="361" y="961"/>
                    </a:lnTo>
                    <a:lnTo>
                      <a:pt x="361" y="1441"/>
                    </a:lnTo>
                    <a:lnTo>
                      <a:pt x="421" y="1981"/>
                    </a:lnTo>
                    <a:lnTo>
                      <a:pt x="421" y="1981"/>
                    </a:lnTo>
                    <a:lnTo>
                      <a:pt x="181" y="1441"/>
                    </a:lnTo>
                    <a:lnTo>
                      <a:pt x="121" y="1321"/>
                    </a:lnTo>
                    <a:lnTo>
                      <a:pt x="121" y="1681"/>
                    </a:lnTo>
                    <a:lnTo>
                      <a:pt x="61" y="2101"/>
                    </a:lnTo>
                    <a:lnTo>
                      <a:pt x="1" y="2221"/>
                    </a:lnTo>
                    <a:lnTo>
                      <a:pt x="42739" y="2221"/>
                    </a:lnTo>
                    <a:lnTo>
                      <a:pt x="41959" y="0"/>
                    </a:lnTo>
                    <a:lnTo>
                      <a:pt x="7324" y="0"/>
                    </a:lnTo>
                    <a:lnTo>
                      <a:pt x="7324" y="60"/>
                    </a:lnTo>
                    <a:lnTo>
                      <a:pt x="7204" y="361"/>
                    </a:lnTo>
                    <a:lnTo>
                      <a:pt x="7144" y="481"/>
                    </a:lnTo>
                    <a:lnTo>
                      <a:pt x="7144" y="361"/>
                    </a:lnTo>
                    <a:lnTo>
                      <a:pt x="7204" y="0"/>
                    </a:lnTo>
                    <a:lnTo>
                      <a:pt x="6244" y="0"/>
                    </a:lnTo>
                    <a:lnTo>
                      <a:pt x="6124" y="301"/>
                    </a:lnTo>
                    <a:lnTo>
                      <a:pt x="6064" y="421"/>
                    </a:lnTo>
                    <a:lnTo>
                      <a:pt x="6064" y="421"/>
                    </a:lnTo>
                    <a:lnTo>
                      <a:pt x="6124" y="241"/>
                    </a:lnTo>
                    <a:lnTo>
                      <a:pt x="6184" y="0"/>
                    </a:lnTo>
                    <a:lnTo>
                      <a:pt x="1442" y="0"/>
                    </a:lnTo>
                    <a:lnTo>
                      <a:pt x="1382" y="120"/>
                    </a:lnTo>
                    <a:lnTo>
                      <a:pt x="13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1764640" y="2981122"/>
                <a:ext cx="46270" cy="26167"/>
              </a:xfrm>
              <a:custGeom>
                <a:avLst/>
                <a:gdLst/>
                <a:ahLst/>
                <a:cxnLst/>
                <a:rect l="l" t="t" r="r" b="b"/>
                <a:pathLst>
                  <a:path w="1381" h="781" extrusionOk="0">
                    <a:moveTo>
                      <a:pt x="1381" y="0"/>
                    </a:moveTo>
                    <a:lnTo>
                      <a:pt x="1261" y="120"/>
                    </a:lnTo>
                    <a:lnTo>
                      <a:pt x="961" y="240"/>
                    </a:lnTo>
                    <a:lnTo>
                      <a:pt x="781" y="360"/>
                    </a:lnTo>
                    <a:lnTo>
                      <a:pt x="901" y="240"/>
                    </a:lnTo>
                    <a:lnTo>
                      <a:pt x="901" y="240"/>
                    </a:lnTo>
                    <a:lnTo>
                      <a:pt x="541" y="360"/>
                    </a:lnTo>
                    <a:lnTo>
                      <a:pt x="120" y="420"/>
                    </a:lnTo>
                    <a:lnTo>
                      <a:pt x="0" y="780"/>
                    </a:lnTo>
                    <a:lnTo>
                      <a:pt x="781" y="780"/>
                    </a:lnTo>
                    <a:lnTo>
                      <a:pt x="781" y="720"/>
                    </a:lnTo>
                    <a:lnTo>
                      <a:pt x="1141" y="360"/>
                    </a:lnTo>
                    <a:lnTo>
                      <a:pt x="1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1768661" y="2967016"/>
                <a:ext cx="52301" cy="26201"/>
              </a:xfrm>
              <a:custGeom>
                <a:avLst/>
                <a:gdLst/>
                <a:ahLst/>
                <a:cxnLst/>
                <a:rect l="l" t="t" r="r" b="b"/>
                <a:pathLst>
                  <a:path w="1561" h="782" extrusionOk="0">
                    <a:moveTo>
                      <a:pt x="1441" y="1"/>
                    </a:moveTo>
                    <a:lnTo>
                      <a:pt x="901" y="121"/>
                    </a:lnTo>
                    <a:lnTo>
                      <a:pt x="360" y="181"/>
                    </a:lnTo>
                    <a:lnTo>
                      <a:pt x="240" y="181"/>
                    </a:lnTo>
                    <a:lnTo>
                      <a:pt x="0" y="781"/>
                    </a:lnTo>
                    <a:lnTo>
                      <a:pt x="360" y="661"/>
                    </a:lnTo>
                    <a:lnTo>
                      <a:pt x="781" y="481"/>
                    </a:lnTo>
                    <a:lnTo>
                      <a:pt x="1021" y="301"/>
                    </a:lnTo>
                    <a:lnTo>
                      <a:pt x="1381" y="121"/>
                    </a:lnTo>
                    <a:lnTo>
                      <a:pt x="1501" y="61"/>
                    </a:lnTo>
                    <a:lnTo>
                      <a:pt x="15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3075925" y="2327472"/>
                <a:ext cx="160925" cy="160925"/>
              </a:xfrm>
              <a:custGeom>
                <a:avLst/>
                <a:gdLst/>
                <a:ahLst/>
                <a:cxnLst/>
                <a:rect l="l" t="t" r="r" b="b"/>
                <a:pathLst>
                  <a:path w="4803" h="4803" extrusionOk="0">
                    <a:moveTo>
                      <a:pt x="960" y="1"/>
                    </a:moveTo>
                    <a:lnTo>
                      <a:pt x="900" y="61"/>
                    </a:lnTo>
                    <a:lnTo>
                      <a:pt x="720" y="181"/>
                    </a:lnTo>
                    <a:lnTo>
                      <a:pt x="1441" y="781"/>
                    </a:lnTo>
                    <a:lnTo>
                      <a:pt x="600" y="301"/>
                    </a:lnTo>
                    <a:lnTo>
                      <a:pt x="480" y="361"/>
                    </a:lnTo>
                    <a:lnTo>
                      <a:pt x="540" y="301"/>
                    </a:lnTo>
                    <a:lnTo>
                      <a:pt x="480" y="241"/>
                    </a:lnTo>
                    <a:lnTo>
                      <a:pt x="60" y="1"/>
                    </a:lnTo>
                    <a:lnTo>
                      <a:pt x="60" y="1"/>
                    </a:lnTo>
                    <a:lnTo>
                      <a:pt x="180" y="121"/>
                    </a:lnTo>
                    <a:lnTo>
                      <a:pt x="600" y="541"/>
                    </a:lnTo>
                    <a:lnTo>
                      <a:pt x="1321" y="1141"/>
                    </a:lnTo>
                    <a:lnTo>
                      <a:pt x="2041" y="1621"/>
                    </a:lnTo>
                    <a:lnTo>
                      <a:pt x="2281" y="1801"/>
                    </a:lnTo>
                    <a:lnTo>
                      <a:pt x="2341" y="1861"/>
                    </a:lnTo>
                    <a:lnTo>
                      <a:pt x="2221" y="1801"/>
                    </a:lnTo>
                    <a:lnTo>
                      <a:pt x="1981" y="1681"/>
                    </a:lnTo>
                    <a:lnTo>
                      <a:pt x="1201" y="1261"/>
                    </a:lnTo>
                    <a:lnTo>
                      <a:pt x="1141" y="1261"/>
                    </a:lnTo>
                    <a:lnTo>
                      <a:pt x="1441" y="1501"/>
                    </a:lnTo>
                    <a:lnTo>
                      <a:pt x="1981" y="2042"/>
                    </a:lnTo>
                    <a:lnTo>
                      <a:pt x="2221" y="2342"/>
                    </a:lnTo>
                    <a:lnTo>
                      <a:pt x="2221" y="2342"/>
                    </a:lnTo>
                    <a:lnTo>
                      <a:pt x="1981" y="2102"/>
                    </a:lnTo>
                    <a:lnTo>
                      <a:pt x="1321" y="1621"/>
                    </a:lnTo>
                    <a:lnTo>
                      <a:pt x="960" y="1381"/>
                    </a:lnTo>
                    <a:lnTo>
                      <a:pt x="1501" y="1921"/>
                    </a:lnTo>
                    <a:lnTo>
                      <a:pt x="2161" y="2462"/>
                    </a:lnTo>
                    <a:lnTo>
                      <a:pt x="2461" y="2702"/>
                    </a:lnTo>
                    <a:lnTo>
                      <a:pt x="2461" y="2702"/>
                    </a:lnTo>
                    <a:lnTo>
                      <a:pt x="2101" y="2522"/>
                    </a:lnTo>
                    <a:lnTo>
                      <a:pt x="1381" y="2042"/>
                    </a:lnTo>
                    <a:lnTo>
                      <a:pt x="180" y="1141"/>
                    </a:lnTo>
                    <a:lnTo>
                      <a:pt x="0" y="1021"/>
                    </a:lnTo>
                    <a:lnTo>
                      <a:pt x="0" y="1141"/>
                    </a:lnTo>
                    <a:lnTo>
                      <a:pt x="360" y="1501"/>
                    </a:lnTo>
                    <a:lnTo>
                      <a:pt x="780" y="1921"/>
                    </a:lnTo>
                    <a:lnTo>
                      <a:pt x="1561" y="2522"/>
                    </a:lnTo>
                    <a:lnTo>
                      <a:pt x="2281" y="3062"/>
                    </a:lnTo>
                    <a:lnTo>
                      <a:pt x="2521" y="3182"/>
                    </a:lnTo>
                    <a:lnTo>
                      <a:pt x="2641" y="3242"/>
                    </a:lnTo>
                    <a:lnTo>
                      <a:pt x="2521" y="3242"/>
                    </a:lnTo>
                    <a:lnTo>
                      <a:pt x="2281" y="3122"/>
                    </a:lnTo>
                    <a:lnTo>
                      <a:pt x="1441" y="2702"/>
                    </a:lnTo>
                    <a:lnTo>
                      <a:pt x="600" y="2162"/>
                    </a:lnTo>
                    <a:lnTo>
                      <a:pt x="180" y="1801"/>
                    </a:lnTo>
                    <a:lnTo>
                      <a:pt x="240" y="1921"/>
                    </a:lnTo>
                    <a:lnTo>
                      <a:pt x="840" y="2402"/>
                    </a:lnTo>
                    <a:lnTo>
                      <a:pt x="1261" y="2762"/>
                    </a:lnTo>
                    <a:lnTo>
                      <a:pt x="2041" y="3362"/>
                    </a:lnTo>
                    <a:lnTo>
                      <a:pt x="2761" y="3842"/>
                    </a:lnTo>
                    <a:lnTo>
                      <a:pt x="3121" y="4082"/>
                    </a:lnTo>
                    <a:lnTo>
                      <a:pt x="3121" y="4082"/>
                    </a:lnTo>
                    <a:lnTo>
                      <a:pt x="2761" y="3902"/>
                    </a:lnTo>
                    <a:lnTo>
                      <a:pt x="1921" y="3482"/>
                    </a:lnTo>
                    <a:lnTo>
                      <a:pt x="1020" y="2942"/>
                    </a:lnTo>
                    <a:lnTo>
                      <a:pt x="1501" y="3362"/>
                    </a:lnTo>
                    <a:lnTo>
                      <a:pt x="2401" y="4022"/>
                    </a:lnTo>
                    <a:lnTo>
                      <a:pt x="2821" y="4323"/>
                    </a:lnTo>
                    <a:lnTo>
                      <a:pt x="3241" y="4503"/>
                    </a:lnTo>
                    <a:lnTo>
                      <a:pt x="3542" y="4563"/>
                    </a:lnTo>
                    <a:lnTo>
                      <a:pt x="3241" y="4563"/>
                    </a:lnTo>
                    <a:lnTo>
                      <a:pt x="2761" y="4443"/>
                    </a:lnTo>
                    <a:lnTo>
                      <a:pt x="2281" y="4142"/>
                    </a:lnTo>
                    <a:lnTo>
                      <a:pt x="1381" y="3602"/>
                    </a:lnTo>
                    <a:lnTo>
                      <a:pt x="840" y="3242"/>
                    </a:lnTo>
                    <a:lnTo>
                      <a:pt x="960" y="3422"/>
                    </a:lnTo>
                    <a:lnTo>
                      <a:pt x="1141" y="3542"/>
                    </a:lnTo>
                    <a:lnTo>
                      <a:pt x="1921" y="4142"/>
                    </a:lnTo>
                    <a:lnTo>
                      <a:pt x="2161" y="4262"/>
                    </a:lnTo>
                    <a:lnTo>
                      <a:pt x="2461" y="4503"/>
                    </a:lnTo>
                    <a:lnTo>
                      <a:pt x="3001" y="4803"/>
                    </a:lnTo>
                    <a:lnTo>
                      <a:pt x="4802" y="4803"/>
                    </a:lnTo>
                    <a:lnTo>
                      <a:pt x="3482" y="2942"/>
                    </a:lnTo>
                    <a:lnTo>
                      <a:pt x="2101" y="1201"/>
                    </a:lnTo>
                    <a:lnTo>
                      <a:pt x="1921" y="1321"/>
                    </a:lnTo>
                    <a:lnTo>
                      <a:pt x="1741" y="1381"/>
                    </a:lnTo>
                    <a:lnTo>
                      <a:pt x="1861" y="1261"/>
                    </a:lnTo>
                    <a:lnTo>
                      <a:pt x="2041" y="1141"/>
                    </a:lnTo>
                    <a:lnTo>
                      <a:pt x="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3409769" y="2588946"/>
                <a:ext cx="261473" cy="42250"/>
              </a:xfrm>
              <a:custGeom>
                <a:avLst/>
                <a:gdLst/>
                <a:ahLst/>
                <a:cxnLst/>
                <a:rect l="l" t="t" r="r" b="b"/>
                <a:pathLst>
                  <a:path w="7804" h="1261" extrusionOk="0">
                    <a:moveTo>
                      <a:pt x="0" y="0"/>
                    </a:moveTo>
                    <a:lnTo>
                      <a:pt x="661" y="1261"/>
                    </a:lnTo>
                    <a:lnTo>
                      <a:pt x="7383" y="1261"/>
                    </a:lnTo>
                    <a:lnTo>
                      <a:pt x="7624" y="600"/>
                    </a:lnTo>
                    <a:lnTo>
                      <a:pt x="7804" y="0"/>
                    </a:lnTo>
                    <a:lnTo>
                      <a:pt x="7504" y="0"/>
                    </a:lnTo>
                    <a:lnTo>
                      <a:pt x="6963" y="540"/>
                    </a:lnTo>
                    <a:lnTo>
                      <a:pt x="6723" y="720"/>
                    </a:lnTo>
                    <a:lnTo>
                      <a:pt x="6603" y="780"/>
                    </a:lnTo>
                    <a:lnTo>
                      <a:pt x="6663" y="720"/>
                    </a:lnTo>
                    <a:lnTo>
                      <a:pt x="6903" y="420"/>
                    </a:lnTo>
                    <a:lnTo>
                      <a:pt x="7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0"/>
              <p:cNvSpPr/>
              <p:nvPr/>
            </p:nvSpPr>
            <p:spPr>
              <a:xfrm>
                <a:off x="3675229" y="2588946"/>
                <a:ext cx="56355" cy="42250"/>
              </a:xfrm>
              <a:custGeom>
                <a:avLst/>
                <a:gdLst/>
                <a:ahLst/>
                <a:cxnLst/>
                <a:rect l="l" t="t" r="r" b="b"/>
                <a:pathLst>
                  <a:path w="1682" h="1261" extrusionOk="0">
                    <a:moveTo>
                      <a:pt x="661" y="0"/>
                    </a:moveTo>
                    <a:lnTo>
                      <a:pt x="541" y="240"/>
                    </a:lnTo>
                    <a:lnTo>
                      <a:pt x="301" y="780"/>
                    </a:lnTo>
                    <a:lnTo>
                      <a:pt x="1" y="1261"/>
                    </a:lnTo>
                    <a:lnTo>
                      <a:pt x="1681" y="1261"/>
                    </a:lnTo>
                    <a:lnTo>
                      <a:pt x="1561" y="60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0"/>
              <p:cNvSpPr/>
              <p:nvPr/>
            </p:nvSpPr>
            <p:spPr>
              <a:xfrm>
                <a:off x="2283499" y="2733721"/>
                <a:ext cx="623495" cy="50325"/>
              </a:xfrm>
              <a:custGeom>
                <a:avLst/>
                <a:gdLst/>
                <a:ahLst/>
                <a:cxnLst/>
                <a:rect l="l" t="t" r="r" b="b"/>
                <a:pathLst>
                  <a:path w="18609" h="1502" extrusionOk="0">
                    <a:moveTo>
                      <a:pt x="301" y="1"/>
                    </a:moveTo>
                    <a:lnTo>
                      <a:pt x="481" y="121"/>
                    </a:lnTo>
                    <a:lnTo>
                      <a:pt x="601" y="241"/>
                    </a:lnTo>
                    <a:lnTo>
                      <a:pt x="841" y="481"/>
                    </a:lnTo>
                    <a:lnTo>
                      <a:pt x="1021" y="541"/>
                    </a:lnTo>
                    <a:lnTo>
                      <a:pt x="1081" y="601"/>
                    </a:lnTo>
                    <a:lnTo>
                      <a:pt x="1021" y="601"/>
                    </a:lnTo>
                    <a:lnTo>
                      <a:pt x="781" y="541"/>
                    </a:lnTo>
                    <a:lnTo>
                      <a:pt x="541" y="421"/>
                    </a:lnTo>
                    <a:lnTo>
                      <a:pt x="361" y="301"/>
                    </a:lnTo>
                    <a:lnTo>
                      <a:pt x="181" y="241"/>
                    </a:lnTo>
                    <a:lnTo>
                      <a:pt x="1" y="241"/>
                    </a:lnTo>
                    <a:lnTo>
                      <a:pt x="841" y="781"/>
                    </a:lnTo>
                    <a:lnTo>
                      <a:pt x="1562" y="1261"/>
                    </a:lnTo>
                    <a:lnTo>
                      <a:pt x="1802" y="1502"/>
                    </a:lnTo>
                    <a:lnTo>
                      <a:pt x="18609" y="1502"/>
                    </a:lnTo>
                    <a:lnTo>
                      <a:pt x="18549" y="1261"/>
                    </a:lnTo>
                    <a:lnTo>
                      <a:pt x="18429" y="901"/>
                    </a:lnTo>
                    <a:lnTo>
                      <a:pt x="18309" y="481"/>
                    </a:lnTo>
                    <a:lnTo>
                      <a:pt x="18249" y="1"/>
                    </a:lnTo>
                    <a:lnTo>
                      <a:pt x="17889" y="1"/>
                    </a:lnTo>
                    <a:lnTo>
                      <a:pt x="17769" y="541"/>
                    </a:lnTo>
                    <a:lnTo>
                      <a:pt x="17709" y="541"/>
                    </a:lnTo>
                    <a:lnTo>
                      <a:pt x="17709" y="1"/>
                    </a:lnTo>
                    <a:lnTo>
                      <a:pt x="9965" y="1"/>
                    </a:lnTo>
                    <a:lnTo>
                      <a:pt x="10025" y="121"/>
                    </a:lnTo>
                    <a:lnTo>
                      <a:pt x="10025" y="121"/>
                    </a:lnTo>
                    <a:lnTo>
                      <a:pt x="9905" y="1"/>
                    </a:lnTo>
                    <a:lnTo>
                      <a:pt x="8284" y="1"/>
                    </a:lnTo>
                    <a:lnTo>
                      <a:pt x="8344" y="301"/>
                    </a:lnTo>
                    <a:lnTo>
                      <a:pt x="8465" y="421"/>
                    </a:lnTo>
                    <a:lnTo>
                      <a:pt x="8465" y="481"/>
                    </a:lnTo>
                    <a:lnTo>
                      <a:pt x="8405" y="421"/>
                    </a:lnTo>
                    <a:lnTo>
                      <a:pt x="8344" y="301"/>
                    </a:lnTo>
                    <a:lnTo>
                      <a:pt x="8164" y="1"/>
                    </a:lnTo>
                    <a:lnTo>
                      <a:pt x="961" y="1"/>
                    </a:lnTo>
                    <a:lnTo>
                      <a:pt x="1201" y="121"/>
                    </a:lnTo>
                    <a:lnTo>
                      <a:pt x="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2876805" y="2070054"/>
                <a:ext cx="14106" cy="48281"/>
              </a:xfrm>
              <a:custGeom>
                <a:avLst/>
                <a:gdLst/>
                <a:ahLst/>
                <a:cxnLst/>
                <a:rect l="l" t="t" r="r" b="b"/>
                <a:pathLst>
                  <a:path w="421" h="1441" extrusionOk="0">
                    <a:moveTo>
                      <a:pt x="421" y="0"/>
                    </a:moveTo>
                    <a:lnTo>
                      <a:pt x="241" y="361"/>
                    </a:lnTo>
                    <a:lnTo>
                      <a:pt x="121" y="841"/>
                    </a:lnTo>
                    <a:lnTo>
                      <a:pt x="1" y="1441"/>
                    </a:lnTo>
                    <a:lnTo>
                      <a:pt x="361" y="1441"/>
                    </a:lnTo>
                    <a:lnTo>
                      <a:pt x="361" y="1321"/>
                    </a:lnTo>
                    <a:lnTo>
                      <a:pt x="361" y="240"/>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0"/>
              <p:cNvSpPr/>
              <p:nvPr/>
            </p:nvSpPr>
            <p:spPr>
              <a:xfrm>
                <a:off x="2896908" y="2124365"/>
                <a:ext cx="16116" cy="16116"/>
              </a:xfrm>
              <a:custGeom>
                <a:avLst/>
                <a:gdLst/>
                <a:ahLst/>
                <a:cxnLst/>
                <a:rect l="l" t="t" r="r" b="b"/>
                <a:pathLst>
                  <a:path w="481" h="481" extrusionOk="0">
                    <a:moveTo>
                      <a:pt x="61" y="0"/>
                    </a:moveTo>
                    <a:lnTo>
                      <a:pt x="1" y="480"/>
                    </a:lnTo>
                    <a:lnTo>
                      <a:pt x="1" y="480"/>
                    </a:lnTo>
                    <a:lnTo>
                      <a:pt x="361" y="420"/>
                    </a:lnTo>
                    <a:lnTo>
                      <a:pt x="481" y="360"/>
                    </a:lnTo>
                    <a:lnTo>
                      <a:pt x="481" y="60"/>
                    </a:lnTo>
                    <a:lnTo>
                      <a:pt x="421" y="60"/>
                    </a:lnTo>
                    <a:lnTo>
                      <a:pt x="421" y="240"/>
                    </a:lnTo>
                    <a:lnTo>
                      <a:pt x="36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0"/>
              <p:cNvSpPr/>
              <p:nvPr/>
            </p:nvSpPr>
            <p:spPr>
              <a:xfrm>
                <a:off x="3196577" y="2588946"/>
                <a:ext cx="126749" cy="42250"/>
              </a:xfrm>
              <a:custGeom>
                <a:avLst/>
                <a:gdLst/>
                <a:ahLst/>
                <a:cxnLst/>
                <a:rect l="l" t="t" r="r" b="b"/>
                <a:pathLst>
                  <a:path w="3783" h="1261" extrusionOk="0">
                    <a:moveTo>
                      <a:pt x="301" y="0"/>
                    </a:moveTo>
                    <a:lnTo>
                      <a:pt x="661" y="180"/>
                    </a:lnTo>
                    <a:lnTo>
                      <a:pt x="1081" y="360"/>
                    </a:lnTo>
                    <a:lnTo>
                      <a:pt x="1741" y="540"/>
                    </a:lnTo>
                    <a:lnTo>
                      <a:pt x="1981" y="600"/>
                    </a:lnTo>
                    <a:lnTo>
                      <a:pt x="1741" y="600"/>
                    </a:lnTo>
                    <a:lnTo>
                      <a:pt x="1021" y="540"/>
                    </a:lnTo>
                    <a:lnTo>
                      <a:pt x="481" y="420"/>
                    </a:lnTo>
                    <a:lnTo>
                      <a:pt x="1" y="240"/>
                    </a:lnTo>
                    <a:lnTo>
                      <a:pt x="241" y="420"/>
                    </a:lnTo>
                    <a:lnTo>
                      <a:pt x="1381" y="1080"/>
                    </a:lnTo>
                    <a:lnTo>
                      <a:pt x="1801" y="1261"/>
                    </a:lnTo>
                    <a:lnTo>
                      <a:pt x="3782" y="1261"/>
                    </a:lnTo>
                    <a:lnTo>
                      <a:pt x="3062" y="0"/>
                    </a:lnTo>
                    <a:lnTo>
                      <a:pt x="781" y="0"/>
                    </a:lnTo>
                    <a:lnTo>
                      <a:pt x="961" y="120"/>
                    </a:lnTo>
                    <a:lnTo>
                      <a:pt x="1201" y="240"/>
                    </a:lnTo>
                    <a:lnTo>
                      <a:pt x="961" y="180"/>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2866754" y="2120345"/>
                <a:ext cx="24157" cy="28178"/>
              </a:xfrm>
              <a:custGeom>
                <a:avLst/>
                <a:gdLst/>
                <a:ahLst/>
                <a:cxnLst/>
                <a:rect l="l" t="t" r="r" b="b"/>
                <a:pathLst>
                  <a:path w="721" h="841" extrusionOk="0">
                    <a:moveTo>
                      <a:pt x="0" y="0"/>
                    </a:moveTo>
                    <a:lnTo>
                      <a:pt x="0" y="420"/>
                    </a:lnTo>
                    <a:lnTo>
                      <a:pt x="0" y="720"/>
                    </a:lnTo>
                    <a:lnTo>
                      <a:pt x="0" y="840"/>
                    </a:lnTo>
                    <a:lnTo>
                      <a:pt x="240" y="780"/>
                    </a:lnTo>
                    <a:lnTo>
                      <a:pt x="721" y="660"/>
                    </a:lnTo>
                    <a:lnTo>
                      <a:pt x="661" y="120"/>
                    </a:lnTo>
                    <a:lnTo>
                      <a:pt x="301" y="60"/>
                    </a:lnTo>
                    <a:lnTo>
                      <a:pt x="240" y="60"/>
                    </a:lnTo>
                    <a:lnTo>
                      <a:pt x="240" y="240"/>
                    </a:lnTo>
                    <a:lnTo>
                      <a:pt x="240" y="540"/>
                    </a:lnTo>
                    <a:lnTo>
                      <a:pt x="240" y="660"/>
                    </a:lnTo>
                    <a:lnTo>
                      <a:pt x="180" y="540"/>
                    </a:lnTo>
                    <a:lnTo>
                      <a:pt x="120" y="24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2906960" y="2413949"/>
                <a:ext cx="124739" cy="74448"/>
              </a:xfrm>
              <a:custGeom>
                <a:avLst/>
                <a:gdLst/>
                <a:ahLst/>
                <a:cxnLst/>
                <a:rect l="l" t="t" r="r" b="b"/>
                <a:pathLst>
                  <a:path w="3723" h="2222" extrusionOk="0">
                    <a:moveTo>
                      <a:pt x="121" y="1"/>
                    </a:moveTo>
                    <a:lnTo>
                      <a:pt x="121" y="181"/>
                    </a:lnTo>
                    <a:lnTo>
                      <a:pt x="301" y="301"/>
                    </a:lnTo>
                    <a:lnTo>
                      <a:pt x="721" y="601"/>
                    </a:lnTo>
                    <a:lnTo>
                      <a:pt x="1081" y="781"/>
                    </a:lnTo>
                    <a:lnTo>
                      <a:pt x="1502" y="961"/>
                    </a:lnTo>
                    <a:lnTo>
                      <a:pt x="1922" y="1141"/>
                    </a:lnTo>
                    <a:lnTo>
                      <a:pt x="2282" y="1201"/>
                    </a:lnTo>
                    <a:lnTo>
                      <a:pt x="2582" y="1261"/>
                    </a:lnTo>
                    <a:lnTo>
                      <a:pt x="2282" y="1321"/>
                    </a:lnTo>
                    <a:lnTo>
                      <a:pt x="1442" y="1321"/>
                    </a:lnTo>
                    <a:lnTo>
                      <a:pt x="901" y="1261"/>
                    </a:lnTo>
                    <a:lnTo>
                      <a:pt x="481" y="1081"/>
                    </a:lnTo>
                    <a:lnTo>
                      <a:pt x="121" y="961"/>
                    </a:lnTo>
                    <a:lnTo>
                      <a:pt x="301" y="1081"/>
                    </a:lnTo>
                    <a:lnTo>
                      <a:pt x="481" y="1201"/>
                    </a:lnTo>
                    <a:lnTo>
                      <a:pt x="781" y="1381"/>
                    </a:lnTo>
                    <a:lnTo>
                      <a:pt x="1141" y="1561"/>
                    </a:lnTo>
                    <a:lnTo>
                      <a:pt x="1622" y="1742"/>
                    </a:lnTo>
                    <a:lnTo>
                      <a:pt x="2042" y="1862"/>
                    </a:lnTo>
                    <a:lnTo>
                      <a:pt x="2462" y="1922"/>
                    </a:lnTo>
                    <a:lnTo>
                      <a:pt x="2882" y="1922"/>
                    </a:lnTo>
                    <a:lnTo>
                      <a:pt x="2762" y="1982"/>
                    </a:lnTo>
                    <a:lnTo>
                      <a:pt x="2462" y="2042"/>
                    </a:lnTo>
                    <a:lnTo>
                      <a:pt x="2042" y="2102"/>
                    </a:lnTo>
                    <a:lnTo>
                      <a:pt x="1562" y="2102"/>
                    </a:lnTo>
                    <a:lnTo>
                      <a:pt x="1021" y="1982"/>
                    </a:lnTo>
                    <a:lnTo>
                      <a:pt x="541" y="1862"/>
                    </a:lnTo>
                    <a:lnTo>
                      <a:pt x="181" y="1742"/>
                    </a:lnTo>
                    <a:lnTo>
                      <a:pt x="1" y="1621"/>
                    </a:lnTo>
                    <a:lnTo>
                      <a:pt x="1" y="1802"/>
                    </a:lnTo>
                    <a:lnTo>
                      <a:pt x="601" y="1982"/>
                    </a:lnTo>
                    <a:lnTo>
                      <a:pt x="841" y="2042"/>
                    </a:lnTo>
                    <a:lnTo>
                      <a:pt x="1081" y="2102"/>
                    </a:lnTo>
                    <a:lnTo>
                      <a:pt x="1321" y="2162"/>
                    </a:lnTo>
                    <a:lnTo>
                      <a:pt x="1502" y="2222"/>
                    </a:lnTo>
                    <a:lnTo>
                      <a:pt x="3122" y="2222"/>
                    </a:lnTo>
                    <a:lnTo>
                      <a:pt x="3662" y="2102"/>
                    </a:lnTo>
                    <a:lnTo>
                      <a:pt x="3722" y="2042"/>
                    </a:lnTo>
                    <a:lnTo>
                      <a:pt x="3662" y="1982"/>
                    </a:lnTo>
                    <a:lnTo>
                      <a:pt x="3542" y="1802"/>
                    </a:lnTo>
                    <a:lnTo>
                      <a:pt x="3362" y="1441"/>
                    </a:lnTo>
                    <a:lnTo>
                      <a:pt x="3242" y="1021"/>
                    </a:lnTo>
                    <a:lnTo>
                      <a:pt x="3242" y="661"/>
                    </a:lnTo>
                    <a:lnTo>
                      <a:pt x="3242" y="301"/>
                    </a:lnTo>
                    <a:lnTo>
                      <a:pt x="2942" y="361"/>
                    </a:lnTo>
                    <a:lnTo>
                      <a:pt x="2522" y="421"/>
                    </a:lnTo>
                    <a:lnTo>
                      <a:pt x="2042" y="421"/>
                    </a:lnTo>
                    <a:lnTo>
                      <a:pt x="1021" y="301"/>
                    </a:lnTo>
                    <a:lnTo>
                      <a:pt x="661" y="241"/>
                    </a:lnTo>
                    <a:lnTo>
                      <a:pt x="421" y="12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2967302" y="2540665"/>
                <a:ext cx="18126" cy="18126"/>
              </a:xfrm>
              <a:custGeom>
                <a:avLst/>
                <a:gdLst/>
                <a:ahLst/>
                <a:cxnLst/>
                <a:rect l="l" t="t" r="r" b="b"/>
                <a:pathLst>
                  <a:path w="541" h="541" extrusionOk="0">
                    <a:moveTo>
                      <a:pt x="541" y="0"/>
                    </a:moveTo>
                    <a:lnTo>
                      <a:pt x="121" y="361"/>
                    </a:lnTo>
                    <a:lnTo>
                      <a:pt x="1" y="541"/>
                    </a:lnTo>
                    <a:lnTo>
                      <a:pt x="181" y="361"/>
                    </a:lnTo>
                    <a:lnTo>
                      <a:pt x="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2949209" y="2315411"/>
                <a:ext cx="38229" cy="22147"/>
              </a:xfrm>
              <a:custGeom>
                <a:avLst/>
                <a:gdLst/>
                <a:ahLst/>
                <a:cxnLst/>
                <a:rect l="l" t="t" r="r" b="b"/>
                <a:pathLst>
                  <a:path w="1141" h="661" extrusionOk="0">
                    <a:moveTo>
                      <a:pt x="60" y="1"/>
                    </a:moveTo>
                    <a:lnTo>
                      <a:pt x="0" y="121"/>
                    </a:lnTo>
                    <a:lnTo>
                      <a:pt x="361" y="241"/>
                    </a:lnTo>
                    <a:lnTo>
                      <a:pt x="781" y="481"/>
                    </a:lnTo>
                    <a:lnTo>
                      <a:pt x="1081" y="661"/>
                    </a:lnTo>
                    <a:lnTo>
                      <a:pt x="1141" y="481"/>
                    </a:lnTo>
                    <a:lnTo>
                      <a:pt x="1141" y="421"/>
                    </a:lnTo>
                    <a:lnTo>
                      <a:pt x="901" y="421"/>
                    </a:lnTo>
                    <a:lnTo>
                      <a:pt x="901" y="361"/>
                    </a:lnTo>
                    <a:lnTo>
                      <a:pt x="421" y="24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2921065" y="2542675"/>
                <a:ext cx="4054" cy="34"/>
              </a:xfrm>
              <a:custGeom>
                <a:avLst/>
                <a:gdLst/>
                <a:ahLst/>
                <a:cxnLst/>
                <a:rect l="l" t="t" r="r" b="b"/>
                <a:pathLst>
                  <a:path w="121" h="1" extrusionOk="0">
                    <a:moveTo>
                      <a:pt x="0" y="0"/>
                    </a:moveTo>
                    <a:lnTo>
                      <a:pt x="0" y="0"/>
                    </a:lnTo>
                    <a:lnTo>
                      <a:pt x="0" y="0"/>
                    </a:lnTo>
                    <a:lnTo>
                      <a:pt x="0" y="0"/>
                    </a:lnTo>
                    <a:lnTo>
                      <a:pt x="120" y="0"/>
                    </a:lnTo>
                    <a:lnTo>
                      <a:pt x="12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3041717" y="2424000"/>
                <a:ext cx="4054" cy="14139"/>
              </a:xfrm>
              <a:custGeom>
                <a:avLst/>
                <a:gdLst/>
                <a:ahLst/>
                <a:cxnLst/>
                <a:rect l="l" t="t" r="r" b="b"/>
                <a:pathLst>
                  <a:path w="121" h="422" extrusionOk="0">
                    <a:moveTo>
                      <a:pt x="61" y="1"/>
                    </a:moveTo>
                    <a:lnTo>
                      <a:pt x="61" y="61"/>
                    </a:lnTo>
                    <a:lnTo>
                      <a:pt x="1" y="241"/>
                    </a:lnTo>
                    <a:lnTo>
                      <a:pt x="61" y="421"/>
                    </a:lnTo>
                    <a:lnTo>
                      <a:pt x="121" y="181"/>
                    </a:lnTo>
                    <a:lnTo>
                      <a:pt x="121" y="6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0"/>
              <p:cNvSpPr/>
              <p:nvPr/>
            </p:nvSpPr>
            <p:spPr>
              <a:xfrm>
                <a:off x="2989415" y="2361681"/>
                <a:ext cx="6098" cy="6064"/>
              </a:xfrm>
              <a:custGeom>
                <a:avLst/>
                <a:gdLst/>
                <a:ahLst/>
                <a:cxnLst/>
                <a:rect l="l" t="t" r="r" b="b"/>
                <a:pathLst>
                  <a:path w="182" h="181" extrusionOk="0">
                    <a:moveTo>
                      <a:pt x="181" y="0"/>
                    </a:moveTo>
                    <a:lnTo>
                      <a:pt x="61" y="60"/>
                    </a:lnTo>
                    <a:lnTo>
                      <a:pt x="1" y="120"/>
                    </a:lnTo>
                    <a:lnTo>
                      <a:pt x="181" y="18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0"/>
              <p:cNvSpPr/>
              <p:nvPr/>
            </p:nvSpPr>
            <p:spPr>
              <a:xfrm>
                <a:off x="2915001" y="2522572"/>
                <a:ext cx="20170" cy="6064"/>
              </a:xfrm>
              <a:custGeom>
                <a:avLst/>
                <a:gdLst/>
                <a:ahLst/>
                <a:cxnLst/>
                <a:rect l="l" t="t" r="r" b="b"/>
                <a:pathLst>
                  <a:path w="602" h="181" extrusionOk="0">
                    <a:moveTo>
                      <a:pt x="1" y="0"/>
                    </a:moveTo>
                    <a:lnTo>
                      <a:pt x="61" y="180"/>
                    </a:lnTo>
                    <a:lnTo>
                      <a:pt x="121" y="120"/>
                    </a:lnTo>
                    <a:lnTo>
                      <a:pt x="601" y="0"/>
                    </a:lnTo>
                    <a:lnTo>
                      <a:pt x="18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2965292" y="2407918"/>
                <a:ext cx="50325" cy="16116"/>
              </a:xfrm>
              <a:custGeom>
                <a:avLst/>
                <a:gdLst/>
                <a:ahLst/>
                <a:cxnLst/>
                <a:rect l="l" t="t" r="r" b="b"/>
                <a:pathLst>
                  <a:path w="1502" h="481" extrusionOk="0">
                    <a:moveTo>
                      <a:pt x="1261" y="1"/>
                    </a:moveTo>
                    <a:lnTo>
                      <a:pt x="1021" y="61"/>
                    </a:lnTo>
                    <a:lnTo>
                      <a:pt x="1081" y="181"/>
                    </a:lnTo>
                    <a:lnTo>
                      <a:pt x="1081" y="241"/>
                    </a:lnTo>
                    <a:lnTo>
                      <a:pt x="1021" y="181"/>
                    </a:lnTo>
                    <a:lnTo>
                      <a:pt x="1021" y="61"/>
                    </a:lnTo>
                    <a:lnTo>
                      <a:pt x="901" y="121"/>
                    </a:lnTo>
                    <a:lnTo>
                      <a:pt x="481" y="121"/>
                    </a:lnTo>
                    <a:lnTo>
                      <a:pt x="1" y="181"/>
                    </a:lnTo>
                    <a:lnTo>
                      <a:pt x="361" y="241"/>
                    </a:lnTo>
                    <a:lnTo>
                      <a:pt x="781" y="421"/>
                    </a:lnTo>
                    <a:lnTo>
                      <a:pt x="1201" y="481"/>
                    </a:lnTo>
                    <a:lnTo>
                      <a:pt x="1501" y="481"/>
                    </a:lnTo>
                    <a:lnTo>
                      <a:pt x="1501" y="361"/>
                    </a:lnTo>
                    <a:lnTo>
                      <a:pt x="1501" y="241"/>
                    </a:lnTo>
                    <a:lnTo>
                      <a:pt x="1501" y="181"/>
                    </a:lnTo>
                    <a:lnTo>
                      <a:pt x="1441" y="1"/>
                    </a:lnTo>
                    <a:lnTo>
                      <a:pt x="1381" y="1"/>
                    </a:lnTo>
                    <a:lnTo>
                      <a:pt x="1321" y="121"/>
                    </a:lnTo>
                    <a:lnTo>
                      <a:pt x="1381" y="241"/>
                    </a:lnTo>
                    <a:lnTo>
                      <a:pt x="1381" y="241"/>
                    </a:lnTo>
                    <a:lnTo>
                      <a:pt x="1321" y="181"/>
                    </a:lnTo>
                    <a:lnTo>
                      <a:pt x="1321" y="121"/>
                    </a:lnTo>
                    <a:lnTo>
                      <a:pt x="1261" y="61"/>
                    </a:lnTo>
                    <a:lnTo>
                      <a:pt x="1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3051768" y="2444137"/>
                <a:ext cx="4054" cy="18126"/>
              </a:xfrm>
              <a:custGeom>
                <a:avLst/>
                <a:gdLst/>
                <a:ahLst/>
                <a:cxnLst/>
                <a:rect l="l" t="t" r="r" b="b"/>
                <a:pathLst>
                  <a:path w="121" h="541" extrusionOk="0">
                    <a:moveTo>
                      <a:pt x="1" y="0"/>
                    </a:moveTo>
                    <a:lnTo>
                      <a:pt x="1" y="300"/>
                    </a:lnTo>
                    <a:lnTo>
                      <a:pt x="1" y="540"/>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1812887" y="2832292"/>
                <a:ext cx="80479" cy="50291"/>
              </a:xfrm>
              <a:custGeom>
                <a:avLst/>
                <a:gdLst/>
                <a:ahLst/>
                <a:cxnLst/>
                <a:rect l="l" t="t" r="r" b="b"/>
                <a:pathLst>
                  <a:path w="2402" h="1501" extrusionOk="0">
                    <a:moveTo>
                      <a:pt x="721" y="0"/>
                    </a:moveTo>
                    <a:lnTo>
                      <a:pt x="1" y="1501"/>
                    </a:lnTo>
                    <a:lnTo>
                      <a:pt x="1021" y="1501"/>
                    </a:lnTo>
                    <a:lnTo>
                      <a:pt x="1201" y="1441"/>
                    </a:lnTo>
                    <a:lnTo>
                      <a:pt x="1622" y="1141"/>
                    </a:lnTo>
                    <a:lnTo>
                      <a:pt x="2102" y="841"/>
                    </a:lnTo>
                    <a:lnTo>
                      <a:pt x="2342" y="600"/>
                    </a:lnTo>
                    <a:lnTo>
                      <a:pt x="2402" y="480"/>
                    </a:lnTo>
                    <a:lnTo>
                      <a:pt x="2402" y="480"/>
                    </a:lnTo>
                    <a:lnTo>
                      <a:pt x="2102" y="720"/>
                    </a:lnTo>
                    <a:lnTo>
                      <a:pt x="1862" y="901"/>
                    </a:lnTo>
                    <a:lnTo>
                      <a:pt x="1622" y="961"/>
                    </a:lnTo>
                    <a:lnTo>
                      <a:pt x="1562" y="961"/>
                    </a:lnTo>
                    <a:lnTo>
                      <a:pt x="1081" y="1141"/>
                    </a:lnTo>
                    <a:lnTo>
                      <a:pt x="961" y="1141"/>
                    </a:lnTo>
                    <a:lnTo>
                      <a:pt x="1081" y="1081"/>
                    </a:lnTo>
                    <a:lnTo>
                      <a:pt x="1502" y="901"/>
                    </a:lnTo>
                    <a:lnTo>
                      <a:pt x="1622" y="780"/>
                    </a:lnTo>
                    <a:lnTo>
                      <a:pt x="1562" y="780"/>
                    </a:lnTo>
                    <a:lnTo>
                      <a:pt x="1922" y="540"/>
                    </a:lnTo>
                    <a:lnTo>
                      <a:pt x="2102" y="360"/>
                    </a:lnTo>
                    <a:lnTo>
                      <a:pt x="2282" y="240"/>
                    </a:lnTo>
                    <a:lnTo>
                      <a:pt x="2342" y="120"/>
                    </a:lnTo>
                    <a:lnTo>
                      <a:pt x="2102" y="240"/>
                    </a:lnTo>
                    <a:lnTo>
                      <a:pt x="1982" y="300"/>
                    </a:lnTo>
                    <a:lnTo>
                      <a:pt x="1442" y="540"/>
                    </a:lnTo>
                    <a:lnTo>
                      <a:pt x="841" y="720"/>
                    </a:lnTo>
                    <a:lnTo>
                      <a:pt x="661" y="720"/>
                    </a:lnTo>
                    <a:lnTo>
                      <a:pt x="841" y="660"/>
                    </a:lnTo>
                    <a:lnTo>
                      <a:pt x="1381" y="420"/>
                    </a:lnTo>
                    <a:lnTo>
                      <a:pt x="1442" y="420"/>
                    </a:lnTo>
                    <a:lnTo>
                      <a:pt x="1742" y="240"/>
                    </a:lnTo>
                    <a:lnTo>
                      <a:pt x="2042" y="0"/>
                    </a:lnTo>
                    <a:lnTo>
                      <a:pt x="1862" y="0"/>
                    </a:lnTo>
                    <a:lnTo>
                      <a:pt x="1622" y="120"/>
                    </a:lnTo>
                    <a:lnTo>
                      <a:pt x="1261" y="240"/>
                    </a:lnTo>
                    <a:lnTo>
                      <a:pt x="961" y="300"/>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3069861" y="2468260"/>
                <a:ext cx="2044" cy="4054"/>
              </a:xfrm>
              <a:custGeom>
                <a:avLst/>
                <a:gdLst/>
                <a:ahLst/>
                <a:cxnLst/>
                <a:rect l="l" t="t" r="r" b="b"/>
                <a:pathLst>
                  <a:path w="61" h="121" extrusionOk="0">
                    <a:moveTo>
                      <a:pt x="1" y="0"/>
                    </a:moveTo>
                    <a:lnTo>
                      <a:pt x="61" y="121"/>
                    </a:lnTo>
                    <a:lnTo>
                      <a:pt x="6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0"/>
              <p:cNvSpPr/>
              <p:nvPr/>
            </p:nvSpPr>
            <p:spPr>
              <a:xfrm>
                <a:off x="1601739" y="2661316"/>
                <a:ext cx="2044" cy="34"/>
              </a:xfrm>
              <a:custGeom>
                <a:avLst/>
                <a:gdLst/>
                <a:ahLst/>
                <a:cxnLst/>
                <a:rect l="l" t="t" r="r" b="b"/>
                <a:pathLst>
                  <a:path w="61" h="1" extrusionOk="0">
                    <a:moveTo>
                      <a:pt x="0" y="1"/>
                    </a:moveTo>
                    <a:lnTo>
                      <a:pt x="0" y="1"/>
                    </a:lnTo>
                    <a:lnTo>
                      <a:pt x="0" y="1"/>
                    </a:lnTo>
                    <a:lnTo>
                      <a:pt x="0" y="1"/>
                    </a:lnTo>
                    <a:lnTo>
                      <a:pt x="60" y="1"/>
                    </a:lnTo>
                    <a:lnTo>
                      <a:pt x="0" y="1"/>
                    </a:lnTo>
                    <a:lnTo>
                      <a:pt x="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0"/>
              <p:cNvSpPr/>
              <p:nvPr/>
            </p:nvSpPr>
            <p:spPr>
              <a:xfrm>
                <a:off x="1674143" y="2699546"/>
                <a:ext cx="2044" cy="2044"/>
              </a:xfrm>
              <a:custGeom>
                <a:avLst/>
                <a:gdLst/>
                <a:ahLst/>
                <a:cxnLst/>
                <a:rect l="l" t="t" r="r" b="b"/>
                <a:pathLst>
                  <a:path w="61" h="61" extrusionOk="0">
                    <a:moveTo>
                      <a:pt x="60" y="0"/>
                    </a:moveTo>
                    <a:lnTo>
                      <a:pt x="0" y="60"/>
                    </a:lnTo>
                    <a:lnTo>
                      <a:pt x="6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1690226" y="2685473"/>
                <a:ext cx="8075" cy="16116"/>
              </a:xfrm>
              <a:custGeom>
                <a:avLst/>
                <a:gdLst/>
                <a:ahLst/>
                <a:cxnLst/>
                <a:rect l="l" t="t" r="r" b="b"/>
                <a:pathLst>
                  <a:path w="241" h="481" extrusionOk="0">
                    <a:moveTo>
                      <a:pt x="120" y="0"/>
                    </a:moveTo>
                    <a:lnTo>
                      <a:pt x="0" y="60"/>
                    </a:lnTo>
                    <a:lnTo>
                      <a:pt x="180" y="480"/>
                    </a:lnTo>
                    <a:lnTo>
                      <a:pt x="240" y="480"/>
                    </a:lnTo>
                    <a:lnTo>
                      <a:pt x="120" y="18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1567530" y="2661316"/>
                <a:ext cx="32232" cy="22180"/>
              </a:xfrm>
              <a:custGeom>
                <a:avLst/>
                <a:gdLst/>
                <a:ahLst/>
                <a:cxnLst/>
                <a:rect l="l" t="t" r="r" b="b"/>
                <a:pathLst>
                  <a:path w="962" h="662" extrusionOk="0">
                    <a:moveTo>
                      <a:pt x="121" y="1"/>
                    </a:moveTo>
                    <a:lnTo>
                      <a:pt x="1" y="481"/>
                    </a:lnTo>
                    <a:lnTo>
                      <a:pt x="1" y="661"/>
                    </a:lnTo>
                    <a:lnTo>
                      <a:pt x="721" y="301"/>
                    </a:lnTo>
                    <a:lnTo>
                      <a:pt x="361" y="301"/>
                    </a:lnTo>
                    <a:lnTo>
                      <a:pt x="601" y="241"/>
                    </a:lnTo>
                    <a:lnTo>
                      <a:pt x="961" y="6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2711893" y="2518552"/>
                <a:ext cx="112644" cy="40240"/>
              </a:xfrm>
              <a:custGeom>
                <a:avLst/>
                <a:gdLst/>
                <a:ahLst/>
                <a:cxnLst/>
                <a:rect l="l" t="t" r="r" b="b"/>
                <a:pathLst>
                  <a:path w="3362" h="1201" extrusionOk="0">
                    <a:moveTo>
                      <a:pt x="0" y="0"/>
                    </a:moveTo>
                    <a:lnTo>
                      <a:pt x="421" y="720"/>
                    </a:lnTo>
                    <a:lnTo>
                      <a:pt x="721" y="1201"/>
                    </a:lnTo>
                    <a:lnTo>
                      <a:pt x="3302" y="1201"/>
                    </a:lnTo>
                    <a:lnTo>
                      <a:pt x="3362" y="961"/>
                    </a:lnTo>
                    <a:lnTo>
                      <a:pt x="3242" y="840"/>
                    </a:lnTo>
                    <a:lnTo>
                      <a:pt x="3242" y="901"/>
                    </a:lnTo>
                    <a:lnTo>
                      <a:pt x="3182" y="961"/>
                    </a:lnTo>
                    <a:lnTo>
                      <a:pt x="3182" y="901"/>
                    </a:lnTo>
                    <a:lnTo>
                      <a:pt x="3242" y="780"/>
                    </a:lnTo>
                    <a:lnTo>
                      <a:pt x="3062" y="600"/>
                    </a:lnTo>
                    <a:lnTo>
                      <a:pt x="2642" y="0"/>
                    </a:lnTo>
                    <a:lnTo>
                      <a:pt x="1741" y="0"/>
                    </a:lnTo>
                    <a:lnTo>
                      <a:pt x="1921" y="180"/>
                    </a:lnTo>
                    <a:lnTo>
                      <a:pt x="2101" y="300"/>
                    </a:lnTo>
                    <a:lnTo>
                      <a:pt x="2101" y="300"/>
                    </a:lnTo>
                    <a:lnTo>
                      <a:pt x="1921" y="240"/>
                    </a:lnTo>
                    <a:lnTo>
                      <a:pt x="1741" y="120"/>
                    </a:lnTo>
                    <a:lnTo>
                      <a:pt x="1561" y="0"/>
                    </a:lnTo>
                    <a:lnTo>
                      <a:pt x="721" y="0"/>
                    </a:lnTo>
                    <a:lnTo>
                      <a:pt x="841" y="180"/>
                    </a:lnTo>
                    <a:lnTo>
                      <a:pt x="1021" y="480"/>
                    </a:lnTo>
                    <a:lnTo>
                      <a:pt x="1141" y="600"/>
                    </a:lnTo>
                    <a:lnTo>
                      <a:pt x="1021" y="540"/>
                    </a:lnTo>
                    <a:lnTo>
                      <a:pt x="721" y="240"/>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2810432" y="2518552"/>
                <a:ext cx="14106" cy="20137"/>
              </a:xfrm>
              <a:custGeom>
                <a:avLst/>
                <a:gdLst/>
                <a:ahLst/>
                <a:cxnLst/>
                <a:rect l="l" t="t" r="r" b="b"/>
                <a:pathLst>
                  <a:path w="421" h="601" extrusionOk="0">
                    <a:moveTo>
                      <a:pt x="1" y="0"/>
                    </a:moveTo>
                    <a:lnTo>
                      <a:pt x="241" y="540"/>
                    </a:lnTo>
                    <a:lnTo>
                      <a:pt x="301" y="600"/>
                    </a:lnTo>
                    <a:lnTo>
                      <a:pt x="361" y="60"/>
                    </a:lnTo>
                    <a:lnTo>
                      <a:pt x="421" y="0"/>
                    </a:lnTo>
                    <a:lnTo>
                      <a:pt x="301" y="0"/>
                    </a:lnTo>
                    <a:lnTo>
                      <a:pt x="301" y="6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2649541" y="2518552"/>
                <a:ext cx="42283" cy="40240"/>
              </a:xfrm>
              <a:custGeom>
                <a:avLst/>
                <a:gdLst/>
                <a:ahLst/>
                <a:cxnLst/>
                <a:rect l="l" t="t" r="r" b="b"/>
                <a:pathLst>
                  <a:path w="1262" h="1201" extrusionOk="0">
                    <a:moveTo>
                      <a:pt x="1" y="0"/>
                    </a:moveTo>
                    <a:lnTo>
                      <a:pt x="121" y="600"/>
                    </a:lnTo>
                    <a:lnTo>
                      <a:pt x="241" y="1201"/>
                    </a:lnTo>
                    <a:lnTo>
                      <a:pt x="1261" y="1201"/>
                    </a:lnTo>
                    <a:lnTo>
                      <a:pt x="901" y="901"/>
                    </a:lnTo>
                    <a:lnTo>
                      <a:pt x="601" y="54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2679695" y="2518552"/>
                <a:ext cx="40273" cy="40240"/>
              </a:xfrm>
              <a:custGeom>
                <a:avLst/>
                <a:gdLst/>
                <a:ahLst/>
                <a:cxnLst/>
                <a:rect l="l" t="t" r="r" b="b"/>
                <a:pathLst>
                  <a:path w="1202" h="1201" extrusionOk="0">
                    <a:moveTo>
                      <a:pt x="1" y="0"/>
                    </a:moveTo>
                    <a:lnTo>
                      <a:pt x="121" y="300"/>
                    </a:lnTo>
                    <a:lnTo>
                      <a:pt x="361" y="780"/>
                    </a:lnTo>
                    <a:lnTo>
                      <a:pt x="601" y="1201"/>
                    </a:lnTo>
                    <a:lnTo>
                      <a:pt x="1201" y="1201"/>
                    </a:lnTo>
                    <a:lnTo>
                      <a:pt x="1021" y="961"/>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1971768" y="2743806"/>
                <a:ext cx="4054" cy="8075"/>
              </a:xfrm>
              <a:custGeom>
                <a:avLst/>
                <a:gdLst/>
                <a:ahLst/>
                <a:cxnLst/>
                <a:rect l="l" t="t" r="r" b="b"/>
                <a:pathLst>
                  <a:path w="121" h="241" extrusionOk="0">
                    <a:moveTo>
                      <a:pt x="1" y="0"/>
                    </a:moveTo>
                    <a:lnTo>
                      <a:pt x="1" y="60"/>
                    </a:lnTo>
                    <a:lnTo>
                      <a:pt x="1" y="120"/>
                    </a:lnTo>
                    <a:lnTo>
                      <a:pt x="61" y="240"/>
                    </a:lnTo>
                    <a:lnTo>
                      <a:pt x="121" y="240"/>
                    </a:lnTo>
                    <a:lnTo>
                      <a:pt x="6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2830535" y="2588946"/>
                <a:ext cx="12129" cy="42250"/>
              </a:xfrm>
              <a:custGeom>
                <a:avLst/>
                <a:gdLst/>
                <a:ahLst/>
                <a:cxnLst/>
                <a:rect l="l" t="t" r="r" b="b"/>
                <a:pathLst>
                  <a:path w="362" h="1261" extrusionOk="0">
                    <a:moveTo>
                      <a:pt x="301" y="0"/>
                    </a:moveTo>
                    <a:lnTo>
                      <a:pt x="61" y="900"/>
                    </a:lnTo>
                    <a:lnTo>
                      <a:pt x="1" y="1261"/>
                    </a:lnTo>
                    <a:lnTo>
                      <a:pt x="361" y="1261"/>
                    </a:lnTo>
                    <a:lnTo>
                      <a:pt x="301" y="60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p:nvPr/>
            </p:nvSpPr>
            <p:spPr>
              <a:xfrm>
                <a:off x="2953230" y="2588946"/>
                <a:ext cx="16116" cy="12095"/>
              </a:xfrm>
              <a:custGeom>
                <a:avLst/>
                <a:gdLst/>
                <a:ahLst/>
                <a:cxnLst/>
                <a:rect l="l" t="t" r="r" b="b"/>
                <a:pathLst>
                  <a:path w="481" h="361" extrusionOk="0">
                    <a:moveTo>
                      <a:pt x="481" y="0"/>
                    </a:moveTo>
                    <a:lnTo>
                      <a:pt x="121" y="240"/>
                    </a:lnTo>
                    <a:lnTo>
                      <a:pt x="0" y="360"/>
                    </a:lnTo>
                    <a:lnTo>
                      <a:pt x="0" y="360"/>
                    </a:lnTo>
                    <a:lnTo>
                      <a:pt x="181" y="240"/>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2665623" y="2588946"/>
                <a:ext cx="158914" cy="42250"/>
              </a:xfrm>
              <a:custGeom>
                <a:avLst/>
                <a:gdLst/>
                <a:ahLst/>
                <a:cxnLst/>
                <a:rect l="l" t="t" r="r" b="b"/>
                <a:pathLst>
                  <a:path w="4743" h="1261" extrusionOk="0">
                    <a:moveTo>
                      <a:pt x="1" y="0"/>
                    </a:moveTo>
                    <a:lnTo>
                      <a:pt x="361" y="780"/>
                    </a:lnTo>
                    <a:lnTo>
                      <a:pt x="661" y="1201"/>
                    </a:lnTo>
                    <a:lnTo>
                      <a:pt x="661" y="1261"/>
                    </a:lnTo>
                    <a:lnTo>
                      <a:pt x="4683" y="1261"/>
                    </a:lnTo>
                    <a:lnTo>
                      <a:pt x="4683" y="840"/>
                    </a:lnTo>
                    <a:lnTo>
                      <a:pt x="4743" y="0"/>
                    </a:lnTo>
                    <a:lnTo>
                      <a:pt x="2822" y="0"/>
                    </a:lnTo>
                    <a:lnTo>
                      <a:pt x="3122" y="240"/>
                    </a:lnTo>
                    <a:lnTo>
                      <a:pt x="3302" y="360"/>
                    </a:lnTo>
                    <a:lnTo>
                      <a:pt x="3062" y="300"/>
                    </a:lnTo>
                    <a:lnTo>
                      <a:pt x="26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3007542" y="2588946"/>
                <a:ext cx="6064" cy="4054"/>
              </a:xfrm>
              <a:custGeom>
                <a:avLst/>
                <a:gdLst/>
                <a:ahLst/>
                <a:cxnLst/>
                <a:rect l="l" t="t" r="r" b="b"/>
                <a:pathLst>
                  <a:path w="181" h="121" extrusionOk="0">
                    <a:moveTo>
                      <a:pt x="120" y="0"/>
                    </a:moveTo>
                    <a:lnTo>
                      <a:pt x="0" y="120"/>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3011562" y="2588946"/>
                <a:ext cx="20137" cy="14106"/>
              </a:xfrm>
              <a:custGeom>
                <a:avLst/>
                <a:gdLst/>
                <a:ahLst/>
                <a:cxnLst/>
                <a:rect l="l" t="t" r="r" b="b"/>
                <a:pathLst>
                  <a:path w="601" h="421" extrusionOk="0">
                    <a:moveTo>
                      <a:pt x="300" y="0"/>
                    </a:moveTo>
                    <a:lnTo>
                      <a:pt x="0" y="420"/>
                    </a:lnTo>
                    <a:lnTo>
                      <a:pt x="540" y="60"/>
                    </a:lnTo>
                    <a:lnTo>
                      <a:pt x="6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0"/>
              <p:cNvSpPr/>
              <p:nvPr/>
            </p:nvSpPr>
            <p:spPr>
              <a:xfrm>
                <a:off x="2440369" y="2661316"/>
                <a:ext cx="108657" cy="40273"/>
              </a:xfrm>
              <a:custGeom>
                <a:avLst/>
                <a:gdLst/>
                <a:ahLst/>
                <a:cxnLst/>
                <a:rect l="l" t="t" r="r" b="b"/>
                <a:pathLst>
                  <a:path w="3243" h="1202" extrusionOk="0">
                    <a:moveTo>
                      <a:pt x="661" y="1"/>
                    </a:moveTo>
                    <a:lnTo>
                      <a:pt x="1" y="1201"/>
                    </a:lnTo>
                    <a:lnTo>
                      <a:pt x="3242" y="1201"/>
                    </a:lnTo>
                    <a:lnTo>
                      <a:pt x="3242" y="1141"/>
                    </a:lnTo>
                    <a:lnTo>
                      <a:pt x="3122" y="241"/>
                    </a:lnTo>
                    <a:lnTo>
                      <a:pt x="3122" y="1"/>
                    </a:lnTo>
                    <a:lnTo>
                      <a:pt x="2402" y="1"/>
                    </a:lnTo>
                    <a:lnTo>
                      <a:pt x="2402" y="541"/>
                    </a:lnTo>
                    <a:lnTo>
                      <a:pt x="2402" y="721"/>
                    </a:lnTo>
                    <a:lnTo>
                      <a:pt x="2342" y="541"/>
                    </a:lnTo>
                    <a:lnTo>
                      <a:pt x="22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0"/>
              <p:cNvSpPr/>
              <p:nvPr/>
            </p:nvSpPr>
            <p:spPr>
              <a:xfrm>
                <a:off x="2631448" y="2588946"/>
                <a:ext cx="54345" cy="42250"/>
              </a:xfrm>
              <a:custGeom>
                <a:avLst/>
                <a:gdLst/>
                <a:ahLst/>
                <a:cxnLst/>
                <a:rect l="l" t="t" r="r" b="b"/>
                <a:pathLst>
                  <a:path w="1622" h="1261" extrusionOk="0">
                    <a:moveTo>
                      <a:pt x="0" y="0"/>
                    </a:moveTo>
                    <a:lnTo>
                      <a:pt x="0" y="300"/>
                    </a:lnTo>
                    <a:lnTo>
                      <a:pt x="0" y="1261"/>
                    </a:lnTo>
                    <a:lnTo>
                      <a:pt x="1621" y="1261"/>
                    </a:lnTo>
                    <a:lnTo>
                      <a:pt x="1261" y="840"/>
                    </a:lnTo>
                    <a:lnTo>
                      <a:pt x="961" y="480"/>
                    </a:lnTo>
                    <a:lnTo>
                      <a:pt x="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098484" y="2864457"/>
                <a:ext cx="6064" cy="18126"/>
              </a:xfrm>
              <a:custGeom>
                <a:avLst/>
                <a:gdLst/>
                <a:ahLst/>
                <a:cxnLst/>
                <a:rect l="l" t="t" r="r" b="b"/>
                <a:pathLst>
                  <a:path w="181" h="541" extrusionOk="0">
                    <a:moveTo>
                      <a:pt x="1" y="1"/>
                    </a:moveTo>
                    <a:lnTo>
                      <a:pt x="61" y="541"/>
                    </a:lnTo>
                    <a:lnTo>
                      <a:pt x="181" y="5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593219" y="2661316"/>
                <a:ext cx="277589" cy="40273"/>
              </a:xfrm>
              <a:custGeom>
                <a:avLst/>
                <a:gdLst/>
                <a:ahLst/>
                <a:cxnLst/>
                <a:rect l="l" t="t" r="r" b="b"/>
                <a:pathLst>
                  <a:path w="8285" h="1202" extrusionOk="0">
                    <a:moveTo>
                      <a:pt x="1" y="1"/>
                    </a:moveTo>
                    <a:lnTo>
                      <a:pt x="61" y="61"/>
                    </a:lnTo>
                    <a:lnTo>
                      <a:pt x="181" y="661"/>
                    </a:lnTo>
                    <a:lnTo>
                      <a:pt x="361" y="1201"/>
                    </a:lnTo>
                    <a:lnTo>
                      <a:pt x="8284" y="1201"/>
                    </a:lnTo>
                    <a:lnTo>
                      <a:pt x="8284" y="781"/>
                    </a:lnTo>
                    <a:lnTo>
                      <a:pt x="8284" y="661"/>
                    </a:lnTo>
                    <a:lnTo>
                      <a:pt x="8104" y="361"/>
                    </a:lnTo>
                    <a:lnTo>
                      <a:pt x="7864" y="1"/>
                    </a:lnTo>
                    <a:lnTo>
                      <a:pt x="7804" y="1"/>
                    </a:lnTo>
                    <a:lnTo>
                      <a:pt x="7804" y="601"/>
                    </a:lnTo>
                    <a:lnTo>
                      <a:pt x="7924" y="1021"/>
                    </a:lnTo>
                    <a:lnTo>
                      <a:pt x="7984" y="1141"/>
                    </a:lnTo>
                    <a:lnTo>
                      <a:pt x="7864" y="1021"/>
                    </a:lnTo>
                    <a:lnTo>
                      <a:pt x="7744" y="661"/>
                    </a:lnTo>
                    <a:lnTo>
                      <a:pt x="7564" y="1"/>
                    </a:lnTo>
                    <a:lnTo>
                      <a:pt x="6964" y="1"/>
                    </a:lnTo>
                    <a:lnTo>
                      <a:pt x="6964" y="181"/>
                    </a:lnTo>
                    <a:lnTo>
                      <a:pt x="6904" y="1"/>
                    </a:lnTo>
                    <a:lnTo>
                      <a:pt x="1381" y="1"/>
                    </a:lnTo>
                    <a:lnTo>
                      <a:pt x="1441" y="181"/>
                    </a:lnTo>
                    <a:lnTo>
                      <a:pt x="1321" y="1"/>
                    </a:lnTo>
                    <a:lnTo>
                      <a:pt x="1201" y="1"/>
                    </a:lnTo>
                    <a:lnTo>
                      <a:pt x="1321" y="361"/>
                    </a:lnTo>
                    <a:lnTo>
                      <a:pt x="1502" y="661"/>
                    </a:lnTo>
                    <a:lnTo>
                      <a:pt x="1622" y="841"/>
                    </a:lnTo>
                    <a:lnTo>
                      <a:pt x="1682" y="1081"/>
                    </a:lnTo>
                    <a:lnTo>
                      <a:pt x="1562" y="901"/>
                    </a:lnTo>
                    <a:lnTo>
                      <a:pt x="1381" y="721"/>
                    </a:lnTo>
                    <a:lnTo>
                      <a:pt x="1201" y="42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526879" y="2588946"/>
                <a:ext cx="16116" cy="42250"/>
              </a:xfrm>
              <a:custGeom>
                <a:avLst/>
                <a:gdLst/>
                <a:ahLst/>
                <a:cxnLst/>
                <a:rect l="l" t="t" r="r" b="b"/>
                <a:pathLst>
                  <a:path w="481" h="1261" extrusionOk="0">
                    <a:moveTo>
                      <a:pt x="480" y="0"/>
                    </a:moveTo>
                    <a:lnTo>
                      <a:pt x="240" y="540"/>
                    </a:lnTo>
                    <a:lnTo>
                      <a:pt x="0" y="1261"/>
                    </a:lnTo>
                    <a:lnTo>
                      <a:pt x="480" y="1261"/>
                    </a:lnTo>
                    <a:lnTo>
                      <a:pt x="480" y="540"/>
                    </a:lnTo>
                    <a:lnTo>
                      <a:pt x="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0"/>
              <p:cNvSpPr/>
              <p:nvPr/>
            </p:nvSpPr>
            <p:spPr>
              <a:xfrm>
                <a:off x="1925531" y="2832292"/>
                <a:ext cx="66407" cy="50291"/>
              </a:xfrm>
              <a:custGeom>
                <a:avLst/>
                <a:gdLst/>
                <a:ahLst/>
                <a:cxnLst/>
                <a:rect l="l" t="t" r="r" b="b"/>
                <a:pathLst>
                  <a:path w="1982" h="1501" extrusionOk="0">
                    <a:moveTo>
                      <a:pt x="541" y="0"/>
                    </a:moveTo>
                    <a:lnTo>
                      <a:pt x="541" y="60"/>
                    </a:lnTo>
                    <a:lnTo>
                      <a:pt x="360" y="660"/>
                    </a:lnTo>
                    <a:lnTo>
                      <a:pt x="180" y="1081"/>
                    </a:lnTo>
                    <a:lnTo>
                      <a:pt x="120" y="1201"/>
                    </a:lnTo>
                    <a:lnTo>
                      <a:pt x="0" y="1441"/>
                    </a:lnTo>
                    <a:lnTo>
                      <a:pt x="0" y="1501"/>
                    </a:lnTo>
                    <a:lnTo>
                      <a:pt x="1201" y="1501"/>
                    </a:lnTo>
                    <a:lnTo>
                      <a:pt x="901" y="1201"/>
                    </a:lnTo>
                    <a:lnTo>
                      <a:pt x="781" y="1021"/>
                    </a:lnTo>
                    <a:lnTo>
                      <a:pt x="781" y="1021"/>
                    </a:lnTo>
                    <a:lnTo>
                      <a:pt x="961" y="1201"/>
                    </a:lnTo>
                    <a:lnTo>
                      <a:pt x="1201" y="1381"/>
                    </a:lnTo>
                    <a:lnTo>
                      <a:pt x="1561" y="1501"/>
                    </a:lnTo>
                    <a:lnTo>
                      <a:pt x="1741" y="1501"/>
                    </a:lnTo>
                    <a:lnTo>
                      <a:pt x="1441" y="1201"/>
                    </a:lnTo>
                    <a:lnTo>
                      <a:pt x="1441" y="1201"/>
                    </a:lnTo>
                    <a:lnTo>
                      <a:pt x="1981" y="1501"/>
                    </a:lnTo>
                    <a:lnTo>
                      <a:pt x="1441" y="1021"/>
                    </a:lnTo>
                    <a:lnTo>
                      <a:pt x="901" y="420"/>
                    </a:lnTo>
                    <a:lnTo>
                      <a:pt x="841" y="300"/>
                    </a:lnTo>
                    <a:lnTo>
                      <a:pt x="841" y="360"/>
                    </a:lnTo>
                    <a:lnTo>
                      <a:pt x="781" y="480"/>
                    </a:lnTo>
                    <a:lnTo>
                      <a:pt x="721" y="660"/>
                    </a:lnTo>
                    <a:lnTo>
                      <a:pt x="661" y="720"/>
                    </a:lnTo>
                    <a:lnTo>
                      <a:pt x="661" y="660"/>
                    </a:lnTo>
                    <a:lnTo>
                      <a:pt x="721" y="480"/>
                    </a:lnTo>
                    <a:lnTo>
                      <a:pt x="781" y="180"/>
                    </a:lnTo>
                    <a:lnTo>
                      <a:pt x="781" y="60"/>
                    </a:lnTo>
                    <a:lnTo>
                      <a:pt x="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0"/>
              <p:cNvSpPr/>
              <p:nvPr/>
            </p:nvSpPr>
            <p:spPr>
              <a:xfrm>
                <a:off x="1963727" y="2765919"/>
                <a:ext cx="6064" cy="18126"/>
              </a:xfrm>
              <a:custGeom>
                <a:avLst/>
                <a:gdLst/>
                <a:ahLst/>
                <a:cxnLst/>
                <a:rect l="l" t="t" r="r" b="b"/>
                <a:pathLst>
                  <a:path w="181" h="541" extrusionOk="0">
                    <a:moveTo>
                      <a:pt x="1" y="0"/>
                    </a:moveTo>
                    <a:lnTo>
                      <a:pt x="1" y="120"/>
                    </a:lnTo>
                    <a:lnTo>
                      <a:pt x="1" y="300"/>
                    </a:lnTo>
                    <a:lnTo>
                      <a:pt x="61" y="541"/>
                    </a:lnTo>
                    <a:lnTo>
                      <a:pt x="181" y="541"/>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1953675" y="2775970"/>
                <a:ext cx="4054" cy="8075"/>
              </a:xfrm>
              <a:custGeom>
                <a:avLst/>
                <a:gdLst/>
                <a:ahLst/>
                <a:cxnLst/>
                <a:rect l="l" t="t" r="r" b="b"/>
                <a:pathLst>
                  <a:path w="121" h="241" extrusionOk="0">
                    <a:moveTo>
                      <a:pt x="61" y="0"/>
                    </a:moveTo>
                    <a:lnTo>
                      <a:pt x="1" y="60"/>
                    </a:lnTo>
                    <a:lnTo>
                      <a:pt x="1" y="120"/>
                    </a:lnTo>
                    <a:lnTo>
                      <a:pt x="61" y="241"/>
                    </a:lnTo>
                    <a:lnTo>
                      <a:pt x="121" y="241"/>
                    </a:lnTo>
                    <a:lnTo>
                      <a:pt x="121" y="180"/>
                    </a:lnTo>
                    <a:lnTo>
                      <a:pt x="6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016028" y="2876519"/>
                <a:ext cx="10085" cy="6064"/>
              </a:xfrm>
              <a:custGeom>
                <a:avLst/>
                <a:gdLst/>
                <a:ahLst/>
                <a:cxnLst/>
                <a:rect l="l" t="t" r="r" b="b"/>
                <a:pathLst>
                  <a:path w="301" h="181" extrusionOk="0">
                    <a:moveTo>
                      <a:pt x="0" y="1"/>
                    </a:moveTo>
                    <a:lnTo>
                      <a:pt x="241" y="181"/>
                    </a:lnTo>
                    <a:lnTo>
                      <a:pt x="301" y="181"/>
                    </a:lnTo>
                    <a:lnTo>
                      <a:pt x="241" y="12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1897353" y="2755867"/>
                <a:ext cx="30222" cy="28178"/>
              </a:xfrm>
              <a:custGeom>
                <a:avLst/>
                <a:gdLst/>
                <a:ahLst/>
                <a:cxnLst/>
                <a:rect l="l" t="t" r="r" b="b"/>
                <a:pathLst>
                  <a:path w="902" h="841" extrusionOk="0">
                    <a:moveTo>
                      <a:pt x="901" y="0"/>
                    </a:moveTo>
                    <a:lnTo>
                      <a:pt x="661" y="240"/>
                    </a:lnTo>
                    <a:lnTo>
                      <a:pt x="181" y="660"/>
                    </a:lnTo>
                    <a:lnTo>
                      <a:pt x="1" y="841"/>
                    </a:lnTo>
                    <a:lnTo>
                      <a:pt x="181" y="841"/>
                    </a:lnTo>
                    <a:lnTo>
                      <a:pt x="541" y="420"/>
                    </a:lnTo>
                    <a:lnTo>
                      <a:pt x="901" y="60"/>
                    </a:lnTo>
                    <a:lnTo>
                      <a:pt x="9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2615366" y="2598997"/>
                <a:ext cx="8075" cy="32198"/>
              </a:xfrm>
              <a:custGeom>
                <a:avLst/>
                <a:gdLst/>
                <a:ahLst/>
                <a:cxnLst/>
                <a:rect l="l" t="t" r="r" b="b"/>
                <a:pathLst>
                  <a:path w="241" h="961" extrusionOk="0">
                    <a:moveTo>
                      <a:pt x="0" y="0"/>
                    </a:moveTo>
                    <a:lnTo>
                      <a:pt x="120" y="600"/>
                    </a:lnTo>
                    <a:lnTo>
                      <a:pt x="180" y="961"/>
                    </a:lnTo>
                    <a:lnTo>
                      <a:pt x="240" y="9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0"/>
              <p:cNvSpPr/>
              <p:nvPr/>
            </p:nvSpPr>
            <p:spPr>
              <a:xfrm>
                <a:off x="2565075" y="2621110"/>
                <a:ext cx="2044" cy="10085"/>
              </a:xfrm>
              <a:custGeom>
                <a:avLst/>
                <a:gdLst/>
                <a:ahLst/>
                <a:cxnLst/>
                <a:rect l="l" t="t" r="r" b="b"/>
                <a:pathLst>
                  <a:path w="61" h="301" extrusionOk="0">
                    <a:moveTo>
                      <a:pt x="1" y="0"/>
                    </a:moveTo>
                    <a:lnTo>
                      <a:pt x="1" y="301"/>
                    </a:lnTo>
                    <a:lnTo>
                      <a:pt x="61" y="30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2587188" y="2588946"/>
                <a:ext cx="20170" cy="42250"/>
              </a:xfrm>
              <a:custGeom>
                <a:avLst/>
                <a:gdLst/>
                <a:ahLst/>
                <a:cxnLst/>
                <a:rect l="l" t="t" r="r" b="b"/>
                <a:pathLst>
                  <a:path w="602" h="1261" extrusionOk="0">
                    <a:moveTo>
                      <a:pt x="1" y="0"/>
                    </a:moveTo>
                    <a:lnTo>
                      <a:pt x="1" y="180"/>
                    </a:lnTo>
                    <a:lnTo>
                      <a:pt x="1" y="540"/>
                    </a:lnTo>
                    <a:lnTo>
                      <a:pt x="61" y="1261"/>
                    </a:lnTo>
                    <a:lnTo>
                      <a:pt x="601" y="1261"/>
                    </a:lnTo>
                    <a:lnTo>
                      <a:pt x="541" y="1080"/>
                    </a:lnTo>
                    <a:lnTo>
                      <a:pt x="301" y="54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2480608" y="2588946"/>
                <a:ext cx="42250" cy="42250"/>
              </a:xfrm>
              <a:custGeom>
                <a:avLst/>
                <a:gdLst/>
                <a:ahLst/>
                <a:cxnLst/>
                <a:rect l="l" t="t" r="r" b="b"/>
                <a:pathLst>
                  <a:path w="1261" h="1261" extrusionOk="0">
                    <a:moveTo>
                      <a:pt x="841" y="0"/>
                    </a:moveTo>
                    <a:lnTo>
                      <a:pt x="120" y="1141"/>
                    </a:lnTo>
                    <a:lnTo>
                      <a:pt x="0" y="1261"/>
                    </a:lnTo>
                    <a:lnTo>
                      <a:pt x="1081" y="1261"/>
                    </a:lnTo>
                    <a:lnTo>
                      <a:pt x="1201" y="420"/>
                    </a:lnTo>
                    <a:lnTo>
                      <a:pt x="1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0"/>
              <p:cNvSpPr/>
              <p:nvPr/>
            </p:nvSpPr>
            <p:spPr>
              <a:xfrm>
                <a:off x="2557033" y="2661316"/>
                <a:ext cx="40240" cy="40273"/>
              </a:xfrm>
              <a:custGeom>
                <a:avLst/>
                <a:gdLst/>
                <a:ahLst/>
                <a:cxnLst/>
                <a:rect l="l" t="t" r="r" b="b"/>
                <a:pathLst>
                  <a:path w="1201" h="1202" extrusionOk="0">
                    <a:moveTo>
                      <a:pt x="120" y="1"/>
                    </a:moveTo>
                    <a:lnTo>
                      <a:pt x="60" y="241"/>
                    </a:lnTo>
                    <a:lnTo>
                      <a:pt x="0" y="1141"/>
                    </a:lnTo>
                    <a:lnTo>
                      <a:pt x="0" y="1201"/>
                    </a:lnTo>
                    <a:lnTo>
                      <a:pt x="1201" y="1201"/>
                    </a:lnTo>
                    <a:lnTo>
                      <a:pt x="961" y="721"/>
                    </a:lnTo>
                    <a:lnTo>
                      <a:pt x="721" y="181"/>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1981853" y="2733721"/>
                <a:ext cx="4054" cy="2044"/>
              </a:xfrm>
              <a:custGeom>
                <a:avLst/>
                <a:gdLst/>
                <a:ahLst/>
                <a:cxnLst/>
                <a:rect l="l" t="t" r="r" b="b"/>
                <a:pathLst>
                  <a:path w="121" h="61" extrusionOk="0">
                    <a:moveTo>
                      <a:pt x="0" y="1"/>
                    </a:moveTo>
                    <a:lnTo>
                      <a:pt x="0" y="61"/>
                    </a:lnTo>
                    <a:lnTo>
                      <a:pt x="120" y="6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0"/>
              <p:cNvSpPr/>
              <p:nvPr/>
            </p:nvSpPr>
            <p:spPr>
              <a:xfrm>
                <a:off x="1977832" y="2745816"/>
                <a:ext cx="4054" cy="6064"/>
              </a:xfrm>
              <a:custGeom>
                <a:avLst/>
                <a:gdLst/>
                <a:ahLst/>
                <a:cxnLst/>
                <a:rect l="l" t="t" r="r" b="b"/>
                <a:pathLst>
                  <a:path w="121" h="181" extrusionOk="0">
                    <a:moveTo>
                      <a:pt x="0" y="0"/>
                    </a:moveTo>
                    <a:lnTo>
                      <a:pt x="0" y="180"/>
                    </a:lnTo>
                    <a:lnTo>
                      <a:pt x="120" y="18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a:off x="1985874" y="2733721"/>
                <a:ext cx="8075" cy="2044"/>
              </a:xfrm>
              <a:custGeom>
                <a:avLst/>
                <a:gdLst/>
                <a:ahLst/>
                <a:cxnLst/>
                <a:rect l="l" t="t" r="r" b="b"/>
                <a:pathLst>
                  <a:path w="241" h="61" extrusionOk="0">
                    <a:moveTo>
                      <a:pt x="0" y="1"/>
                    </a:moveTo>
                    <a:lnTo>
                      <a:pt x="0" y="61"/>
                    </a:lnTo>
                    <a:lnTo>
                      <a:pt x="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2852681" y="2345565"/>
                <a:ext cx="10085" cy="12129"/>
              </a:xfrm>
              <a:custGeom>
                <a:avLst/>
                <a:gdLst/>
                <a:ahLst/>
                <a:cxnLst/>
                <a:rect l="l" t="t" r="r" b="b"/>
                <a:pathLst>
                  <a:path w="301" h="362" extrusionOk="0">
                    <a:moveTo>
                      <a:pt x="120" y="1"/>
                    </a:moveTo>
                    <a:lnTo>
                      <a:pt x="0" y="181"/>
                    </a:lnTo>
                    <a:lnTo>
                      <a:pt x="180" y="361"/>
                    </a:lnTo>
                    <a:lnTo>
                      <a:pt x="300" y="121"/>
                    </a:lnTo>
                    <a:lnTo>
                      <a:pt x="180" y="6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0"/>
              <p:cNvSpPr/>
              <p:nvPr/>
            </p:nvSpPr>
            <p:spPr>
              <a:xfrm>
                <a:off x="1969758" y="2733721"/>
                <a:ext cx="2044" cy="4054"/>
              </a:xfrm>
              <a:custGeom>
                <a:avLst/>
                <a:gdLst/>
                <a:ahLst/>
                <a:cxnLst/>
                <a:rect l="l" t="t" r="r" b="b"/>
                <a:pathLst>
                  <a:path w="61" h="121" extrusionOk="0">
                    <a:moveTo>
                      <a:pt x="1" y="1"/>
                    </a:moveTo>
                    <a:lnTo>
                      <a:pt x="61" y="12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0"/>
              <p:cNvSpPr/>
              <p:nvPr/>
            </p:nvSpPr>
            <p:spPr>
              <a:xfrm>
                <a:off x="1977832" y="2735731"/>
                <a:ext cx="0" cy="2044"/>
              </a:xfrm>
              <a:custGeom>
                <a:avLst/>
                <a:gdLst/>
                <a:ahLst/>
                <a:cxnLst/>
                <a:rect l="l" t="t" r="r" b="b"/>
                <a:pathLst>
                  <a:path h="61" extrusionOk="0">
                    <a:moveTo>
                      <a:pt x="0" y="1"/>
                    </a:moveTo>
                    <a:lnTo>
                      <a:pt x="0" y="1"/>
                    </a:lnTo>
                    <a:lnTo>
                      <a:pt x="0" y="61"/>
                    </a:lnTo>
                    <a:lnTo>
                      <a:pt x="0" y="61"/>
                    </a:lnTo>
                    <a:lnTo>
                      <a:pt x="0" y="61"/>
                    </a:lnTo>
                    <a:lnTo>
                      <a:pt x="0" y="6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a:off x="1989894" y="2681453"/>
                <a:ext cx="4054" cy="2044"/>
              </a:xfrm>
              <a:custGeom>
                <a:avLst/>
                <a:gdLst/>
                <a:ahLst/>
                <a:cxnLst/>
                <a:rect l="l" t="t" r="r" b="b"/>
                <a:pathLst>
                  <a:path w="121" h="61" extrusionOk="0">
                    <a:moveTo>
                      <a:pt x="60" y="0"/>
                    </a:moveTo>
                    <a:lnTo>
                      <a:pt x="0" y="60"/>
                    </a:lnTo>
                    <a:lnTo>
                      <a:pt x="12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1921511" y="2697535"/>
                <a:ext cx="12095" cy="4054"/>
              </a:xfrm>
              <a:custGeom>
                <a:avLst/>
                <a:gdLst/>
                <a:ahLst/>
                <a:cxnLst/>
                <a:rect l="l" t="t" r="r" b="b"/>
                <a:pathLst>
                  <a:path w="361" h="121" extrusionOk="0">
                    <a:moveTo>
                      <a:pt x="240" y="0"/>
                    </a:moveTo>
                    <a:lnTo>
                      <a:pt x="0" y="120"/>
                    </a:lnTo>
                    <a:lnTo>
                      <a:pt x="360" y="120"/>
                    </a:lnTo>
                    <a:lnTo>
                      <a:pt x="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0"/>
              <p:cNvSpPr/>
              <p:nvPr/>
            </p:nvSpPr>
            <p:spPr>
              <a:xfrm>
                <a:off x="2001956" y="2699546"/>
                <a:ext cx="6064" cy="2044"/>
              </a:xfrm>
              <a:custGeom>
                <a:avLst/>
                <a:gdLst/>
                <a:ahLst/>
                <a:cxnLst/>
                <a:rect l="l" t="t" r="r" b="b"/>
                <a:pathLst>
                  <a:path w="181" h="61" extrusionOk="0">
                    <a:moveTo>
                      <a:pt x="120" y="0"/>
                    </a:moveTo>
                    <a:lnTo>
                      <a:pt x="0" y="60"/>
                    </a:lnTo>
                    <a:lnTo>
                      <a:pt x="180" y="60"/>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0"/>
              <p:cNvSpPr/>
              <p:nvPr/>
            </p:nvSpPr>
            <p:spPr>
              <a:xfrm>
                <a:off x="2038141" y="2779991"/>
                <a:ext cx="4054" cy="4054"/>
              </a:xfrm>
              <a:custGeom>
                <a:avLst/>
                <a:gdLst/>
                <a:ahLst/>
                <a:cxnLst/>
                <a:rect l="l" t="t" r="r" b="b"/>
                <a:pathLst>
                  <a:path w="121" h="121" extrusionOk="0">
                    <a:moveTo>
                      <a:pt x="121" y="0"/>
                    </a:moveTo>
                    <a:lnTo>
                      <a:pt x="1" y="121"/>
                    </a:lnTo>
                    <a:lnTo>
                      <a:pt x="61" y="121"/>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2078381" y="2701556"/>
                <a:ext cx="34" cy="34"/>
              </a:xfrm>
              <a:custGeom>
                <a:avLst/>
                <a:gdLst/>
                <a:ahLst/>
                <a:cxnLst/>
                <a:rect l="l" t="t" r="r" b="b"/>
                <a:pathLst>
                  <a:path w="1" h="1" extrusionOk="0">
                    <a:moveTo>
                      <a:pt x="0" y="0"/>
                    </a:move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1977832" y="2757878"/>
                <a:ext cx="4054" cy="34"/>
              </a:xfrm>
              <a:custGeom>
                <a:avLst/>
                <a:gdLst/>
                <a:ahLst/>
                <a:cxnLst/>
                <a:rect l="l" t="t" r="r" b="b"/>
                <a:pathLst>
                  <a:path w="121" h="1" extrusionOk="0">
                    <a:moveTo>
                      <a:pt x="0" y="0"/>
                    </a:moveTo>
                    <a:lnTo>
                      <a:pt x="0" y="0"/>
                    </a:lnTo>
                    <a:lnTo>
                      <a:pt x="120" y="0"/>
                    </a:lnTo>
                    <a:lnTo>
                      <a:pt x="120" y="0"/>
                    </a:lnTo>
                    <a:lnTo>
                      <a:pt x="120" y="0"/>
                    </a:lnTo>
                    <a:lnTo>
                      <a:pt x="12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2180940" y="2665337"/>
                <a:ext cx="34" cy="34"/>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2084412" y="2733721"/>
                <a:ext cx="16116" cy="36252"/>
              </a:xfrm>
              <a:custGeom>
                <a:avLst/>
                <a:gdLst/>
                <a:ahLst/>
                <a:cxnLst/>
                <a:rect l="l" t="t" r="r" b="b"/>
                <a:pathLst>
                  <a:path w="481" h="1082" extrusionOk="0">
                    <a:moveTo>
                      <a:pt x="240" y="1"/>
                    </a:moveTo>
                    <a:lnTo>
                      <a:pt x="180" y="61"/>
                    </a:lnTo>
                    <a:lnTo>
                      <a:pt x="60" y="361"/>
                    </a:lnTo>
                    <a:lnTo>
                      <a:pt x="60" y="421"/>
                    </a:lnTo>
                    <a:lnTo>
                      <a:pt x="0" y="361"/>
                    </a:lnTo>
                    <a:lnTo>
                      <a:pt x="0" y="421"/>
                    </a:lnTo>
                    <a:lnTo>
                      <a:pt x="60" y="601"/>
                    </a:lnTo>
                    <a:lnTo>
                      <a:pt x="240" y="901"/>
                    </a:lnTo>
                    <a:lnTo>
                      <a:pt x="300" y="1081"/>
                    </a:lnTo>
                    <a:lnTo>
                      <a:pt x="421" y="541"/>
                    </a:lnTo>
                    <a:lnTo>
                      <a:pt x="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2261385" y="2697535"/>
                <a:ext cx="12095" cy="4054"/>
              </a:xfrm>
              <a:custGeom>
                <a:avLst/>
                <a:gdLst/>
                <a:ahLst/>
                <a:cxnLst/>
                <a:rect l="l" t="t" r="r" b="b"/>
                <a:pathLst>
                  <a:path w="361" h="121" extrusionOk="0">
                    <a:moveTo>
                      <a:pt x="1" y="0"/>
                    </a:moveTo>
                    <a:lnTo>
                      <a:pt x="241" y="120"/>
                    </a:lnTo>
                    <a:lnTo>
                      <a:pt x="361" y="1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1973778" y="2763909"/>
                <a:ext cx="30222" cy="10085"/>
              </a:xfrm>
              <a:custGeom>
                <a:avLst/>
                <a:gdLst/>
                <a:ahLst/>
                <a:cxnLst/>
                <a:rect l="l" t="t" r="r" b="b"/>
                <a:pathLst>
                  <a:path w="902" h="301" extrusionOk="0">
                    <a:moveTo>
                      <a:pt x="1" y="0"/>
                    </a:moveTo>
                    <a:lnTo>
                      <a:pt x="1" y="120"/>
                    </a:lnTo>
                    <a:lnTo>
                      <a:pt x="1" y="240"/>
                    </a:lnTo>
                    <a:lnTo>
                      <a:pt x="1" y="300"/>
                    </a:lnTo>
                    <a:lnTo>
                      <a:pt x="181" y="300"/>
                    </a:lnTo>
                    <a:lnTo>
                      <a:pt x="721" y="60"/>
                    </a:lnTo>
                    <a:lnTo>
                      <a:pt x="901" y="0"/>
                    </a:lnTo>
                    <a:lnTo>
                      <a:pt x="301" y="0"/>
                    </a:lnTo>
                    <a:lnTo>
                      <a:pt x="241" y="60"/>
                    </a:lnTo>
                    <a:lnTo>
                      <a:pt x="241" y="0"/>
                    </a:lnTo>
                    <a:lnTo>
                      <a:pt x="121" y="0"/>
                    </a:lnTo>
                    <a:lnTo>
                      <a:pt x="121" y="60"/>
                    </a:lnTo>
                    <a:lnTo>
                      <a:pt x="121" y="180"/>
                    </a:lnTo>
                    <a:lnTo>
                      <a:pt x="121" y="240"/>
                    </a:lnTo>
                    <a:lnTo>
                      <a:pt x="61" y="180"/>
                    </a:lnTo>
                    <a:lnTo>
                      <a:pt x="61" y="120"/>
                    </a:lnTo>
                    <a:lnTo>
                      <a:pt x="6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1973778" y="2759888"/>
                <a:ext cx="68417" cy="24157"/>
              </a:xfrm>
              <a:custGeom>
                <a:avLst/>
                <a:gdLst/>
                <a:ahLst/>
                <a:cxnLst/>
                <a:rect l="l" t="t" r="r" b="b"/>
                <a:pathLst>
                  <a:path w="2042" h="721" extrusionOk="0">
                    <a:moveTo>
                      <a:pt x="1982" y="0"/>
                    </a:moveTo>
                    <a:lnTo>
                      <a:pt x="1802" y="120"/>
                    </a:lnTo>
                    <a:lnTo>
                      <a:pt x="1382" y="240"/>
                    </a:lnTo>
                    <a:lnTo>
                      <a:pt x="781" y="420"/>
                    </a:lnTo>
                    <a:lnTo>
                      <a:pt x="481" y="480"/>
                    </a:lnTo>
                    <a:lnTo>
                      <a:pt x="181" y="480"/>
                    </a:lnTo>
                    <a:lnTo>
                      <a:pt x="1" y="420"/>
                    </a:lnTo>
                    <a:lnTo>
                      <a:pt x="61" y="721"/>
                    </a:lnTo>
                    <a:lnTo>
                      <a:pt x="1261" y="721"/>
                    </a:lnTo>
                    <a:lnTo>
                      <a:pt x="1622" y="420"/>
                    </a:lnTo>
                    <a:lnTo>
                      <a:pt x="1862" y="180"/>
                    </a:lnTo>
                    <a:lnTo>
                      <a:pt x="2042" y="120"/>
                    </a:lnTo>
                    <a:lnTo>
                      <a:pt x="19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0"/>
              <p:cNvSpPr/>
              <p:nvPr/>
            </p:nvSpPr>
            <p:spPr>
              <a:xfrm>
                <a:off x="2215148" y="2661316"/>
                <a:ext cx="239360" cy="40273"/>
              </a:xfrm>
              <a:custGeom>
                <a:avLst/>
                <a:gdLst/>
                <a:ahLst/>
                <a:cxnLst/>
                <a:rect l="l" t="t" r="r" b="b"/>
                <a:pathLst>
                  <a:path w="7144" h="1202" extrusionOk="0">
                    <a:moveTo>
                      <a:pt x="0" y="1"/>
                    </a:moveTo>
                    <a:lnTo>
                      <a:pt x="300" y="181"/>
                    </a:lnTo>
                    <a:lnTo>
                      <a:pt x="540" y="301"/>
                    </a:lnTo>
                    <a:lnTo>
                      <a:pt x="660" y="301"/>
                    </a:lnTo>
                    <a:lnTo>
                      <a:pt x="900" y="421"/>
                    </a:lnTo>
                    <a:lnTo>
                      <a:pt x="1981" y="1021"/>
                    </a:lnTo>
                    <a:lnTo>
                      <a:pt x="2521" y="1201"/>
                    </a:lnTo>
                    <a:lnTo>
                      <a:pt x="6663" y="1201"/>
                    </a:lnTo>
                    <a:lnTo>
                      <a:pt x="7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2088432" y="2761898"/>
                <a:ext cx="4054" cy="8075"/>
              </a:xfrm>
              <a:custGeom>
                <a:avLst/>
                <a:gdLst/>
                <a:ahLst/>
                <a:cxnLst/>
                <a:rect l="l" t="t" r="r" b="b"/>
                <a:pathLst>
                  <a:path w="121" h="241" extrusionOk="0">
                    <a:moveTo>
                      <a:pt x="0" y="0"/>
                    </a:moveTo>
                    <a:lnTo>
                      <a:pt x="0" y="60"/>
                    </a:lnTo>
                    <a:lnTo>
                      <a:pt x="120" y="240"/>
                    </a:lnTo>
                    <a:lnTo>
                      <a:pt x="60" y="6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2251334" y="2832292"/>
                <a:ext cx="14106" cy="50291"/>
              </a:xfrm>
              <a:custGeom>
                <a:avLst/>
                <a:gdLst/>
                <a:ahLst/>
                <a:cxnLst/>
                <a:rect l="l" t="t" r="r" b="b"/>
                <a:pathLst>
                  <a:path w="421" h="1501" extrusionOk="0">
                    <a:moveTo>
                      <a:pt x="301" y="0"/>
                    </a:moveTo>
                    <a:lnTo>
                      <a:pt x="241" y="600"/>
                    </a:lnTo>
                    <a:lnTo>
                      <a:pt x="61" y="1201"/>
                    </a:lnTo>
                    <a:lnTo>
                      <a:pt x="1" y="1501"/>
                    </a:lnTo>
                    <a:lnTo>
                      <a:pt x="421" y="1501"/>
                    </a:lnTo>
                    <a:lnTo>
                      <a:pt x="361" y="780"/>
                    </a:lnTo>
                    <a:lnTo>
                      <a:pt x="361" y="600"/>
                    </a:lnTo>
                    <a:lnTo>
                      <a:pt x="361" y="360"/>
                    </a:lnTo>
                    <a:lnTo>
                      <a:pt x="301" y="12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1917490" y="2858426"/>
                <a:ext cx="34" cy="2044"/>
              </a:xfrm>
              <a:custGeom>
                <a:avLst/>
                <a:gdLst/>
                <a:ahLst/>
                <a:cxnLst/>
                <a:rect l="l" t="t" r="r" b="b"/>
                <a:pathLst>
                  <a:path w="1" h="61" extrusionOk="0">
                    <a:moveTo>
                      <a:pt x="0" y="61"/>
                    </a:moveTo>
                    <a:lnTo>
                      <a:pt x="0" y="61"/>
                    </a:lnTo>
                    <a:lnTo>
                      <a:pt x="0" y="61"/>
                    </a:lnTo>
                    <a:lnTo>
                      <a:pt x="0" y="61"/>
                    </a:lnTo>
                    <a:lnTo>
                      <a:pt x="0" y="0"/>
                    </a:lnTo>
                    <a:lnTo>
                      <a:pt x="0" y="0"/>
                    </a:lnTo>
                    <a:lnTo>
                      <a:pt x="0" y="0"/>
                    </a:lnTo>
                    <a:lnTo>
                      <a:pt x="0" y="0"/>
                    </a:lnTo>
                    <a:lnTo>
                      <a:pt x="0" y="0"/>
                    </a:lnTo>
                    <a:lnTo>
                      <a:pt x="0" y="0"/>
                    </a:lnTo>
                    <a:lnTo>
                      <a:pt x="0" y="61"/>
                    </a:lnTo>
                    <a:lnTo>
                      <a:pt x="0" y="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1867199" y="2874509"/>
                <a:ext cx="12095" cy="8075"/>
              </a:xfrm>
              <a:custGeom>
                <a:avLst/>
                <a:gdLst/>
                <a:ahLst/>
                <a:cxnLst/>
                <a:rect l="l" t="t" r="r" b="b"/>
                <a:pathLst>
                  <a:path w="361" h="241" extrusionOk="0">
                    <a:moveTo>
                      <a:pt x="361" y="1"/>
                    </a:moveTo>
                    <a:lnTo>
                      <a:pt x="1" y="241"/>
                    </a:lnTo>
                    <a:lnTo>
                      <a:pt x="61" y="241"/>
                    </a:lnTo>
                    <a:lnTo>
                      <a:pt x="3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0"/>
              <p:cNvSpPr/>
              <p:nvPr/>
            </p:nvSpPr>
            <p:spPr>
              <a:xfrm>
                <a:off x="1929552" y="2840334"/>
                <a:ext cx="6064" cy="28178"/>
              </a:xfrm>
              <a:custGeom>
                <a:avLst/>
                <a:gdLst/>
                <a:ahLst/>
                <a:cxnLst/>
                <a:rect l="l" t="t" r="r" b="b"/>
                <a:pathLst>
                  <a:path w="181" h="841" extrusionOk="0">
                    <a:moveTo>
                      <a:pt x="180" y="0"/>
                    </a:moveTo>
                    <a:lnTo>
                      <a:pt x="120" y="180"/>
                    </a:lnTo>
                    <a:lnTo>
                      <a:pt x="60" y="300"/>
                    </a:lnTo>
                    <a:lnTo>
                      <a:pt x="0" y="841"/>
                    </a:lnTo>
                    <a:lnTo>
                      <a:pt x="0" y="841"/>
                    </a:lnTo>
                    <a:lnTo>
                      <a:pt x="120" y="360"/>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a:off x="1923521" y="2844354"/>
                <a:ext cx="34" cy="4054"/>
              </a:xfrm>
              <a:custGeom>
                <a:avLst/>
                <a:gdLst/>
                <a:ahLst/>
                <a:cxnLst/>
                <a:rect l="l" t="t" r="r" b="b"/>
                <a:pathLst>
                  <a:path w="1" h="121" extrusionOk="0">
                    <a:moveTo>
                      <a:pt x="0" y="0"/>
                    </a:moveTo>
                    <a:lnTo>
                      <a:pt x="0" y="0"/>
                    </a:lnTo>
                    <a:lnTo>
                      <a:pt x="0" y="60"/>
                    </a:lnTo>
                    <a:lnTo>
                      <a:pt x="0" y="60"/>
                    </a:lnTo>
                    <a:lnTo>
                      <a:pt x="0" y="120"/>
                    </a:lnTo>
                    <a:lnTo>
                      <a:pt x="0" y="12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0"/>
              <p:cNvSpPr/>
              <p:nvPr/>
            </p:nvSpPr>
            <p:spPr>
              <a:xfrm>
                <a:off x="3029655" y="2484343"/>
                <a:ext cx="8075" cy="4054"/>
              </a:xfrm>
              <a:custGeom>
                <a:avLst/>
                <a:gdLst/>
                <a:ahLst/>
                <a:cxnLst/>
                <a:rect l="l" t="t" r="r" b="b"/>
                <a:pathLst>
                  <a:path w="241" h="121" extrusionOk="0">
                    <a:moveTo>
                      <a:pt x="181" y="1"/>
                    </a:moveTo>
                    <a:lnTo>
                      <a:pt x="0" y="61"/>
                    </a:lnTo>
                    <a:lnTo>
                      <a:pt x="0" y="121"/>
                    </a:lnTo>
                    <a:lnTo>
                      <a:pt x="241" y="121"/>
                    </a:lnTo>
                    <a:lnTo>
                      <a:pt x="241" y="6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2066319" y="2588946"/>
                <a:ext cx="418343" cy="42250"/>
              </a:xfrm>
              <a:custGeom>
                <a:avLst/>
                <a:gdLst/>
                <a:ahLst/>
                <a:cxnLst/>
                <a:rect l="l" t="t" r="r" b="b"/>
                <a:pathLst>
                  <a:path w="12486" h="1261" extrusionOk="0">
                    <a:moveTo>
                      <a:pt x="0" y="0"/>
                    </a:moveTo>
                    <a:lnTo>
                      <a:pt x="180" y="60"/>
                    </a:lnTo>
                    <a:lnTo>
                      <a:pt x="720" y="180"/>
                    </a:lnTo>
                    <a:lnTo>
                      <a:pt x="1141" y="240"/>
                    </a:lnTo>
                    <a:lnTo>
                      <a:pt x="1501" y="180"/>
                    </a:lnTo>
                    <a:lnTo>
                      <a:pt x="1501" y="180"/>
                    </a:lnTo>
                    <a:lnTo>
                      <a:pt x="1141" y="300"/>
                    </a:lnTo>
                    <a:lnTo>
                      <a:pt x="660" y="360"/>
                    </a:lnTo>
                    <a:lnTo>
                      <a:pt x="1141" y="360"/>
                    </a:lnTo>
                    <a:lnTo>
                      <a:pt x="1201" y="420"/>
                    </a:lnTo>
                    <a:lnTo>
                      <a:pt x="1381" y="360"/>
                    </a:lnTo>
                    <a:lnTo>
                      <a:pt x="1321" y="420"/>
                    </a:lnTo>
                    <a:lnTo>
                      <a:pt x="1381" y="420"/>
                    </a:lnTo>
                    <a:lnTo>
                      <a:pt x="1981" y="360"/>
                    </a:lnTo>
                    <a:lnTo>
                      <a:pt x="1741" y="480"/>
                    </a:lnTo>
                    <a:lnTo>
                      <a:pt x="1801" y="480"/>
                    </a:lnTo>
                    <a:lnTo>
                      <a:pt x="2281" y="540"/>
                    </a:lnTo>
                    <a:lnTo>
                      <a:pt x="2461" y="600"/>
                    </a:lnTo>
                    <a:lnTo>
                      <a:pt x="2521" y="660"/>
                    </a:lnTo>
                    <a:lnTo>
                      <a:pt x="3362" y="660"/>
                    </a:lnTo>
                    <a:lnTo>
                      <a:pt x="2461" y="960"/>
                    </a:lnTo>
                    <a:lnTo>
                      <a:pt x="2701" y="960"/>
                    </a:lnTo>
                    <a:lnTo>
                      <a:pt x="3121" y="1020"/>
                    </a:lnTo>
                    <a:lnTo>
                      <a:pt x="3422" y="1141"/>
                    </a:lnTo>
                    <a:lnTo>
                      <a:pt x="3602" y="1261"/>
                    </a:lnTo>
                    <a:lnTo>
                      <a:pt x="11945" y="1261"/>
                    </a:lnTo>
                    <a:lnTo>
                      <a:pt x="12065" y="960"/>
                    </a:lnTo>
                    <a:lnTo>
                      <a:pt x="12485" y="0"/>
                    </a:lnTo>
                    <a:lnTo>
                      <a:pt x="11825" y="0"/>
                    </a:lnTo>
                    <a:lnTo>
                      <a:pt x="10985" y="900"/>
                    </a:lnTo>
                    <a:lnTo>
                      <a:pt x="11345" y="360"/>
                    </a:lnTo>
                    <a:lnTo>
                      <a:pt x="11525" y="0"/>
                    </a:lnTo>
                    <a:lnTo>
                      <a:pt x="6843" y="0"/>
                    </a:lnTo>
                    <a:lnTo>
                      <a:pt x="6843" y="120"/>
                    </a:lnTo>
                    <a:lnTo>
                      <a:pt x="6783" y="300"/>
                    </a:lnTo>
                    <a:lnTo>
                      <a:pt x="6783" y="120"/>
                    </a:lnTo>
                    <a:lnTo>
                      <a:pt x="6783" y="0"/>
                    </a:lnTo>
                    <a:lnTo>
                      <a:pt x="4862" y="0"/>
                    </a:lnTo>
                    <a:lnTo>
                      <a:pt x="4802" y="120"/>
                    </a:lnTo>
                    <a:lnTo>
                      <a:pt x="4742" y="180"/>
                    </a:lnTo>
                    <a:lnTo>
                      <a:pt x="4742" y="60"/>
                    </a:lnTo>
                    <a:lnTo>
                      <a:pt x="4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0"/>
              <p:cNvSpPr/>
              <p:nvPr/>
            </p:nvSpPr>
            <p:spPr>
              <a:xfrm>
                <a:off x="3019603" y="2518552"/>
                <a:ext cx="38229" cy="40240"/>
              </a:xfrm>
              <a:custGeom>
                <a:avLst/>
                <a:gdLst/>
                <a:ahLst/>
                <a:cxnLst/>
                <a:rect l="l" t="t" r="r" b="b"/>
                <a:pathLst>
                  <a:path w="1141" h="1201" extrusionOk="0">
                    <a:moveTo>
                      <a:pt x="661" y="0"/>
                    </a:moveTo>
                    <a:lnTo>
                      <a:pt x="541" y="120"/>
                    </a:lnTo>
                    <a:lnTo>
                      <a:pt x="541" y="180"/>
                    </a:lnTo>
                    <a:lnTo>
                      <a:pt x="360" y="480"/>
                    </a:lnTo>
                    <a:lnTo>
                      <a:pt x="0" y="1201"/>
                    </a:lnTo>
                    <a:lnTo>
                      <a:pt x="120" y="1201"/>
                    </a:lnTo>
                    <a:lnTo>
                      <a:pt x="661" y="720"/>
                    </a:lnTo>
                    <a:lnTo>
                      <a:pt x="1021" y="240"/>
                    </a:lnTo>
                    <a:lnTo>
                      <a:pt x="1141" y="120"/>
                    </a:lnTo>
                    <a:lnTo>
                      <a:pt x="10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0"/>
              <p:cNvSpPr/>
              <p:nvPr/>
            </p:nvSpPr>
            <p:spPr>
              <a:xfrm>
                <a:off x="1863178" y="2733721"/>
                <a:ext cx="66407" cy="50325"/>
              </a:xfrm>
              <a:custGeom>
                <a:avLst/>
                <a:gdLst/>
                <a:ahLst/>
                <a:cxnLst/>
                <a:rect l="l" t="t" r="r" b="b"/>
                <a:pathLst>
                  <a:path w="1982" h="1502" extrusionOk="0">
                    <a:moveTo>
                      <a:pt x="1261" y="361"/>
                    </a:moveTo>
                    <a:lnTo>
                      <a:pt x="1101" y="521"/>
                    </a:lnTo>
                    <a:lnTo>
                      <a:pt x="1101" y="521"/>
                    </a:lnTo>
                    <a:lnTo>
                      <a:pt x="1261" y="421"/>
                    </a:lnTo>
                    <a:lnTo>
                      <a:pt x="1261" y="361"/>
                    </a:lnTo>
                    <a:close/>
                    <a:moveTo>
                      <a:pt x="961" y="1"/>
                    </a:moveTo>
                    <a:lnTo>
                      <a:pt x="721" y="421"/>
                    </a:lnTo>
                    <a:lnTo>
                      <a:pt x="781" y="481"/>
                    </a:lnTo>
                    <a:lnTo>
                      <a:pt x="661" y="421"/>
                    </a:lnTo>
                    <a:lnTo>
                      <a:pt x="1" y="1502"/>
                    </a:lnTo>
                    <a:lnTo>
                      <a:pt x="841" y="1502"/>
                    </a:lnTo>
                    <a:lnTo>
                      <a:pt x="1141" y="1261"/>
                    </a:lnTo>
                    <a:lnTo>
                      <a:pt x="1561" y="781"/>
                    </a:lnTo>
                    <a:lnTo>
                      <a:pt x="1801" y="481"/>
                    </a:lnTo>
                    <a:lnTo>
                      <a:pt x="1981" y="241"/>
                    </a:lnTo>
                    <a:lnTo>
                      <a:pt x="1981" y="121"/>
                    </a:lnTo>
                    <a:lnTo>
                      <a:pt x="1861" y="241"/>
                    </a:lnTo>
                    <a:lnTo>
                      <a:pt x="1201" y="901"/>
                    </a:lnTo>
                    <a:lnTo>
                      <a:pt x="721" y="1261"/>
                    </a:lnTo>
                    <a:lnTo>
                      <a:pt x="1081" y="841"/>
                    </a:lnTo>
                    <a:lnTo>
                      <a:pt x="1381" y="481"/>
                    </a:lnTo>
                    <a:lnTo>
                      <a:pt x="1201" y="661"/>
                    </a:lnTo>
                    <a:lnTo>
                      <a:pt x="781" y="1021"/>
                    </a:lnTo>
                    <a:lnTo>
                      <a:pt x="661" y="1141"/>
                    </a:lnTo>
                    <a:lnTo>
                      <a:pt x="661" y="1141"/>
                    </a:lnTo>
                    <a:lnTo>
                      <a:pt x="781" y="961"/>
                    </a:lnTo>
                    <a:lnTo>
                      <a:pt x="1081" y="541"/>
                    </a:lnTo>
                    <a:lnTo>
                      <a:pt x="1101" y="521"/>
                    </a:lnTo>
                    <a:lnTo>
                      <a:pt x="1101" y="521"/>
                    </a:lnTo>
                    <a:lnTo>
                      <a:pt x="781" y="721"/>
                    </a:lnTo>
                    <a:lnTo>
                      <a:pt x="601" y="841"/>
                    </a:lnTo>
                    <a:lnTo>
                      <a:pt x="601" y="841"/>
                    </a:lnTo>
                    <a:lnTo>
                      <a:pt x="721" y="721"/>
                    </a:lnTo>
                    <a:lnTo>
                      <a:pt x="1141" y="301"/>
                    </a:ln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1820929" y="2661316"/>
                <a:ext cx="20170" cy="40273"/>
              </a:xfrm>
              <a:custGeom>
                <a:avLst/>
                <a:gdLst/>
                <a:ahLst/>
                <a:cxnLst/>
                <a:rect l="l" t="t" r="r" b="b"/>
                <a:pathLst>
                  <a:path w="602" h="1202" extrusionOk="0">
                    <a:moveTo>
                      <a:pt x="1" y="1"/>
                    </a:moveTo>
                    <a:lnTo>
                      <a:pt x="61" y="301"/>
                    </a:lnTo>
                    <a:lnTo>
                      <a:pt x="181" y="1021"/>
                    </a:lnTo>
                    <a:lnTo>
                      <a:pt x="241" y="1201"/>
                    </a:lnTo>
                    <a:lnTo>
                      <a:pt x="601" y="1201"/>
                    </a:lnTo>
                    <a:lnTo>
                      <a:pt x="481" y="1021"/>
                    </a:lnTo>
                    <a:lnTo>
                      <a:pt x="241" y="48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1847096" y="2870488"/>
                <a:ext cx="30188" cy="12095"/>
              </a:xfrm>
              <a:custGeom>
                <a:avLst/>
                <a:gdLst/>
                <a:ahLst/>
                <a:cxnLst/>
                <a:rect l="l" t="t" r="r" b="b"/>
                <a:pathLst>
                  <a:path w="901" h="361" extrusionOk="0">
                    <a:moveTo>
                      <a:pt x="901" y="1"/>
                    </a:moveTo>
                    <a:lnTo>
                      <a:pt x="661" y="121"/>
                    </a:lnTo>
                    <a:lnTo>
                      <a:pt x="180" y="301"/>
                    </a:lnTo>
                    <a:lnTo>
                      <a:pt x="0" y="361"/>
                    </a:lnTo>
                    <a:lnTo>
                      <a:pt x="541" y="36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2040152" y="2993183"/>
                <a:ext cx="4054" cy="14106"/>
              </a:xfrm>
              <a:custGeom>
                <a:avLst/>
                <a:gdLst/>
                <a:ahLst/>
                <a:cxnLst/>
                <a:rect l="l" t="t" r="r" b="b"/>
                <a:pathLst>
                  <a:path w="121" h="421" extrusionOk="0">
                    <a:moveTo>
                      <a:pt x="61" y="0"/>
                    </a:moveTo>
                    <a:lnTo>
                      <a:pt x="61" y="120"/>
                    </a:lnTo>
                    <a:lnTo>
                      <a:pt x="1" y="420"/>
                    </a:lnTo>
                    <a:lnTo>
                      <a:pt x="121" y="420"/>
                    </a:lnTo>
                    <a:lnTo>
                      <a:pt x="121" y="30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0"/>
              <p:cNvSpPr/>
              <p:nvPr/>
            </p:nvSpPr>
            <p:spPr>
              <a:xfrm>
                <a:off x="2291573" y="2844354"/>
                <a:ext cx="18126" cy="38229"/>
              </a:xfrm>
              <a:custGeom>
                <a:avLst/>
                <a:gdLst/>
                <a:ahLst/>
                <a:cxnLst/>
                <a:rect l="l" t="t" r="r" b="b"/>
                <a:pathLst>
                  <a:path w="541" h="1141" extrusionOk="0">
                    <a:moveTo>
                      <a:pt x="0" y="0"/>
                    </a:moveTo>
                    <a:lnTo>
                      <a:pt x="60" y="300"/>
                    </a:lnTo>
                    <a:lnTo>
                      <a:pt x="120" y="1141"/>
                    </a:lnTo>
                    <a:lnTo>
                      <a:pt x="540" y="1141"/>
                    </a:lnTo>
                    <a:lnTo>
                      <a:pt x="420" y="721"/>
                    </a:lnTo>
                    <a:lnTo>
                      <a:pt x="180" y="3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2072350" y="2946913"/>
                <a:ext cx="2044" cy="2044"/>
              </a:xfrm>
              <a:custGeom>
                <a:avLst/>
                <a:gdLst/>
                <a:ahLst/>
                <a:cxnLst/>
                <a:rect l="l" t="t" r="r" b="b"/>
                <a:pathLst>
                  <a:path w="61" h="61" extrusionOk="0">
                    <a:moveTo>
                      <a:pt x="0" y="1"/>
                    </a:moveTo>
                    <a:lnTo>
                      <a:pt x="0" y="61"/>
                    </a:lnTo>
                    <a:lnTo>
                      <a:pt x="60" y="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2299614" y="2832292"/>
                <a:ext cx="48281" cy="50291"/>
              </a:xfrm>
              <a:custGeom>
                <a:avLst/>
                <a:gdLst/>
                <a:ahLst/>
                <a:cxnLst/>
                <a:rect l="l" t="t" r="r" b="b"/>
                <a:pathLst>
                  <a:path w="1441" h="1501" extrusionOk="0">
                    <a:moveTo>
                      <a:pt x="0" y="0"/>
                    </a:moveTo>
                    <a:lnTo>
                      <a:pt x="240" y="540"/>
                    </a:lnTo>
                    <a:lnTo>
                      <a:pt x="360" y="1081"/>
                    </a:lnTo>
                    <a:lnTo>
                      <a:pt x="420" y="1501"/>
                    </a:lnTo>
                    <a:lnTo>
                      <a:pt x="1441" y="1501"/>
                    </a:lnTo>
                    <a:lnTo>
                      <a:pt x="961" y="961"/>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1885292" y="2874509"/>
                <a:ext cx="4054" cy="4054"/>
              </a:xfrm>
              <a:custGeom>
                <a:avLst/>
                <a:gdLst/>
                <a:ahLst/>
                <a:cxnLst/>
                <a:rect l="l" t="t" r="r" b="b"/>
                <a:pathLst>
                  <a:path w="121" h="121" extrusionOk="0">
                    <a:moveTo>
                      <a:pt x="61" y="1"/>
                    </a:moveTo>
                    <a:lnTo>
                      <a:pt x="1" y="121"/>
                    </a:lnTo>
                    <a:lnTo>
                      <a:pt x="1" y="121"/>
                    </a:lnTo>
                    <a:lnTo>
                      <a:pt x="61" y="6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0"/>
              <p:cNvSpPr/>
              <p:nvPr/>
            </p:nvSpPr>
            <p:spPr>
              <a:xfrm>
                <a:off x="1971768" y="2844354"/>
                <a:ext cx="38263" cy="30188"/>
              </a:xfrm>
              <a:custGeom>
                <a:avLst/>
                <a:gdLst/>
                <a:ahLst/>
                <a:cxnLst/>
                <a:rect l="l" t="t" r="r" b="b"/>
                <a:pathLst>
                  <a:path w="1142" h="901" extrusionOk="0">
                    <a:moveTo>
                      <a:pt x="1" y="0"/>
                    </a:moveTo>
                    <a:lnTo>
                      <a:pt x="61" y="60"/>
                    </a:lnTo>
                    <a:lnTo>
                      <a:pt x="541" y="481"/>
                    </a:lnTo>
                    <a:lnTo>
                      <a:pt x="1141" y="901"/>
                    </a:lnTo>
                    <a:lnTo>
                      <a:pt x="721" y="601"/>
                    </a:lnTo>
                    <a:lnTo>
                      <a:pt x="181" y="1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0"/>
              <p:cNvSpPr/>
              <p:nvPr/>
            </p:nvSpPr>
            <p:spPr>
              <a:xfrm>
                <a:off x="1973778" y="3001225"/>
                <a:ext cx="16149" cy="6064"/>
              </a:xfrm>
              <a:custGeom>
                <a:avLst/>
                <a:gdLst/>
                <a:ahLst/>
                <a:cxnLst/>
                <a:rect l="l" t="t" r="r" b="b"/>
                <a:pathLst>
                  <a:path w="482" h="181" extrusionOk="0">
                    <a:moveTo>
                      <a:pt x="481" y="0"/>
                    </a:moveTo>
                    <a:lnTo>
                      <a:pt x="241" y="60"/>
                    </a:lnTo>
                    <a:lnTo>
                      <a:pt x="61" y="120"/>
                    </a:lnTo>
                    <a:lnTo>
                      <a:pt x="1" y="180"/>
                    </a:lnTo>
                    <a:lnTo>
                      <a:pt x="361" y="180"/>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1792784" y="2932841"/>
                <a:ext cx="203174" cy="74448"/>
              </a:xfrm>
              <a:custGeom>
                <a:avLst/>
                <a:gdLst/>
                <a:ahLst/>
                <a:cxnLst/>
                <a:rect l="l" t="t" r="r" b="b"/>
                <a:pathLst>
                  <a:path w="6064" h="2222" extrusionOk="0">
                    <a:moveTo>
                      <a:pt x="2222" y="0"/>
                    </a:moveTo>
                    <a:lnTo>
                      <a:pt x="2222" y="120"/>
                    </a:lnTo>
                    <a:lnTo>
                      <a:pt x="2222" y="301"/>
                    </a:lnTo>
                    <a:lnTo>
                      <a:pt x="2342" y="0"/>
                    </a:lnTo>
                    <a:close/>
                    <a:moveTo>
                      <a:pt x="2222" y="301"/>
                    </a:moveTo>
                    <a:lnTo>
                      <a:pt x="2192" y="436"/>
                    </a:lnTo>
                    <a:lnTo>
                      <a:pt x="2192" y="436"/>
                    </a:lnTo>
                    <a:lnTo>
                      <a:pt x="2222" y="361"/>
                    </a:lnTo>
                    <a:lnTo>
                      <a:pt x="2222" y="301"/>
                    </a:lnTo>
                    <a:close/>
                    <a:moveTo>
                      <a:pt x="2642" y="0"/>
                    </a:moveTo>
                    <a:lnTo>
                      <a:pt x="2582" y="120"/>
                    </a:lnTo>
                    <a:lnTo>
                      <a:pt x="2282" y="481"/>
                    </a:lnTo>
                    <a:lnTo>
                      <a:pt x="2102" y="841"/>
                    </a:lnTo>
                    <a:lnTo>
                      <a:pt x="2192" y="436"/>
                    </a:lnTo>
                    <a:lnTo>
                      <a:pt x="2192" y="436"/>
                    </a:lnTo>
                    <a:lnTo>
                      <a:pt x="2102" y="661"/>
                    </a:lnTo>
                    <a:lnTo>
                      <a:pt x="1981" y="961"/>
                    </a:lnTo>
                    <a:lnTo>
                      <a:pt x="1921" y="1021"/>
                    </a:lnTo>
                    <a:lnTo>
                      <a:pt x="1921" y="1021"/>
                    </a:lnTo>
                    <a:lnTo>
                      <a:pt x="1981" y="901"/>
                    </a:lnTo>
                    <a:lnTo>
                      <a:pt x="1981" y="661"/>
                    </a:lnTo>
                    <a:lnTo>
                      <a:pt x="2042" y="541"/>
                    </a:lnTo>
                    <a:lnTo>
                      <a:pt x="1861" y="781"/>
                    </a:lnTo>
                    <a:lnTo>
                      <a:pt x="1681" y="1141"/>
                    </a:lnTo>
                    <a:lnTo>
                      <a:pt x="1381" y="1501"/>
                    </a:lnTo>
                    <a:lnTo>
                      <a:pt x="1321" y="1561"/>
                    </a:lnTo>
                    <a:lnTo>
                      <a:pt x="1261" y="1621"/>
                    </a:lnTo>
                    <a:lnTo>
                      <a:pt x="1261" y="1561"/>
                    </a:lnTo>
                    <a:lnTo>
                      <a:pt x="1381" y="1441"/>
                    </a:lnTo>
                    <a:lnTo>
                      <a:pt x="1621" y="1081"/>
                    </a:lnTo>
                    <a:lnTo>
                      <a:pt x="1741" y="601"/>
                    </a:lnTo>
                    <a:lnTo>
                      <a:pt x="1861" y="361"/>
                    </a:lnTo>
                    <a:lnTo>
                      <a:pt x="1861" y="241"/>
                    </a:lnTo>
                    <a:lnTo>
                      <a:pt x="1561" y="541"/>
                    </a:lnTo>
                    <a:lnTo>
                      <a:pt x="1561" y="721"/>
                    </a:lnTo>
                    <a:lnTo>
                      <a:pt x="1501" y="901"/>
                    </a:lnTo>
                    <a:lnTo>
                      <a:pt x="1381" y="1201"/>
                    </a:lnTo>
                    <a:lnTo>
                      <a:pt x="1141" y="1501"/>
                    </a:lnTo>
                    <a:lnTo>
                      <a:pt x="721" y="1981"/>
                    </a:lnTo>
                    <a:lnTo>
                      <a:pt x="1021" y="1441"/>
                    </a:lnTo>
                    <a:lnTo>
                      <a:pt x="1201" y="1081"/>
                    </a:lnTo>
                    <a:lnTo>
                      <a:pt x="1261" y="961"/>
                    </a:lnTo>
                    <a:lnTo>
                      <a:pt x="1141" y="1081"/>
                    </a:lnTo>
                    <a:lnTo>
                      <a:pt x="1021" y="1321"/>
                    </a:lnTo>
                    <a:lnTo>
                      <a:pt x="361" y="1861"/>
                    </a:lnTo>
                    <a:lnTo>
                      <a:pt x="1" y="2221"/>
                    </a:lnTo>
                    <a:lnTo>
                      <a:pt x="4082" y="2221"/>
                    </a:lnTo>
                    <a:lnTo>
                      <a:pt x="3782" y="2101"/>
                    </a:lnTo>
                    <a:lnTo>
                      <a:pt x="3602" y="2041"/>
                    </a:lnTo>
                    <a:lnTo>
                      <a:pt x="4443" y="2041"/>
                    </a:lnTo>
                    <a:lnTo>
                      <a:pt x="4803" y="1981"/>
                    </a:lnTo>
                    <a:lnTo>
                      <a:pt x="5103" y="1861"/>
                    </a:lnTo>
                    <a:lnTo>
                      <a:pt x="5343" y="1801"/>
                    </a:lnTo>
                    <a:lnTo>
                      <a:pt x="5223" y="1801"/>
                    </a:lnTo>
                    <a:lnTo>
                      <a:pt x="4683" y="1681"/>
                    </a:lnTo>
                    <a:lnTo>
                      <a:pt x="4503" y="1621"/>
                    </a:lnTo>
                    <a:lnTo>
                      <a:pt x="4443" y="1561"/>
                    </a:lnTo>
                    <a:lnTo>
                      <a:pt x="4563" y="1561"/>
                    </a:lnTo>
                    <a:lnTo>
                      <a:pt x="4683" y="1621"/>
                    </a:lnTo>
                    <a:lnTo>
                      <a:pt x="5223" y="1561"/>
                    </a:lnTo>
                    <a:lnTo>
                      <a:pt x="5703" y="1441"/>
                    </a:lnTo>
                    <a:lnTo>
                      <a:pt x="5883" y="1381"/>
                    </a:lnTo>
                    <a:lnTo>
                      <a:pt x="5283" y="1261"/>
                    </a:lnTo>
                    <a:lnTo>
                      <a:pt x="4743" y="1021"/>
                    </a:lnTo>
                    <a:lnTo>
                      <a:pt x="4563" y="901"/>
                    </a:lnTo>
                    <a:lnTo>
                      <a:pt x="4803" y="961"/>
                    </a:lnTo>
                    <a:lnTo>
                      <a:pt x="5343" y="1021"/>
                    </a:lnTo>
                    <a:lnTo>
                      <a:pt x="5763" y="1021"/>
                    </a:lnTo>
                    <a:lnTo>
                      <a:pt x="5583" y="961"/>
                    </a:lnTo>
                    <a:lnTo>
                      <a:pt x="5223" y="841"/>
                    </a:lnTo>
                    <a:lnTo>
                      <a:pt x="4803" y="721"/>
                    </a:lnTo>
                    <a:lnTo>
                      <a:pt x="4443" y="481"/>
                    </a:lnTo>
                    <a:lnTo>
                      <a:pt x="4202" y="241"/>
                    </a:lnTo>
                    <a:lnTo>
                      <a:pt x="4022" y="60"/>
                    </a:lnTo>
                    <a:lnTo>
                      <a:pt x="4262" y="181"/>
                    </a:lnTo>
                    <a:lnTo>
                      <a:pt x="4503" y="361"/>
                    </a:lnTo>
                    <a:lnTo>
                      <a:pt x="4923" y="481"/>
                    </a:lnTo>
                    <a:lnTo>
                      <a:pt x="5283" y="601"/>
                    </a:lnTo>
                    <a:lnTo>
                      <a:pt x="6063" y="601"/>
                    </a:lnTo>
                    <a:lnTo>
                      <a:pt x="5883" y="541"/>
                    </a:lnTo>
                    <a:lnTo>
                      <a:pt x="5463" y="421"/>
                    </a:lnTo>
                    <a:lnTo>
                      <a:pt x="5103" y="241"/>
                    </a:lnTo>
                    <a:lnTo>
                      <a:pt x="4743" y="0"/>
                    </a:lnTo>
                    <a:lnTo>
                      <a:pt x="3002" y="0"/>
                    </a:lnTo>
                    <a:lnTo>
                      <a:pt x="2822" y="241"/>
                    </a:lnTo>
                    <a:lnTo>
                      <a:pt x="2762" y="301"/>
                    </a:lnTo>
                    <a:lnTo>
                      <a:pt x="2702" y="421"/>
                    </a:lnTo>
                    <a:lnTo>
                      <a:pt x="2642" y="541"/>
                    </a:lnTo>
                    <a:lnTo>
                      <a:pt x="2582" y="601"/>
                    </a:lnTo>
                    <a:lnTo>
                      <a:pt x="2582" y="541"/>
                    </a:lnTo>
                    <a:lnTo>
                      <a:pt x="2642" y="421"/>
                    </a:lnTo>
                    <a:lnTo>
                      <a:pt x="2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2009997" y="2991173"/>
                <a:ext cx="8075" cy="16116"/>
              </a:xfrm>
              <a:custGeom>
                <a:avLst/>
                <a:gdLst/>
                <a:ahLst/>
                <a:cxnLst/>
                <a:rect l="l" t="t" r="r" b="b"/>
                <a:pathLst>
                  <a:path w="241" h="481" extrusionOk="0">
                    <a:moveTo>
                      <a:pt x="241" y="0"/>
                    </a:moveTo>
                    <a:lnTo>
                      <a:pt x="180" y="60"/>
                    </a:lnTo>
                    <a:lnTo>
                      <a:pt x="60" y="360"/>
                    </a:lnTo>
                    <a:lnTo>
                      <a:pt x="0" y="480"/>
                    </a:lnTo>
                    <a:lnTo>
                      <a:pt x="180" y="480"/>
                    </a:lnTo>
                    <a:lnTo>
                      <a:pt x="241" y="12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2026080" y="2987152"/>
                <a:ext cx="10085" cy="20137"/>
              </a:xfrm>
              <a:custGeom>
                <a:avLst/>
                <a:gdLst/>
                <a:ahLst/>
                <a:cxnLst/>
                <a:rect l="l" t="t" r="r" b="b"/>
                <a:pathLst>
                  <a:path w="301" h="601" extrusionOk="0">
                    <a:moveTo>
                      <a:pt x="181" y="0"/>
                    </a:moveTo>
                    <a:lnTo>
                      <a:pt x="181" y="60"/>
                    </a:lnTo>
                    <a:lnTo>
                      <a:pt x="121" y="360"/>
                    </a:lnTo>
                    <a:lnTo>
                      <a:pt x="1" y="600"/>
                    </a:lnTo>
                    <a:lnTo>
                      <a:pt x="301" y="600"/>
                    </a:lnTo>
                    <a:lnTo>
                      <a:pt x="301" y="30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2094463" y="2733721"/>
                <a:ext cx="30188" cy="50325"/>
              </a:xfrm>
              <a:custGeom>
                <a:avLst/>
                <a:gdLst/>
                <a:ahLst/>
                <a:cxnLst/>
                <a:rect l="l" t="t" r="r" b="b"/>
                <a:pathLst>
                  <a:path w="901" h="1502" extrusionOk="0">
                    <a:moveTo>
                      <a:pt x="841" y="1"/>
                    </a:moveTo>
                    <a:lnTo>
                      <a:pt x="781" y="61"/>
                    </a:lnTo>
                    <a:lnTo>
                      <a:pt x="421" y="601"/>
                    </a:lnTo>
                    <a:lnTo>
                      <a:pt x="301" y="781"/>
                    </a:lnTo>
                    <a:lnTo>
                      <a:pt x="61" y="1261"/>
                    </a:lnTo>
                    <a:lnTo>
                      <a:pt x="181" y="1441"/>
                    </a:lnTo>
                    <a:lnTo>
                      <a:pt x="0" y="1321"/>
                    </a:lnTo>
                    <a:lnTo>
                      <a:pt x="0" y="1381"/>
                    </a:lnTo>
                    <a:lnTo>
                      <a:pt x="61" y="1502"/>
                    </a:lnTo>
                    <a:lnTo>
                      <a:pt x="781" y="1502"/>
                    </a:lnTo>
                    <a:lnTo>
                      <a:pt x="781" y="1381"/>
                    </a:lnTo>
                    <a:lnTo>
                      <a:pt x="841" y="1081"/>
                    </a:lnTo>
                    <a:lnTo>
                      <a:pt x="901" y="481"/>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2106525" y="2832292"/>
                <a:ext cx="108657" cy="50291"/>
              </a:xfrm>
              <a:custGeom>
                <a:avLst/>
                <a:gdLst/>
                <a:ahLst/>
                <a:cxnLst/>
                <a:rect l="l" t="t" r="r" b="b"/>
                <a:pathLst>
                  <a:path w="3243" h="1501" extrusionOk="0">
                    <a:moveTo>
                      <a:pt x="181" y="0"/>
                    </a:moveTo>
                    <a:lnTo>
                      <a:pt x="61" y="120"/>
                    </a:lnTo>
                    <a:lnTo>
                      <a:pt x="121" y="240"/>
                    </a:lnTo>
                    <a:lnTo>
                      <a:pt x="61" y="240"/>
                    </a:lnTo>
                    <a:lnTo>
                      <a:pt x="61" y="180"/>
                    </a:lnTo>
                    <a:lnTo>
                      <a:pt x="1" y="240"/>
                    </a:lnTo>
                    <a:lnTo>
                      <a:pt x="121" y="540"/>
                    </a:lnTo>
                    <a:lnTo>
                      <a:pt x="181" y="720"/>
                    </a:lnTo>
                    <a:lnTo>
                      <a:pt x="61" y="600"/>
                    </a:lnTo>
                    <a:lnTo>
                      <a:pt x="1" y="540"/>
                    </a:lnTo>
                    <a:lnTo>
                      <a:pt x="1" y="540"/>
                    </a:lnTo>
                    <a:lnTo>
                      <a:pt x="181" y="1501"/>
                    </a:lnTo>
                    <a:lnTo>
                      <a:pt x="2822" y="1501"/>
                    </a:lnTo>
                    <a:lnTo>
                      <a:pt x="3002" y="1141"/>
                    </a:lnTo>
                    <a:lnTo>
                      <a:pt x="3122" y="720"/>
                    </a:lnTo>
                    <a:lnTo>
                      <a:pt x="3242" y="120"/>
                    </a:lnTo>
                    <a:lnTo>
                      <a:pt x="3242" y="0"/>
                    </a:lnTo>
                    <a:lnTo>
                      <a:pt x="2702" y="0"/>
                    </a:lnTo>
                    <a:lnTo>
                      <a:pt x="2462" y="300"/>
                    </a:lnTo>
                    <a:lnTo>
                      <a:pt x="2282" y="480"/>
                    </a:lnTo>
                    <a:lnTo>
                      <a:pt x="2402" y="240"/>
                    </a:lnTo>
                    <a:lnTo>
                      <a:pt x="2522" y="0"/>
                    </a:lnTo>
                    <a:lnTo>
                      <a:pt x="2162" y="0"/>
                    </a:lnTo>
                    <a:lnTo>
                      <a:pt x="1801" y="480"/>
                    </a:lnTo>
                    <a:lnTo>
                      <a:pt x="1441" y="841"/>
                    </a:lnTo>
                    <a:lnTo>
                      <a:pt x="1201" y="1081"/>
                    </a:lnTo>
                    <a:lnTo>
                      <a:pt x="1081" y="1141"/>
                    </a:lnTo>
                    <a:lnTo>
                      <a:pt x="1141" y="1021"/>
                    </a:lnTo>
                    <a:lnTo>
                      <a:pt x="1381" y="780"/>
                    </a:lnTo>
                    <a:lnTo>
                      <a:pt x="1621" y="480"/>
                    </a:lnTo>
                    <a:lnTo>
                      <a:pt x="18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3071905" y="2661316"/>
                <a:ext cx="168966" cy="40273"/>
              </a:xfrm>
              <a:custGeom>
                <a:avLst/>
                <a:gdLst/>
                <a:ahLst/>
                <a:cxnLst/>
                <a:rect l="l" t="t" r="r" b="b"/>
                <a:pathLst>
                  <a:path w="5043" h="1202" extrusionOk="0">
                    <a:moveTo>
                      <a:pt x="1321" y="1"/>
                    </a:moveTo>
                    <a:lnTo>
                      <a:pt x="1080" y="301"/>
                    </a:lnTo>
                    <a:lnTo>
                      <a:pt x="720" y="721"/>
                    </a:lnTo>
                    <a:lnTo>
                      <a:pt x="180" y="1081"/>
                    </a:lnTo>
                    <a:lnTo>
                      <a:pt x="0" y="1201"/>
                    </a:lnTo>
                    <a:lnTo>
                      <a:pt x="5042" y="1201"/>
                    </a:lnTo>
                    <a:lnTo>
                      <a:pt x="4682" y="721"/>
                    </a:lnTo>
                    <a:lnTo>
                      <a:pt x="4442" y="301"/>
                    </a:lnTo>
                    <a:lnTo>
                      <a:pt x="4502" y="481"/>
                    </a:lnTo>
                    <a:lnTo>
                      <a:pt x="4622" y="961"/>
                    </a:lnTo>
                    <a:lnTo>
                      <a:pt x="4682" y="1081"/>
                    </a:lnTo>
                    <a:lnTo>
                      <a:pt x="4562" y="961"/>
                    </a:lnTo>
                    <a:lnTo>
                      <a:pt x="4442" y="781"/>
                    </a:lnTo>
                    <a:lnTo>
                      <a:pt x="4322" y="541"/>
                    </a:lnTo>
                    <a:lnTo>
                      <a:pt x="4142" y="61"/>
                    </a:lnTo>
                    <a:lnTo>
                      <a:pt x="4082" y="1"/>
                    </a:lnTo>
                    <a:lnTo>
                      <a:pt x="4022" y="1"/>
                    </a:lnTo>
                    <a:lnTo>
                      <a:pt x="4082" y="61"/>
                    </a:lnTo>
                    <a:lnTo>
                      <a:pt x="4322" y="841"/>
                    </a:lnTo>
                    <a:lnTo>
                      <a:pt x="4022" y="301"/>
                    </a:lnTo>
                    <a:lnTo>
                      <a:pt x="3662" y="1"/>
                    </a:lnTo>
                    <a:lnTo>
                      <a:pt x="3301" y="1"/>
                    </a:lnTo>
                    <a:lnTo>
                      <a:pt x="3421" y="301"/>
                    </a:lnTo>
                    <a:lnTo>
                      <a:pt x="3241" y="121"/>
                    </a:lnTo>
                    <a:lnTo>
                      <a:pt x="3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2203053" y="2832292"/>
                <a:ext cx="34242" cy="50291"/>
              </a:xfrm>
              <a:custGeom>
                <a:avLst/>
                <a:gdLst/>
                <a:ahLst/>
                <a:cxnLst/>
                <a:rect l="l" t="t" r="r" b="b"/>
                <a:pathLst>
                  <a:path w="1022" h="1501" extrusionOk="0">
                    <a:moveTo>
                      <a:pt x="661" y="0"/>
                    </a:moveTo>
                    <a:lnTo>
                      <a:pt x="661" y="180"/>
                    </a:lnTo>
                    <a:lnTo>
                      <a:pt x="421" y="780"/>
                    </a:lnTo>
                    <a:lnTo>
                      <a:pt x="181" y="1201"/>
                    </a:lnTo>
                    <a:lnTo>
                      <a:pt x="1" y="1501"/>
                    </a:lnTo>
                    <a:lnTo>
                      <a:pt x="1021" y="1501"/>
                    </a:lnTo>
                    <a:lnTo>
                      <a:pt x="961" y="720"/>
                    </a:lnTo>
                    <a:lnTo>
                      <a:pt x="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0"/>
              <p:cNvSpPr/>
              <p:nvPr/>
            </p:nvSpPr>
            <p:spPr>
              <a:xfrm>
                <a:off x="2874795" y="2695525"/>
                <a:ext cx="4054" cy="6064"/>
              </a:xfrm>
              <a:custGeom>
                <a:avLst/>
                <a:gdLst/>
                <a:ahLst/>
                <a:cxnLst/>
                <a:rect l="l" t="t" r="r" b="b"/>
                <a:pathLst>
                  <a:path w="121" h="181" extrusionOk="0">
                    <a:moveTo>
                      <a:pt x="121" y="0"/>
                    </a:moveTo>
                    <a:lnTo>
                      <a:pt x="0" y="180"/>
                    </a:lnTo>
                    <a:lnTo>
                      <a:pt x="121" y="180"/>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287519" y="2759888"/>
                <a:ext cx="54345" cy="24157"/>
              </a:xfrm>
              <a:custGeom>
                <a:avLst/>
                <a:gdLst/>
                <a:ahLst/>
                <a:cxnLst/>
                <a:rect l="l" t="t" r="r" b="b"/>
                <a:pathLst>
                  <a:path w="1622" h="721" extrusionOk="0">
                    <a:moveTo>
                      <a:pt x="1" y="0"/>
                    </a:moveTo>
                    <a:lnTo>
                      <a:pt x="421" y="300"/>
                    </a:lnTo>
                    <a:lnTo>
                      <a:pt x="1021" y="721"/>
                    </a:lnTo>
                    <a:lnTo>
                      <a:pt x="1622" y="721"/>
                    </a:lnTo>
                    <a:lnTo>
                      <a:pt x="1382" y="600"/>
                    </a:lnTo>
                    <a:lnTo>
                      <a:pt x="601" y="2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2042162" y="2842344"/>
                <a:ext cx="2044" cy="2044"/>
              </a:xfrm>
              <a:custGeom>
                <a:avLst/>
                <a:gdLst/>
                <a:ahLst/>
                <a:cxnLst/>
                <a:rect l="l" t="t" r="r" b="b"/>
                <a:pathLst>
                  <a:path w="61" h="61" extrusionOk="0">
                    <a:moveTo>
                      <a:pt x="61" y="60"/>
                    </a:moveTo>
                    <a:lnTo>
                      <a:pt x="61" y="60"/>
                    </a:lnTo>
                    <a:lnTo>
                      <a:pt x="1" y="0"/>
                    </a:lnTo>
                    <a:lnTo>
                      <a:pt x="1" y="0"/>
                    </a:lnTo>
                    <a:lnTo>
                      <a:pt x="61" y="60"/>
                    </a:lnTo>
                    <a:lnTo>
                      <a:pt x="61" y="60"/>
                    </a:lnTo>
                    <a:lnTo>
                      <a:pt x="61" y="60"/>
                    </a:lnTo>
                    <a:lnTo>
                      <a:pt x="61"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001956" y="2846364"/>
                <a:ext cx="12095" cy="10085"/>
              </a:xfrm>
              <a:custGeom>
                <a:avLst/>
                <a:gdLst/>
                <a:ahLst/>
                <a:cxnLst/>
                <a:rect l="l" t="t" r="r" b="b"/>
                <a:pathLst>
                  <a:path w="361" h="301" extrusionOk="0">
                    <a:moveTo>
                      <a:pt x="0" y="0"/>
                    </a:moveTo>
                    <a:lnTo>
                      <a:pt x="300" y="240"/>
                    </a:lnTo>
                    <a:lnTo>
                      <a:pt x="360" y="300"/>
                    </a:lnTo>
                    <a:lnTo>
                      <a:pt x="360" y="300"/>
                    </a:lnTo>
                    <a:lnTo>
                      <a:pt x="300" y="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41282" y="2856416"/>
                <a:ext cx="4054" cy="26167"/>
              </a:xfrm>
              <a:custGeom>
                <a:avLst/>
                <a:gdLst/>
                <a:ahLst/>
                <a:cxnLst/>
                <a:rect l="l" t="t" r="r" b="b"/>
                <a:pathLst>
                  <a:path w="121" h="781" extrusionOk="0">
                    <a:moveTo>
                      <a:pt x="120" y="0"/>
                    </a:moveTo>
                    <a:lnTo>
                      <a:pt x="60" y="421"/>
                    </a:lnTo>
                    <a:lnTo>
                      <a:pt x="0" y="781"/>
                    </a:lnTo>
                    <a:lnTo>
                      <a:pt x="60" y="781"/>
                    </a:lnTo>
                    <a:lnTo>
                      <a:pt x="120" y="421"/>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3037696" y="2480322"/>
                <a:ext cx="6064" cy="8075"/>
              </a:xfrm>
              <a:custGeom>
                <a:avLst/>
                <a:gdLst/>
                <a:ahLst/>
                <a:cxnLst/>
                <a:rect l="l" t="t" r="r" b="b"/>
                <a:pathLst>
                  <a:path w="181" h="241" extrusionOk="0">
                    <a:moveTo>
                      <a:pt x="121" y="1"/>
                    </a:moveTo>
                    <a:lnTo>
                      <a:pt x="1" y="61"/>
                    </a:lnTo>
                    <a:lnTo>
                      <a:pt x="1" y="181"/>
                    </a:lnTo>
                    <a:lnTo>
                      <a:pt x="61" y="241"/>
                    </a:lnTo>
                    <a:lnTo>
                      <a:pt x="181" y="24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3085977" y="2518552"/>
                <a:ext cx="14106" cy="40240"/>
              </a:xfrm>
              <a:custGeom>
                <a:avLst/>
                <a:gdLst/>
                <a:ahLst/>
                <a:cxnLst/>
                <a:rect l="l" t="t" r="r" b="b"/>
                <a:pathLst>
                  <a:path w="421" h="1201" extrusionOk="0">
                    <a:moveTo>
                      <a:pt x="0" y="0"/>
                    </a:moveTo>
                    <a:lnTo>
                      <a:pt x="120" y="540"/>
                    </a:lnTo>
                    <a:lnTo>
                      <a:pt x="420" y="1201"/>
                    </a:lnTo>
                    <a:lnTo>
                      <a:pt x="240" y="720"/>
                    </a:lnTo>
                    <a:lnTo>
                      <a:pt x="180" y="420"/>
                    </a:lnTo>
                    <a:lnTo>
                      <a:pt x="180" y="360"/>
                    </a:lnTo>
                    <a:lnTo>
                      <a:pt x="120" y="3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3037696" y="2518552"/>
                <a:ext cx="60376" cy="40240"/>
              </a:xfrm>
              <a:custGeom>
                <a:avLst/>
                <a:gdLst/>
                <a:ahLst/>
                <a:cxnLst/>
                <a:rect l="l" t="t" r="r" b="b"/>
                <a:pathLst>
                  <a:path w="1802" h="1201" extrusionOk="0">
                    <a:moveTo>
                      <a:pt x="721" y="0"/>
                    </a:moveTo>
                    <a:lnTo>
                      <a:pt x="841" y="480"/>
                    </a:lnTo>
                    <a:lnTo>
                      <a:pt x="901" y="660"/>
                    </a:lnTo>
                    <a:lnTo>
                      <a:pt x="781" y="480"/>
                    </a:lnTo>
                    <a:lnTo>
                      <a:pt x="661" y="240"/>
                    </a:lnTo>
                    <a:lnTo>
                      <a:pt x="661" y="180"/>
                    </a:lnTo>
                    <a:lnTo>
                      <a:pt x="601" y="300"/>
                    </a:lnTo>
                    <a:lnTo>
                      <a:pt x="1" y="1201"/>
                    </a:lnTo>
                    <a:lnTo>
                      <a:pt x="841" y="1201"/>
                    </a:lnTo>
                    <a:lnTo>
                      <a:pt x="901" y="1141"/>
                    </a:lnTo>
                    <a:lnTo>
                      <a:pt x="901" y="1201"/>
                    </a:lnTo>
                    <a:lnTo>
                      <a:pt x="1801" y="1201"/>
                    </a:lnTo>
                    <a:lnTo>
                      <a:pt x="1381" y="600"/>
                    </a:lnTo>
                    <a:lnTo>
                      <a:pt x="1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3001511" y="2588946"/>
                <a:ext cx="152883" cy="42250"/>
              </a:xfrm>
              <a:custGeom>
                <a:avLst/>
                <a:gdLst/>
                <a:ahLst/>
                <a:cxnLst/>
                <a:rect l="l" t="t" r="r" b="b"/>
                <a:pathLst>
                  <a:path w="4563" h="1261" extrusionOk="0">
                    <a:moveTo>
                      <a:pt x="1381" y="0"/>
                    </a:moveTo>
                    <a:lnTo>
                      <a:pt x="1021" y="360"/>
                    </a:lnTo>
                    <a:lnTo>
                      <a:pt x="120" y="1141"/>
                    </a:lnTo>
                    <a:lnTo>
                      <a:pt x="0" y="1261"/>
                    </a:lnTo>
                    <a:lnTo>
                      <a:pt x="180" y="1261"/>
                    </a:lnTo>
                    <a:lnTo>
                      <a:pt x="840" y="960"/>
                    </a:lnTo>
                    <a:lnTo>
                      <a:pt x="1321" y="720"/>
                    </a:lnTo>
                    <a:lnTo>
                      <a:pt x="1681" y="420"/>
                    </a:lnTo>
                    <a:lnTo>
                      <a:pt x="1921" y="180"/>
                    </a:lnTo>
                    <a:lnTo>
                      <a:pt x="2041" y="60"/>
                    </a:lnTo>
                    <a:lnTo>
                      <a:pt x="1981" y="180"/>
                    </a:lnTo>
                    <a:lnTo>
                      <a:pt x="1801" y="480"/>
                    </a:lnTo>
                    <a:lnTo>
                      <a:pt x="1441" y="840"/>
                    </a:lnTo>
                    <a:lnTo>
                      <a:pt x="1021" y="1261"/>
                    </a:lnTo>
                    <a:lnTo>
                      <a:pt x="4562" y="1261"/>
                    </a:lnTo>
                    <a:lnTo>
                      <a:pt x="4322" y="720"/>
                    </a:lnTo>
                    <a:lnTo>
                      <a:pt x="4262" y="420"/>
                    </a:lnTo>
                    <a:lnTo>
                      <a:pt x="4082" y="240"/>
                    </a:lnTo>
                    <a:lnTo>
                      <a:pt x="3962" y="60"/>
                    </a:lnTo>
                    <a:lnTo>
                      <a:pt x="3902" y="0"/>
                    </a:lnTo>
                    <a:lnTo>
                      <a:pt x="4082" y="360"/>
                    </a:lnTo>
                    <a:lnTo>
                      <a:pt x="4202" y="540"/>
                    </a:lnTo>
                    <a:lnTo>
                      <a:pt x="4262" y="660"/>
                    </a:lnTo>
                    <a:lnTo>
                      <a:pt x="4202" y="600"/>
                    </a:lnTo>
                    <a:lnTo>
                      <a:pt x="4022" y="420"/>
                    </a:lnTo>
                    <a:lnTo>
                      <a:pt x="3722" y="0"/>
                    </a:lnTo>
                    <a:lnTo>
                      <a:pt x="3482" y="0"/>
                    </a:lnTo>
                    <a:lnTo>
                      <a:pt x="3602" y="240"/>
                    </a:lnTo>
                    <a:lnTo>
                      <a:pt x="3722" y="480"/>
                    </a:lnTo>
                    <a:lnTo>
                      <a:pt x="3722" y="480"/>
                    </a:lnTo>
                    <a:lnTo>
                      <a:pt x="3542" y="300"/>
                    </a:lnTo>
                    <a:lnTo>
                      <a:pt x="33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0"/>
              <p:cNvSpPr/>
              <p:nvPr/>
            </p:nvSpPr>
            <p:spPr>
              <a:xfrm>
                <a:off x="3104070" y="2522572"/>
                <a:ext cx="34" cy="6064"/>
              </a:xfrm>
              <a:custGeom>
                <a:avLst/>
                <a:gdLst/>
                <a:ahLst/>
                <a:cxnLst/>
                <a:rect l="l" t="t" r="r" b="b"/>
                <a:pathLst>
                  <a:path w="1" h="181" extrusionOk="0">
                    <a:moveTo>
                      <a:pt x="0" y="0"/>
                    </a:moveTo>
                    <a:lnTo>
                      <a:pt x="0" y="0"/>
                    </a:lnTo>
                    <a:lnTo>
                      <a:pt x="0" y="180"/>
                    </a:lnTo>
                    <a:lnTo>
                      <a:pt x="0" y="180"/>
                    </a:lnTo>
                    <a:lnTo>
                      <a:pt x="0" y="60"/>
                    </a:lnTo>
                    <a:lnTo>
                      <a:pt x="0" y="6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3037696" y="2446147"/>
                <a:ext cx="4054" cy="34209"/>
              </a:xfrm>
              <a:custGeom>
                <a:avLst/>
                <a:gdLst/>
                <a:ahLst/>
                <a:cxnLst/>
                <a:rect l="l" t="t" r="r" b="b"/>
                <a:pathLst>
                  <a:path w="121" h="1021" extrusionOk="0">
                    <a:moveTo>
                      <a:pt x="61" y="0"/>
                    </a:moveTo>
                    <a:lnTo>
                      <a:pt x="1" y="480"/>
                    </a:lnTo>
                    <a:lnTo>
                      <a:pt x="1" y="1021"/>
                    </a:lnTo>
                    <a:lnTo>
                      <a:pt x="121" y="1021"/>
                    </a:lnTo>
                    <a:lnTo>
                      <a:pt x="121" y="961"/>
                    </a:lnTo>
                    <a:lnTo>
                      <a:pt x="61" y="540"/>
                    </a:lnTo>
                    <a:lnTo>
                      <a:pt x="61" y="240"/>
                    </a:lnTo>
                    <a:lnTo>
                      <a:pt x="61" y="12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3108090" y="2556747"/>
                <a:ext cx="2044" cy="2044"/>
              </a:xfrm>
              <a:custGeom>
                <a:avLst/>
                <a:gdLst/>
                <a:ahLst/>
                <a:cxnLst/>
                <a:rect l="l" t="t" r="r" b="b"/>
                <a:pathLst>
                  <a:path w="61" h="61" extrusionOk="0">
                    <a:moveTo>
                      <a:pt x="0" y="1"/>
                    </a:moveTo>
                    <a:lnTo>
                      <a:pt x="0" y="61"/>
                    </a:lnTo>
                    <a:lnTo>
                      <a:pt x="60" y="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3116131" y="2540665"/>
                <a:ext cx="2044" cy="6064"/>
              </a:xfrm>
              <a:custGeom>
                <a:avLst/>
                <a:gdLst/>
                <a:ahLst/>
                <a:cxnLst/>
                <a:rect l="l" t="t" r="r" b="b"/>
                <a:pathLst>
                  <a:path w="61" h="181" extrusionOk="0">
                    <a:moveTo>
                      <a:pt x="1" y="0"/>
                    </a:moveTo>
                    <a:lnTo>
                      <a:pt x="1" y="120"/>
                    </a:lnTo>
                    <a:lnTo>
                      <a:pt x="61" y="180"/>
                    </a:lnTo>
                    <a:lnTo>
                      <a:pt x="6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0"/>
              <p:cNvSpPr/>
              <p:nvPr/>
            </p:nvSpPr>
            <p:spPr>
              <a:xfrm>
                <a:off x="3178484" y="2552727"/>
                <a:ext cx="14106" cy="6064"/>
              </a:xfrm>
              <a:custGeom>
                <a:avLst/>
                <a:gdLst/>
                <a:ahLst/>
                <a:cxnLst/>
                <a:rect l="l" t="t" r="r" b="b"/>
                <a:pathLst>
                  <a:path w="421" h="181" extrusionOk="0">
                    <a:moveTo>
                      <a:pt x="0" y="1"/>
                    </a:moveTo>
                    <a:lnTo>
                      <a:pt x="240" y="181"/>
                    </a:lnTo>
                    <a:lnTo>
                      <a:pt x="421" y="18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0"/>
              <p:cNvSpPr/>
              <p:nvPr/>
            </p:nvSpPr>
            <p:spPr>
              <a:xfrm>
                <a:off x="1824983" y="2440116"/>
                <a:ext cx="10085" cy="12095"/>
              </a:xfrm>
              <a:custGeom>
                <a:avLst/>
                <a:gdLst/>
                <a:ahLst/>
                <a:cxnLst/>
                <a:rect l="l" t="t" r="r" b="b"/>
                <a:pathLst>
                  <a:path w="301" h="361" extrusionOk="0">
                    <a:moveTo>
                      <a:pt x="60" y="0"/>
                    </a:moveTo>
                    <a:lnTo>
                      <a:pt x="0" y="60"/>
                    </a:lnTo>
                    <a:lnTo>
                      <a:pt x="60" y="180"/>
                    </a:lnTo>
                    <a:lnTo>
                      <a:pt x="300" y="360"/>
                    </a:lnTo>
                    <a:lnTo>
                      <a:pt x="240" y="30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367519" y="1712053"/>
                <a:ext cx="30222" cy="20170"/>
              </a:xfrm>
              <a:custGeom>
                <a:avLst/>
                <a:gdLst/>
                <a:ahLst/>
                <a:cxnLst/>
                <a:rect l="l" t="t" r="r" b="b"/>
                <a:pathLst>
                  <a:path w="902" h="602" extrusionOk="0">
                    <a:moveTo>
                      <a:pt x="781" y="1"/>
                    </a:moveTo>
                    <a:lnTo>
                      <a:pt x="721" y="61"/>
                    </a:lnTo>
                    <a:lnTo>
                      <a:pt x="601" y="121"/>
                    </a:lnTo>
                    <a:lnTo>
                      <a:pt x="1" y="601"/>
                    </a:lnTo>
                    <a:lnTo>
                      <a:pt x="1" y="601"/>
                    </a:lnTo>
                    <a:lnTo>
                      <a:pt x="301" y="421"/>
                    </a:lnTo>
                    <a:lnTo>
                      <a:pt x="601" y="241"/>
                    </a:lnTo>
                    <a:lnTo>
                      <a:pt x="841" y="121"/>
                    </a:lnTo>
                    <a:lnTo>
                      <a:pt x="901" y="61"/>
                    </a:lnTo>
                    <a:lnTo>
                      <a:pt x="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216680" y="1772395"/>
                <a:ext cx="388189" cy="195133"/>
              </a:xfrm>
              <a:custGeom>
                <a:avLst/>
                <a:gdLst/>
                <a:ahLst/>
                <a:cxnLst/>
                <a:rect l="l" t="t" r="r" b="b"/>
                <a:pathLst>
                  <a:path w="11586" h="5824" extrusionOk="0">
                    <a:moveTo>
                      <a:pt x="7504" y="1"/>
                    </a:moveTo>
                    <a:lnTo>
                      <a:pt x="7144" y="61"/>
                    </a:lnTo>
                    <a:lnTo>
                      <a:pt x="6484" y="181"/>
                    </a:lnTo>
                    <a:lnTo>
                      <a:pt x="5883" y="361"/>
                    </a:lnTo>
                    <a:lnTo>
                      <a:pt x="6784" y="241"/>
                    </a:lnTo>
                    <a:lnTo>
                      <a:pt x="7264" y="181"/>
                    </a:lnTo>
                    <a:lnTo>
                      <a:pt x="6784" y="301"/>
                    </a:lnTo>
                    <a:lnTo>
                      <a:pt x="5763" y="601"/>
                    </a:lnTo>
                    <a:lnTo>
                      <a:pt x="6304" y="601"/>
                    </a:lnTo>
                    <a:lnTo>
                      <a:pt x="7324" y="781"/>
                    </a:lnTo>
                    <a:lnTo>
                      <a:pt x="7804" y="841"/>
                    </a:lnTo>
                    <a:lnTo>
                      <a:pt x="6304" y="841"/>
                    </a:lnTo>
                    <a:lnTo>
                      <a:pt x="5763" y="901"/>
                    </a:lnTo>
                    <a:lnTo>
                      <a:pt x="5283" y="961"/>
                    </a:lnTo>
                    <a:lnTo>
                      <a:pt x="4623" y="1141"/>
                    </a:lnTo>
                    <a:lnTo>
                      <a:pt x="4443" y="1201"/>
                    </a:lnTo>
                    <a:lnTo>
                      <a:pt x="5163" y="1081"/>
                    </a:lnTo>
                    <a:lnTo>
                      <a:pt x="5703" y="1081"/>
                    </a:lnTo>
                    <a:lnTo>
                      <a:pt x="6123" y="1141"/>
                    </a:lnTo>
                    <a:lnTo>
                      <a:pt x="6244" y="1201"/>
                    </a:lnTo>
                    <a:lnTo>
                      <a:pt x="6304" y="1201"/>
                    </a:lnTo>
                    <a:lnTo>
                      <a:pt x="6784" y="1321"/>
                    </a:lnTo>
                    <a:lnTo>
                      <a:pt x="7144" y="1441"/>
                    </a:lnTo>
                    <a:lnTo>
                      <a:pt x="7444" y="1561"/>
                    </a:lnTo>
                    <a:lnTo>
                      <a:pt x="7144" y="1501"/>
                    </a:lnTo>
                    <a:lnTo>
                      <a:pt x="6724" y="1441"/>
                    </a:lnTo>
                    <a:lnTo>
                      <a:pt x="5943" y="1441"/>
                    </a:lnTo>
                    <a:lnTo>
                      <a:pt x="6123" y="1501"/>
                    </a:lnTo>
                    <a:lnTo>
                      <a:pt x="6484" y="1621"/>
                    </a:lnTo>
                    <a:lnTo>
                      <a:pt x="6123" y="1561"/>
                    </a:lnTo>
                    <a:lnTo>
                      <a:pt x="5223" y="1561"/>
                    </a:lnTo>
                    <a:lnTo>
                      <a:pt x="4803" y="1681"/>
                    </a:lnTo>
                    <a:lnTo>
                      <a:pt x="4383" y="1741"/>
                    </a:lnTo>
                    <a:lnTo>
                      <a:pt x="4143" y="1801"/>
                    </a:lnTo>
                    <a:lnTo>
                      <a:pt x="4683" y="1861"/>
                    </a:lnTo>
                    <a:lnTo>
                      <a:pt x="4923" y="1921"/>
                    </a:lnTo>
                    <a:lnTo>
                      <a:pt x="5463" y="1921"/>
                    </a:lnTo>
                    <a:lnTo>
                      <a:pt x="6063" y="2041"/>
                    </a:lnTo>
                    <a:lnTo>
                      <a:pt x="6664" y="2161"/>
                    </a:lnTo>
                    <a:lnTo>
                      <a:pt x="7144" y="2342"/>
                    </a:lnTo>
                    <a:lnTo>
                      <a:pt x="7504" y="2462"/>
                    </a:lnTo>
                    <a:lnTo>
                      <a:pt x="7144" y="2402"/>
                    </a:lnTo>
                    <a:lnTo>
                      <a:pt x="6664" y="2282"/>
                    </a:lnTo>
                    <a:lnTo>
                      <a:pt x="6063" y="2282"/>
                    </a:lnTo>
                    <a:lnTo>
                      <a:pt x="6003" y="2222"/>
                    </a:lnTo>
                    <a:lnTo>
                      <a:pt x="5403" y="2222"/>
                    </a:lnTo>
                    <a:lnTo>
                      <a:pt x="4863" y="2282"/>
                    </a:lnTo>
                    <a:lnTo>
                      <a:pt x="4203" y="2402"/>
                    </a:lnTo>
                    <a:lnTo>
                      <a:pt x="4563" y="2462"/>
                    </a:lnTo>
                    <a:lnTo>
                      <a:pt x="5343" y="2522"/>
                    </a:lnTo>
                    <a:lnTo>
                      <a:pt x="6003" y="2702"/>
                    </a:lnTo>
                    <a:lnTo>
                      <a:pt x="6604" y="2882"/>
                    </a:lnTo>
                    <a:lnTo>
                      <a:pt x="6964" y="3002"/>
                    </a:lnTo>
                    <a:lnTo>
                      <a:pt x="7084" y="3062"/>
                    </a:lnTo>
                    <a:lnTo>
                      <a:pt x="6964" y="3062"/>
                    </a:lnTo>
                    <a:lnTo>
                      <a:pt x="6544" y="2942"/>
                    </a:lnTo>
                    <a:lnTo>
                      <a:pt x="6003" y="2822"/>
                    </a:lnTo>
                    <a:lnTo>
                      <a:pt x="5343" y="2762"/>
                    </a:lnTo>
                    <a:lnTo>
                      <a:pt x="4623" y="2762"/>
                    </a:lnTo>
                    <a:lnTo>
                      <a:pt x="3963" y="2822"/>
                    </a:lnTo>
                    <a:lnTo>
                      <a:pt x="3482" y="2882"/>
                    </a:lnTo>
                    <a:lnTo>
                      <a:pt x="3182" y="2942"/>
                    </a:lnTo>
                    <a:lnTo>
                      <a:pt x="1982" y="3242"/>
                    </a:lnTo>
                    <a:lnTo>
                      <a:pt x="1682" y="3302"/>
                    </a:lnTo>
                    <a:lnTo>
                      <a:pt x="1501" y="3482"/>
                    </a:lnTo>
                    <a:lnTo>
                      <a:pt x="2282" y="3302"/>
                    </a:lnTo>
                    <a:lnTo>
                      <a:pt x="3602" y="3122"/>
                    </a:lnTo>
                    <a:lnTo>
                      <a:pt x="4263" y="3062"/>
                    </a:lnTo>
                    <a:lnTo>
                      <a:pt x="4623" y="3062"/>
                    </a:lnTo>
                    <a:lnTo>
                      <a:pt x="4863" y="3122"/>
                    </a:lnTo>
                    <a:lnTo>
                      <a:pt x="5103" y="3182"/>
                    </a:lnTo>
                    <a:lnTo>
                      <a:pt x="5223" y="3242"/>
                    </a:lnTo>
                    <a:lnTo>
                      <a:pt x="5343" y="3302"/>
                    </a:lnTo>
                    <a:lnTo>
                      <a:pt x="5223" y="3302"/>
                    </a:lnTo>
                    <a:lnTo>
                      <a:pt x="5103" y="3242"/>
                    </a:lnTo>
                    <a:lnTo>
                      <a:pt x="4863" y="3182"/>
                    </a:lnTo>
                    <a:lnTo>
                      <a:pt x="4323" y="3182"/>
                    </a:lnTo>
                    <a:lnTo>
                      <a:pt x="3662" y="3362"/>
                    </a:lnTo>
                    <a:lnTo>
                      <a:pt x="2342" y="3662"/>
                    </a:lnTo>
                    <a:lnTo>
                      <a:pt x="1562" y="3902"/>
                    </a:lnTo>
                    <a:lnTo>
                      <a:pt x="2882" y="3722"/>
                    </a:lnTo>
                    <a:lnTo>
                      <a:pt x="4023" y="3602"/>
                    </a:lnTo>
                    <a:lnTo>
                      <a:pt x="4503" y="3602"/>
                    </a:lnTo>
                    <a:lnTo>
                      <a:pt x="4023" y="3722"/>
                    </a:lnTo>
                    <a:lnTo>
                      <a:pt x="2942" y="3902"/>
                    </a:lnTo>
                    <a:lnTo>
                      <a:pt x="1742" y="4202"/>
                    </a:lnTo>
                    <a:lnTo>
                      <a:pt x="1081" y="4442"/>
                    </a:lnTo>
                    <a:lnTo>
                      <a:pt x="121" y="4683"/>
                    </a:lnTo>
                    <a:lnTo>
                      <a:pt x="1" y="4743"/>
                    </a:lnTo>
                    <a:lnTo>
                      <a:pt x="661" y="4563"/>
                    </a:lnTo>
                    <a:lnTo>
                      <a:pt x="1261" y="4442"/>
                    </a:lnTo>
                    <a:lnTo>
                      <a:pt x="1922" y="4382"/>
                    </a:lnTo>
                    <a:lnTo>
                      <a:pt x="2522" y="4322"/>
                    </a:lnTo>
                    <a:lnTo>
                      <a:pt x="3362" y="4322"/>
                    </a:lnTo>
                    <a:lnTo>
                      <a:pt x="3722" y="4082"/>
                    </a:lnTo>
                    <a:lnTo>
                      <a:pt x="3482" y="4322"/>
                    </a:lnTo>
                    <a:lnTo>
                      <a:pt x="2822" y="5283"/>
                    </a:lnTo>
                    <a:lnTo>
                      <a:pt x="2822" y="5283"/>
                    </a:lnTo>
                    <a:lnTo>
                      <a:pt x="3182" y="5043"/>
                    </a:lnTo>
                    <a:lnTo>
                      <a:pt x="3722" y="4803"/>
                    </a:lnTo>
                    <a:lnTo>
                      <a:pt x="4203" y="4623"/>
                    </a:lnTo>
                    <a:lnTo>
                      <a:pt x="4563" y="4502"/>
                    </a:lnTo>
                    <a:lnTo>
                      <a:pt x="4683" y="4502"/>
                    </a:lnTo>
                    <a:lnTo>
                      <a:pt x="4563" y="4563"/>
                    </a:lnTo>
                    <a:lnTo>
                      <a:pt x="4443" y="4623"/>
                    </a:lnTo>
                    <a:lnTo>
                      <a:pt x="4443" y="4623"/>
                    </a:lnTo>
                    <a:lnTo>
                      <a:pt x="5343" y="4382"/>
                    </a:lnTo>
                    <a:lnTo>
                      <a:pt x="5763" y="4322"/>
                    </a:lnTo>
                    <a:lnTo>
                      <a:pt x="5763" y="4322"/>
                    </a:lnTo>
                    <a:lnTo>
                      <a:pt x="5403" y="4502"/>
                    </a:lnTo>
                    <a:lnTo>
                      <a:pt x="4923" y="4743"/>
                    </a:lnTo>
                    <a:lnTo>
                      <a:pt x="4443" y="5103"/>
                    </a:lnTo>
                    <a:lnTo>
                      <a:pt x="3963" y="5463"/>
                    </a:lnTo>
                    <a:lnTo>
                      <a:pt x="3542" y="5823"/>
                    </a:lnTo>
                    <a:lnTo>
                      <a:pt x="3542" y="5823"/>
                    </a:lnTo>
                    <a:lnTo>
                      <a:pt x="4203" y="5523"/>
                    </a:lnTo>
                    <a:lnTo>
                      <a:pt x="5223" y="5223"/>
                    </a:lnTo>
                    <a:lnTo>
                      <a:pt x="6063" y="4983"/>
                    </a:lnTo>
                    <a:lnTo>
                      <a:pt x="6964" y="4803"/>
                    </a:lnTo>
                    <a:lnTo>
                      <a:pt x="7384" y="4743"/>
                    </a:lnTo>
                    <a:lnTo>
                      <a:pt x="7564" y="4683"/>
                    </a:lnTo>
                    <a:lnTo>
                      <a:pt x="7924" y="4623"/>
                    </a:lnTo>
                    <a:lnTo>
                      <a:pt x="9785" y="4262"/>
                    </a:lnTo>
                    <a:lnTo>
                      <a:pt x="10685" y="4082"/>
                    </a:lnTo>
                    <a:lnTo>
                      <a:pt x="11466" y="3782"/>
                    </a:lnTo>
                    <a:lnTo>
                      <a:pt x="11586" y="3722"/>
                    </a:lnTo>
                    <a:lnTo>
                      <a:pt x="10685" y="2702"/>
                    </a:lnTo>
                    <a:lnTo>
                      <a:pt x="9725" y="1741"/>
                    </a:lnTo>
                    <a:lnTo>
                      <a:pt x="8705" y="841"/>
                    </a:lnTo>
                    <a:lnTo>
                      <a:pt x="7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3391676" y="1973526"/>
                <a:ext cx="2044" cy="34"/>
              </a:xfrm>
              <a:custGeom>
                <a:avLst/>
                <a:gdLst/>
                <a:ahLst/>
                <a:cxnLst/>
                <a:rect l="l" t="t" r="r" b="b"/>
                <a:pathLst>
                  <a:path w="61" h="1" extrusionOk="0">
                    <a:moveTo>
                      <a:pt x="0" y="0"/>
                    </a:moveTo>
                    <a:lnTo>
                      <a:pt x="0" y="0"/>
                    </a:lnTo>
                    <a:lnTo>
                      <a:pt x="60" y="0"/>
                    </a:lnTo>
                    <a:lnTo>
                      <a:pt x="60" y="0"/>
                    </a:lnTo>
                    <a:lnTo>
                      <a:pt x="60" y="0"/>
                    </a:lnTo>
                    <a:lnTo>
                      <a:pt x="6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3395697" y="1722104"/>
                <a:ext cx="14106" cy="18160"/>
              </a:xfrm>
              <a:custGeom>
                <a:avLst/>
                <a:gdLst/>
                <a:ahLst/>
                <a:cxnLst/>
                <a:rect l="l" t="t" r="r" b="b"/>
                <a:pathLst>
                  <a:path w="421" h="542" extrusionOk="0">
                    <a:moveTo>
                      <a:pt x="420" y="1"/>
                    </a:moveTo>
                    <a:lnTo>
                      <a:pt x="360" y="61"/>
                    </a:lnTo>
                    <a:lnTo>
                      <a:pt x="360" y="121"/>
                    </a:lnTo>
                    <a:lnTo>
                      <a:pt x="0" y="541"/>
                    </a:lnTo>
                    <a:lnTo>
                      <a:pt x="360" y="421"/>
                    </a:lnTo>
                    <a:lnTo>
                      <a:pt x="360" y="241"/>
                    </a:lnTo>
                    <a:lnTo>
                      <a:pt x="420" y="121"/>
                    </a:lnTo>
                    <a:lnTo>
                      <a:pt x="4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168433" y="1885005"/>
                <a:ext cx="12095" cy="20170"/>
              </a:xfrm>
              <a:custGeom>
                <a:avLst/>
                <a:gdLst/>
                <a:ahLst/>
                <a:cxnLst/>
                <a:rect l="l" t="t" r="r" b="b"/>
                <a:pathLst>
                  <a:path w="361" h="602" extrusionOk="0">
                    <a:moveTo>
                      <a:pt x="300" y="1"/>
                    </a:moveTo>
                    <a:lnTo>
                      <a:pt x="60" y="541"/>
                    </a:lnTo>
                    <a:lnTo>
                      <a:pt x="60" y="541"/>
                    </a:lnTo>
                    <a:lnTo>
                      <a:pt x="300" y="301"/>
                    </a:lnTo>
                    <a:lnTo>
                      <a:pt x="360" y="181"/>
                    </a:lnTo>
                    <a:lnTo>
                      <a:pt x="300" y="1"/>
                    </a:lnTo>
                    <a:close/>
                    <a:moveTo>
                      <a:pt x="60" y="541"/>
                    </a:moveTo>
                    <a:lnTo>
                      <a:pt x="0" y="601"/>
                    </a:lnTo>
                    <a:lnTo>
                      <a:pt x="60" y="541"/>
                    </a:lnTo>
                    <a:lnTo>
                      <a:pt x="60" y="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3146286" y="1891070"/>
                <a:ext cx="6098" cy="26167"/>
              </a:xfrm>
              <a:custGeom>
                <a:avLst/>
                <a:gdLst/>
                <a:ahLst/>
                <a:cxnLst/>
                <a:rect l="l" t="t" r="r" b="b"/>
                <a:pathLst>
                  <a:path w="182" h="781" extrusionOk="0">
                    <a:moveTo>
                      <a:pt x="181" y="0"/>
                    </a:moveTo>
                    <a:lnTo>
                      <a:pt x="61" y="240"/>
                    </a:lnTo>
                    <a:lnTo>
                      <a:pt x="1" y="360"/>
                    </a:lnTo>
                    <a:lnTo>
                      <a:pt x="61" y="780"/>
                    </a:lnTo>
                    <a:lnTo>
                      <a:pt x="181" y="48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3192556" y="1854851"/>
                <a:ext cx="6064" cy="18126"/>
              </a:xfrm>
              <a:custGeom>
                <a:avLst/>
                <a:gdLst/>
                <a:ahLst/>
                <a:cxnLst/>
                <a:rect l="l" t="t" r="r" b="b"/>
                <a:pathLst>
                  <a:path w="181" h="541" extrusionOk="0">
                    <a:moveTo>
                      <a:pt x="181" y="1"/>
                    </a:moveTo>
                    <a:lnTo>
                      <a:pt x="61" y="181"/>
                    </a:lnTo>
                    <a:lnTo>
                      <a:pt x="1" y="421"/>
                    </a:lnTo>
                    <a:lnTo>
                      <a:pt x="1" y="541"/>
                    </a:lnTo>
                    <a:lnTo>
                      <a:pt x="61" y="481"/>
                    </a:lnTo>
                    <a:lnTo>
                      <a:pt x="181" y="361"/>
                    </a:lnTo>
                    <a:lnTo>
                      <a:pt x="181" y="30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3212659" y="1830727"/>
                <a:ext cx="8075" cy="22147"/>
              </a:xfrm>
              <a:custGeom>
                <a:avLst/>
                <a:gdLst/>
                <a:ahLst/>
                <a:cxnLst/>
                <a:rect l="l" t="t" r="r" b="b"/>
                <a:pathLst>
                  <a:path w="241" h="661" extrusionOk="0">
                    <a:moveTo>
                      <a:pt x="241" y="0"/>
                    </a:moveTo>
                    <a:lnTo>
                      <a:pt x="181" y="60"/>
                    </a:lnTo>
                    <a:lnTo>
                      <a:pt x="121" y="300"/>
                    </a:lnTo>
                    <a:lnTo>
                      <a:pt x="1" y="661"/>
                    </a:lnTo>
                    <a:lnTo>
                      <a:pt x="181" y="481"/>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0"/>
              <p:cNvSpPr/>
              <p:nvPr/>
            </p:nvSpPr>
            <p:spPr>
              <a:xfrm>
                <a:off x="3071905" y="1995639"/>
                <a:ext cx="0" cy="34"/>
              </a:xfrm>
              <a:custGeom>
                <a:avLst/>
                <a:gdLst/>
                <a:ahLst/>
                <a:cxnLst/>
                <a:rect l="l" t="t" r="r" b="b"/>
                <a:pathLst>
                  <a:path h="1" extrusionOk="0">
                    <a:moveTo>
                      <a:pt x="0" y="0"/>
                    </a:move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0"/>
              <p:cNvSpPr/>
              <p:nvPr/>
            </p:nvSpPr>
            <p:spPr>
              <a:xfrm>
                <a:off x="3096028" y="1991618"/>
                <a:ext cx="4054" cy="14106"/>
              </a:xfrm>
              <a:custGeom>
                <a:avLst/>
                <a:gdLst/>
                <a:ahLst/>
                <a:cxnLst/>
                <a:rect l="l" t="t" r="r" b="b"/>
                <a:pathLst>
                  <a:path w="121" h="421" extrusionOk="0">
                    <a:moveTo>
                      <a:pt x="0" y="0"/>
                    </a:moveTo>
                    <a:lnTo>
                      <a:pt x="0" y="60"/>
                    </a:lnTo>
                    <a:lnTo>
                      <a:pt x="0" y="421"/>
                    </a:lnTo>
                    <a:lnTo>
                      <a:pt x="120" y="2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3120152" y="1945348"/>
                <a:ext cx="8075" cy="20170"/>
              </a:xfrm>
              <a:custGeom>
                <a:avLst/>
                <a:gdLst/>
                <a:ahLst/>
                <a:cxnLst/>
                <a:rect l="l" t="t" r="r" b="b"/>
                <a:pathLst>
                  <a:path w="241" h="602" extrusionOk="0">
                    <a:moveTo>
                      <a:pt x="181" y="1"/>
                    </a:moveTo>
                    <a:lnTo>
                      <a:pt x="1" y="181"/>
                    </a:lnTo>
                    <a:lnTo>
                      <a:pt x="1" y="421"/>
                    </a:lnTo>
                    <a:lnTo>
                      <a:pt x="1" y="601"/>
                    </a:lnTo>
                    <a:lnTo>
                      <a:pt x="241" y="30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0"/>
              <p:cNvSpPr/>
              <p:nvPr/>
            </p:nvSpPr>
            <p:spPr>
              <a:xfrm>
                <a:off x="3122162" y="1882995"/>
                <a:ext cx="18126" cy="62386"/>
              </a:xfrm>
              <a:custGeom>
                <a:avLst/>
                <a:gdLst/>
                <a:ahLst/>
                <a:cxnLst/>
                <a:rect l="l" t="t" r="r" b="b"/>
                <a:pathLst>
                  <a:path w="541" h="1862" extrusionOk="0">
                    <a:moveTo>
                      <a:pt x="541" y="1"/>
                    </a:moveTo>
                    <a:lnTo>
                      <a:pt x="241" y="601"/>
                    </a:lnTo>
                    <a:lnTo>
                      <a:pt x="121" y="1141"/>
                    </a:lnTo>
                    <a:lnTo>
                      <a:pt x="1" y="1622"/>
                    </a:lnTo>
                    <a:lnTo>
                      <a:pt x="1" y="1862"/>
                    </a:lnTo>
                    <a:lnTo>
                      <a:pt x="61" y="1802"/>
                    </a:lnTo>
                    <a:lnTo>
                      <a:pt x="61" y="1742"/>
                    </a:lnTo>
                    <a:lnTo>
                      <a:pt x="121" y="1502"/>
                    </a:lnTo>
                    <a:lnTo>
                      <a:pt x="181" y="1201"/>
                    </a:lnTo>
                    <a:lnTo>
                      <a:pt x="361" y="721"/>
                    </a:lnTo>
                    <a:lnTo>
                      <a:pt x="421" y="601"/>
                    </a:lnTo>
                    <a:lnTo>
                      <a:pt x="481" y="181"/>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0"/>
              <p:cNvSpPr/>
              <p:nvPr/>
            </p:nvSpPr>
            <p:spPr>
              <a:xfrm>
                <a:off x="3472122" y="2277215"/>
                <a:ext cx="16116" cy="22147"/>
              </a:xfrm>
              <a:custGeom>
                <a:avLst/>
                <a:gdLst/>
                <a:ahLst/>
                <a:cxnLst/>
                <a:rect l="l" t="t" r="r" b="b"/>
                <a:pathLst>
                  <a:path w="481" h="661" extrusionOk="0">
                    <a:moveTo>
                      <a:pt x="360" y="0"/>
                    </a:moveTo>
                    <a:lnTo>
                      <a:pt x="300" y="180"/>
                    </a:lnTo>
                    <a:lnTo>
                      <a:pt x="0" y="660"/>
                    </a:lnTo>
                    <a:lnTo>
                      <a:pt x="0" y="660"/>
                    </a:lnTo>
                    <a:lnTo>
                      <a:pt x="420" y="180"/>
                    </a:lnTo>
                    <a:lnTo>
                      <a:pt x="480" y="120"/>
                    </a:lnTo>
                    <a:lnTo>
                      <a:pt x="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3252899" y="2198780"/>
                <a:ext cx="2044" cy="4054"/>
              </a:xfrm>
              <a:custGeom>
                <a:avLst/>
                <a:gdLst/>
                <a:ahLst/>
                <a:cxnLst/>
                <a:rect l="l" t="t" r="r" b="b"/>
                <a:pathLst>
                  <a:path w="61" h="121" extrusionOk="0">
                    <a:moveTo>
                      <a:pt x="0" y="0"/>
                    </a:moveTo>
                    <a:lnTo>
                      <a:pt x="60" y="12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3500266" y="2295308"/>
                <a:ext cx="2044" cy="2044"/>
              </a:xfrm>
              <a:custGeom>
                <a:avLst/>
                <a:gdLst/>
                <a:ahLst/>
                <a:cxnLst/>
                <a:rect l="l" t="t" r="r" b="b"/>
                <a:pathLst>
                  <a:path w="61" h="61" extrusionOk="0">
                    <a:moveTo>
                      <a:pt x="0" y="60"/>
                    </a:moveTo>
                    <a:lnTo>
                      <a:pt x="0" y="60"/>
                    </a:lnTo>
                    <a:lnTo>
                      <a:pt x="61" y="0"/>
                    </a:lnTo>
                    <a:lnTo>
                      <a:pt x="61" y="0"/>
                    </a:lnTo>
                    <a:lnTo>
                      <a:pt x="61" y="0"/>
                    </a:lnTo>
                    <a:lnTo>
                      <a:pt x="61"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3283053" y="2198780"/>
                <a:ext cx="2044" cy="4054"/>
              </a:xfrm>
              <a:custGeom>
                <a:avLst/>
                <a:gdLst/>
                <a:ahLst/>
                <a:cxnLst/>
                <a:rect l="l" t="t" r="r" b="b"/>
                <a:pathLst>
                  <a:path w="61" h="121" extrusionOk="0">
                    <a:moveTo>
                      <a:pt x="1" y="0"/>
                    </a:moveTo>
                    <a:lnTo>
                      <a:pt x="1" y="12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3238827" y="1818666"/>
                <a:ext cx="34" cy="34"/>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3707428" y="2355650"/>
                <a:ext cx="4054" cy="4054"/>
              </a:xfrm>
              <a:custGeom>
                <a:avLst/>
                <a:gdLst/>
                <a:ahLst/>
                <a:cxnLst/>
                <a:rect l="l" t="t" r="r" b="b"/>
                <a:pathLst>
                  <a:path w="121" h="121" extrusionOk="0">
                    <a:moveTo>
                      <a:pt x="0" y="0"/>
                    </a:moveTo>
                    <a:lnTo>
                      <a:pt x="60" y="60"/>
                    </a:lnTo>
                    <a:lnTo>
                      <a:pt x="60" y="120"/>
                    </a:lnTo>
                    <a:lnTo>
                      <a:pt x="120" y="12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3453996" y="2255068"/>
                <a:ext cx="6064" cy="20137"/>
              </a:xfrm>
              <a:custGeom>
                <a:avLst/>
                <a:gdLst/>
                <a:ahLst/>
                <a:cxnLst/>
                <a:rect l="l" t="t" r="r" b="b"/>
                <a:pathLst>
                  <a:path w="181" h="601" extrusionOk="0">
                    <a:moveTo>
                      <a:pt x="61" y="1"/>
                    </a:moveTo>
                    <a:lnTo>
                      <a:pt x="1" y="481"/>
                    </a:lnTo>
                    <a:lnTo>
                      <a:pt x="1" y="601"/>
                    </a:lnTo>
                    <a:lnTo>
                      <a:pt x="61" y="481"/>
                    </a:lnTo>
                    <a:lnTo>
                      <a:pt x="181" y="12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0"/>
              <p:cNvSpPr/>
              <p:nvPr/>
            </p:nvSpPr>
            <p:spPr>
              <a:xfrm>
                <a:off x="3751654" y="2456199"/>
                <a:ext cx="54345" cy="32198"/>
              </a:xfrm>
              <a:custGeom>
                <a:avLst/>
                <a:gdLst/>
                <a:ahLst/>
                <a:cxnLst/>
                <a:rect l="l" t="t" r="r" b="b"/>
                <a:pathLst>
                  <a:path w="1622" h="961" extrusionOk="0">
                    <a:moveTo>
                      <a:pt x="1" y="0"/>
                    </a:moveTo>
                    <a:lnTo>
                      <a:pt x="181" y="180"/>
                    </a:lnTo>
                    <a:lnTo>
                      <a:pt x="541" y="481"/>
                    </a:lnTo>
                    <a:lnTo>
                      <a:pt x="721" y="781"/>
                    </a:lnTo>
                    <a:lnTo>
                      <a:pt x="781" y="961"/>
                    </a:lnTo>
                    <a:lnTo>
                      <a:pt x="1621" y="961"/>
                    </a:lnTo>
                    <a:lnTo>
                      <a:pt x="1441" y="841"/>
                    </a:lnTo>
                    <a:lnTo>
                      <a:pt x="1081" y="541"/>
                    </a:lnTo>
                    <a:lnTo>
                      <a:pt x="601" y="2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0"/>
              <p:cNvSpPr/>
              <p:nvPr/>
            </p:nvSpPr>
            <p:spPr>
              <a:xfrm>
                <a:off x="3178484" y="2204811"/>
                <a:ext cx="2044" cy="10085"/>
              </a:xfrm>
              <a:custGeom>
                <a:avLst/>
                <a:gdLst/>
                <a:ahLst/>
                <a:cxnLst/>
                <a:rect l="l" t="t" r="r" b="b"/>
                <a:pathLst>
                  <a:path w="61" h="301" extrusionOk="0">
                    <a:moveTo>
                      <a:pt x="60" y="0"/>
                    </a:moveTo>
                    <a:lnTo>
                      <a:pt x="0" y="60"/>
                    </a:lnTo>
                    <a:lnTo>
                      <a:pt x="0" y="30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3146286" y="2210842"/>
                <a:ext cx="6098" cy="18126"/>
              </a:xfrm>
              <a:custGeom>
                <a:avLst/>
                <a:gdLst/>
                <a:ahLst/>
                <a:cxnLst/>
                <a:rect l="l" t="t" r="r" b="b"/>
                <a:pathLst>
                  <a:path w="182" h="541" extrusionOk="0">
                    <a:moveTo>
                      <a:pt x="181" y="0"/>
                    </a:moveTo>
                    <a:lnTo>
                      <a:pt x="1" y="60"/>
                    </a:lnTo>
                    <a:lnTo>
                      <a:pt x="1" y="300"/>
                    </a:lnTo>
                    <a:lnTo>
                      <a:pt x="1" y="54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3425852" y="2383794"/>
                <a:ext cx="92541" cy="32198"/>
              </a:xfrm>
              <a:custGeom>
                <a:avLst/>
                <a:gdLst/>
                <a:ahLst/>
                <a:cxnLst/>
                <a:rect l="l" t="t" r="r" b="b"/>
                <a:pathLst>
                  <a:path w="2762" h="961" extrusionOk="0">
                    <a:moveTo>
                      <a:pt x="2762" y="0"/>
                    </a:moveTo>
                    <a:lnTo>
                      <a:pt x="1741" y="361"/>
                    </a:lnTo>
                    <a:lnTo>
                      <a:pt x="421" y="841"/>
                    </a:lnTo>
                    <a:lnTo>
                      <a:pt x="368" y="856"/>
                    </a:lnTo>
                    <a:lnTo>
                      <a:pt x="368" y="856"/>
                    </a:lnTo>
                    <a:lnTo>
                      <a:pt x="781" y="781"/>
                    </a:lnTo>
                    <a:lnTo>
                      <a:pt x="1441" y="541"/>
                    </a:lnTo>
                    <a:lnTo>
                      <a:pt x="2161" y="240"/>
                    </a:lnTo>
                    <a:lnTo>
                      <a:pt x="2762" y="0"/>
                    </a:lnTo>
                    <a:close/>
                    <a:moveTo>
                      <a:pt x="368" y="856"/>
                    </a:moveTo>
                    <a:lnTo>
                      <a:pt x="121" y="901"/>
                    </a:lnTo>
                    <a:lnTo>
                      <a:pt x="1" y="961"/>
                    </a:lnTo>
                    <a:lnTo>
                      <a:pt x="368" y="8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3596794" y="2057992"/>
                <a:ext cx="309754" cy="434426"/>
              </a:xfrm>
              <a:custGeom>
                <a:avLst/>
                <a:gdLst/>
                <a:ahLst/>
                <a:cxnLst/>
                <a:rect l="l" t="t" r="r" b="b"/>
                <a:pathLst>
                  <a:path w="9245" h="12966" extrusionOk="0">
                    <a:moveTo>
                      <a:pt x="5283" y="2401"/>
                    </a:moveTo>
                    <a:lnTo>
                      <a:pt x="5403" y="2581"/>
                    </a:lnTo>
                    <a:lnTo>
                      <a:pt x="5403" y="2581"/>
                    </a:lnTo>
                    <a:lnTo>
                      <a:pt x="5283" y="2461"/>
                    </a:lnTo>
                    <a:lnTo>
                      <a:pt x="5283" y="2401"/>
                    </a:lnTo>
                    <a:close/>
                    <a:moveTo>
                      <a:pt x="2282" y="0"/>
                    </a:moveTo>
                    <a:lnTo>
                      <a:pt x="3002" y="360"/>
                    </a:lnTo>
                    <a:lnTo>
                      <a:pt x="3722" y="781"/>
                    </a:lnTo>
                    <a:lnTo>
                      <a:pt x="4082" y="1081"/>
                    </a:lnTo>
                    <a:lnTo>
                      <a:pt x="4443" y="1381"/>
                    </a:lnTo>
                    <a:lnTo>
                      <a:pt x="4983" y="1981"/>
                    </a:lnTo>
                    <a:lnTo>
                      <a:pt x="5163" y="2161"/>
                    </a:lnTo>
                    <a:lnTo>
                      <a:pt x="5283" y="2401"/>
                    </a:lnTo>
                    <a:lnTo>
                      <a:pt x="5283" y="2401"/>
                    </a:lnTo>
                    <a:lnTo>
                      <a:pt x="4863" y="2041"/>
                    </a:lnTo>
                    <a:lnTo>
                      <a:pt x="4263" y="1621"/>
                    </a:lnTo>
                    <a:lnTo>
                      <a:pt x="3482" y="1141"/>
                    </a:lnTo>
                    <a:lnTo>
                      <a:pt x="2942" y="961"/>
                    </a:lnTo>
                    <a:lnTo>
                      <a:pt x="2942" y="961"/>
                    </a:lnTo>
                    <a:lnTo>
                      <a:pt x="3302" y="1321"/>
                    </a:lnTo>
                    <a:lnTo>
                      <a:pt x="3902" y="1981"/>
                    </a:lnTo>
                    <a:lnTo>
                      <a:pt x="4563" y="2701"/>
                    </a:lnTo>
                    <a:lnTo>
                      <a:pt x="5163" y="3482"/>
                    </a:lnTo>
                    <a:lnTo>
                      <a:pt x="5403" y="3842"/>
                    </a:lnTo>
                    <a:lnTo>
                      <a:pt x="5583" y="4142"/>
                    </a:lnTo>
                    <a:lnTo>
                      <a:pt x="5703" y="4442"/>
                    </a:lnTo>
                    <a:lnTo>
                      <a:pt x="5763" y="4682"/>
                    </a:lnTo>
                    <a:lnTo>
                      <a:pt x="5763" y="4862"/>
                    </a:lnTo>
                    <a:lnTo>
                      <a:pt x="5703" y="4682"/>
                    </a:lnTo>
                    <a:lnTo>
                      <a:pt x="5583" y="4502"/>
                    </a:lnTo>
                    <a:lnTo>
                      <a:pt x="5463" y="4202"/>
                    </a:lnTo>
                    <a:lnTo>
                      <a:pt x="5223" y="3962"/>
                    </a:lnTo>
                    <a:lnTo>
                      <a:pt x="4923" y="3662"/>
                    </a:lnTo>
                    <a:lnTo>
                      <a:pt x="4263" y="3002"/>
                    </a:lnTo>
                    <a:lnTo>
                      <a:pt x="3122" y="2101"/>
                    </a:lnTo>
                    <a:lnTo>
                      <a:pt x="3482" y="2761"/>
                    </a:lnTo>
                    <a:lnTo>
                      <a:pt x="3782" y="3422"/>
                    </a:lnTo>
                    <a:lnTo>
                      <a:pt x="4082" y="4262"/>
                    </a:lnTo>
                    <a:lnTo>
                      <a:pt x="4263" y="5042"/>
                    </a:lnTo>
                    <a:lnTo>
                      <a:pt x="4323" y="5523"/>
                    </a:lnTo>
                    <a:lnTo>
                      <a:pt x="4142" y="5042"/>
                    </a:lnTo>
                    <a:lnTo>
                      <a:pt x="3782" y="4382"/>
                    </a:lnTo>
                    <a:lnTo>
                      <a:pt x="3362" y="3602"/>
                    </a:lnTo>
                    <a:lnTo>
                      <a:pt x="2882" y="2881"/>
                    </a:lnTo>
                    <a:lnTo>
                      <a:pt x="2342" y="2281"/>
                    </a:lnTo>
                    <a:lnTo>
                      <a:pt x="2102" y="1981"/>
                    </a:lnTo>
                    <a:lnTo>
                      <a:pt x="1922" y="1801"/>
                    </a:lnTo>
                    <a:lnTo>
                      <a:pt x="1681" y="1501"/>
                    </a:lnTo>
                    <a:lnTo>
                      <a:pt x="1501" y="1321"/>
                    </a:lnTo>
                    <a:lnTo>
                      <a:pt x="1922" y="2101"/>
                    </a:lnTo>
                    <a:lnTo>
                      <a:pt x="2342" y="3002"/>
                    </a:lnTo>
                    <a:lnTo>
                      <a:pt x="2642" y="3902"/>
                    </a:lnTo>
                    <a:lnTo>
                      <a:pt x="2822" y="4742"/>
                    </a:lnTo>
                    <a:lnTo>
                      <a:pt x="2822" y="5042"/>
                    </a:lnTo>
                    <a:lnTo>
                      <a:pt x="2882" y="5282"/>
                    </a:lnTo>
                    <a:lnTo>
                      <a:pt x="2882" y="5463"/>
                    </a:lnTo>
                    <a:lnTo>
                      <a:pt x="2822" y="5282"/>
                    </a:lnTo>
                    <a:lnTo>
                      <a:pt x="2762" y="5042"/>
                    </a:lnTo>
                    <a:lnTo>
                      <a:pt x="2642" y="4742"/>
                    </a:lnTo>
                    <a:lnTo>
                      <a:pt x="2402" y="4022"/>
                    </a:lnTo>
                    <a:lnTo>
                      <a:pt x="1922" y="3182"/>
                    </a:lnTo>
                    <a:lnTo>
                      <a:pt x="1621" y="2641"/>
                    </a:lnTo>
                    <a:lnTo>
                      <a:pt x="1201" y="2161"/>
                    </a:lnTo>
                    <a:lnTo>
                      <a:pt x="1201" y="2161"/>
                    </a:lnTo>
                    <a:lnTo>
                      <a:pt x="1621" y="2701"/>
                    </a:lnTo>
                    <a:lnTo>
                      <a:pt x="1982" y="3422"/>
                    </a:lnTo>
                    <a:lnTo>
                      <a:pt x="2282" y="4022"/>
                    </a:lnTo>
                    <a:lnTo>
                      <a:pt x="2402" y="4502"/>
                    </a:lnTo>
                    <a:lnTo>
                      <a:pt x="2162" y="4082"/>
                    </a:lnTo>
                    <a:lnTo>
                      <a:pt x="1801" y="3542"/>
                    </a:lnTo>
                    <a:lnTo>
                      <a:pt x="1261" y="3002"/>
                    </a:lnTo>
                    <a:lnTo>
                      <a:pt x="121" y="1921"/>
                    </a:lnTo>
                    <a:lnTo>
                      <a:pt x="1" y="1741"/>
                    </a:lnTo>
                    <a:lnTo>
                      <a:pt x="361" y="2581"/>
                    </a:lnTo>
                    <a:lnTo>
                      <a:pt x="601" y="3482"/>
                    </a:lnTo>
                    <a:lnTo>
                      <a:pt x="721" y="4262"/>
                    </a:lnTo>
                    <a:lnTo>
                      <a:pt x="721" y="4562"/>
                    </a:lnTo>
                    <a:lnTo>
                      <a:pt x="1501" y="4862"/>
                    </a:lnTo>
                    <a:lnTo>
                      <a:pt x="2162" y="5222"/>
                    </a:lnTo>
                    <a:lnTo>
                      <a:pt x="2762" y="5583"/>
                    </a:lnTo>
                    <a:lnTo>
                      <a:pt x="3122" y="5883"/>
                    </a:lnTo>
                    <a:lnTo>
                      <a:pt x="2702" y="5703"/>
                    </a:lnTo>
                    <a:lnTo>
                      <a:pt x="2102" y="5463"/>
                    </a:lnTo>
                    <a:lnTo>
                      <a:pt x="1321" y="5282"/>
                    </a:lnTo>
                    <a:lnTo>
                      <a:pt x="61" y="5042"/>
                    </a:lnTo>
                    <a:lnTo>
                      <a:pt x="61" y="5042"/>
                    </a:lnTo>
                    <a:lnTo>
                      <a:pt x="961" y="5463"/>
                    </a:lnTo>
                    <a:lnTo>
                      <a:pt x="1982" y="6063"/>
                    </a:lnTo>
                    <a:lnTo>
                      <a:pt x="2702" y="6543"/>
                    </a:lnTo>
                    <a:lnTo>
                      <a:pt x="3242" y="7023"/>
                    </a:lnTo>
                    <a:lnTo>
                      <a:pt x="3542" y="7383"/>
                    </a:lnTo>
                    <a:lnTo>
                      <a:pt x="3662" y="7563"/>
                    </a:lnTo>
                    <a:lnTo>
                      <a:pt x="3662" y="7563"/>
                    </a:lnTo>
                    <a:lnTo>
                      <a:pt x="3542" y="7443"/>
                    </a:lnTo>
                    <a:lnTo>
                      <a:pt x="3122" y="7143"/>
                    </a:lnTo>
                    <a:lnTo>
                      <a:pt x="2702" y="6843"/>
                    </a:lnTo>
                    <a:lnTo>
                      <a:pt x="2222" y="6603"/>
                    </a:lnTo>
                    <a:lnTo>
                      <a:pt x="2642" y="7203"/>
                    </a:lnTo>
                    <a:lnTo>
                      <a:pt x="2942" y="7684"/>
                    </a:lnTo>
                    <a:lnTo>
                      <a:pt x="3062" y="7744"/>
                    </a:lnTo>
                    <a:lnTo>
                      <a:pt x="3662" y="7984"/>
                    </a:lnTo>
                    <a:lnTo>
                      <a:pt x="3902" y="8104"/>
                    </a:lnTo>
                    <a:lnTo>
                      <a:pt x="3602" y="8164"/>
                    </a:lnTo>
                    <a:lnTo>
                      <a:pt x="3182" y="8164"/>
                    </a:lnTo>
                    <a:lnTo>
                      <a:pt x="3902" y="8404"/>
                    </a:lnTo>
                    <a:lnTo>
                      <a:pt x="4683" y="8764"/>
                    </a:lnTo>
                    <a:lnTo>
                      <a:pt x="5223" y="9064"/>
                    </a:lnTo>
                    <a:lnTo>
                      <a:pt x="4623" y="9004"/>
                    </a:lnTo>
                    <a:lnTo>
                      <a:pt x="3782" y="8884"/>
                    </a:lnTo>
                    <a:lnTo>
                      <a:pt x="3482" y="8884"/>
                    </a:lnTo>
                    <a:lnTo>
                      <a:pt x="3482" y="9004"/>
                    </a:lnTo>
                    <a:lnTo>
                      <a:pt x="3782" y="9124"/>
                    </a:lnTo>
                    <a:lnTo>
                      <a:pt x="4263" y="9364"/>
                    </a:lnTo>
                    <a:lnTo>
                      <a:pt x="4743" y="9724"/>
                    </a:lnTo>
                    <a:lnTo>
                      <a:pt x="5223" y="10085"/>
                    </a:lnTo>
                    <a:lnTo>
                      <a:pt x="5523" y="10385"/>
                    </a:lnTo>
                    <a:lnTo>
                      <a:pt x="5823" y="10685"/>
                    </a:lnTo>
                    <a:lnTo>
                      <a:pt x="5463" y="10505"/>
                    </a:lnTo>
                    <a:lnTo>
                      <a:pt x="5043" y="10265"/>
                    </a:lnTo>
                    <a:lnTo>
                      <a:pt x="4563" y="10085"/>
                    </a:lnTo>
                    <a:lnTo>
                      <a:pt x="4082" y="9904"/>
                    </a:lnTo>
                    <a:lnTo>
                      <a:pt x="3602" y="9844"/>
                    </a:lnTo>
                    <a:lnTo>
                      <a:pt x="3242" y="9784"/>
                    </a:lnTo>
                    <a:lnTo>
                      <a:pt x="3242" y="9784"/>
                    </a:lnTo>
                    <a:lnTo>
                      <a:pt x="3302" y="9904"/>
                    </a:lnTo>
                    <a:lnTo>
                      <a:pt x="3362" y="9904"/>
                    </a:lnTo>
                    <a:lnTo>
                      <a:pt x="3842" y="10085"/>
                    </a:lnTo>
                    <a:lnTo>
                      <a:pt x="4623" y="10445"/>
                    </a:lnTo>
                    <a:lnTo>
                      <a:pt x="5643" y="11045"/>
                    </a:lnTo>
                    <a:lnTo>
                      <a:pt x="4503" y="10865"/>
                    </a:lnTo>
                    <a:lnTo>
                      <a:pt x="4142" y="10805"/>
                    </a:lnTo>
                    <a:lnTo>
                      <a:pt x="4743" y="11225"/>
                    </a:lnTo>
                    <a:lnTo>
                      <a:pt x="5103" y="11465"/>
                    </a:lnTo>
                    <a:lnTo>
                      <a:pt x="5463" y="11825"/>
                    </a:lnTo>
                    <a:lnTo>
                      <a:pt x="5883" y="12245"/>
                    </a:lnTo>
                    <a:lnTo>
                      <a:pt x="6183" y="12606"/>
                    </a:lnTo>
                    <a:lnTo>
                      <a:pt x="6303" y="12846"/>
                    </a:lnTo>
                    <a:lnTo>
                      <a:pt x="9219" y="12846"/>
                    </a:lnTo>
                    <a:lnTo>
                      <a:pt x="8885" y="11285"/>
                    </a:lnTo>
                    <a:lnTo>
                      <a:pt x="8404" y="9604"/>
                    </a:lnTo>
                    <a:lnTo>
                      <a:pt x="7924" y="7984"/>
                    </a:lnTo>
                    <a:lnTo>
                      <a:pt x="7324" y="6363"/>
                    </a:lnTo>
                    <a:lnTo>
                      <a:pt x="6604" y="4802"/>
                    </a:lnTo>
                    <a:lnTo>
                      <a:pt x="5883" y="3302"/>
                    </a:lnTo>
                    <a:lnTo>
                      <a:pt x="5103" y="1801"/>
                    </a:lnTo>
                    <a:lnTo>
                      <a:pt x="4203" y="360"/>
                    </a:lnTo>
                    <a:lnTo>
                      <a:pt x="4022" y="360"/>
                    </a:lnTo>
                    <a:lnTo>
                      <a:pt x="2282" y="0"/>
                    </a:lnTo>
                    <a:close/>
                    <a:moveTo>
                      <a:pt x="9219" y="12846"/>
                    </a:moveTo>
                    <a:lnTo>
                      <a:pt x="9245" y="12966"/>
                    </a:lnTo>
                    <a:lnTo>
                      <a:pt x="9245" y="128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3425852" y="2311390"/>
                <a:ext cx="58366" cy="40240"/>
              </a:xfrm>
              <a:custGeom>
                <a:avLst/>
                <a:gdLst/>
                <a:ahLst/>
                <a:cxnLst/>
                <a:rect l="l" t="t" r="r" b="b"/>
                <a:pathLst>
                  <a:path w="1742" h="1201" extrusionOk="0">
                    <a:moveTo>
                      <a:pt x="1741" y="0"/>
                    </a:moveTo>
                    <a:lnTo>
                      <a:pt x="1681" y="60"/>
                    </a:lnTo>
                    <a:lnTo>
                      <a:pt x="1681" y="60"/>
                    </a:lnTo>
                    <a:lnTo>
                      <a:pt x="1741" y="0"/>
                    </a:lnTo>
                    <a:close/>
                    <a:moveTo>
                      <a:pt x="1681" y="60"/>
                    </a:moveTo>
                    <a:lnTo>
                      <a:pt x="1261" y="361"/>
                    </a:lnTo>
                    <a:lnTo>
                      <a:pt x="781" y="661"/>
                    </a:lnTo>
                    <a:lnTo>
                      <a:pt x="241" y="961"/>
                    </a:lnTo>
                    <a:lnTo>
                      <a:pt x="1" y="1201"/>
                    </a:lnTo>
                    <a:lnTo>
                      <a:pt x="601" y="1081"/>
                    </a:lnTo>
                    <a:lnTo>
                      <a:pt x="1261" y="481"/>
                    </a:lnTo>
                    <a:lnTo>
                      <a:pt x="1681"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3464081" y="2357660"/>
                <a:ext cx="30188" cy="10085"/>
              </a:xfrm>
              <a:custGeom>
                <a:avLst/>
                <a:gdLst/>
                <a:ahLst/>
                <a:cxnLst/>
                <a:rect l="l" t="t" r="r" b="b"/>
                <a:pathLst>
                  <a:path w="901" h="301" extrusionOk="0">
                    <a:moveTo>
                      <a:pt x="600" y="0"/>
                    </a:moveTo>
                    <a:lnTo>
                      <a:pt x="0" y="300"/>
                    </a:lnTo>
                    <a:lnTo>
                      <a:pt x="660" y="60"/>
                    </a:lnTo>
                    <a:lnTo>
                      <a:pt x="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0"/>
              <p:cNvSpPr/>
              <p:nvPr/>
            </p:nvSpPr>
            <p:spPr>
              <a:xfrm>
                <a:off x="3528410" y="2365702"/>
                <a:ext cx="24191" cy="12095"/>
              </a:xfrm>
              <a:custGeom>
                <a:avLst/>
                <a:gdLst/>
                <a:ahLst/>
                <a:cxnLst/>
                <a:rect l="l" t="t" r="r" b="b"/>
                <a:pathLst>
                  <a:path w="722" h="361" extrusionOk="0">
                    <a:moveTo>
                      <a:pt x="541" y="0"/>
                    </a:moveTo>
                    <a:lnTo>
                      <a:pt x="1" y="360"/>
                    </a:lnTo>
                    <a:lnTo>
                      <a:pt x="1" y="360"/>
                    </a:lnTo>
                    <a:lnTo>
                      <a:pt x="481" y="60"/>
                    </a:lnTo>
                    <a:lnTo>
                      <a:pt x="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0"/>
              <p:cNvSpPr/>
              <p:nvPr/>
            </p:nvSpPr>
            <p:spPr>
              <a:xfrm>
                <a:off x="1845086" y="2442127"/>
                <a:ext cx="4054" cy="16116"/>
              </a:xfrm>
              <a:custGeom>
                <a:avLst/>
                <a:gdLst/>
                <a:ahLst/>
                <a:cxnLst/>
                <a:rect l="l" t="t" r="r" b="b"/>
                <a:pathLst>
                  <a:path w="121" h="481" extrusionOk="0">
                    <a:moveTo>
                      <a:pt x="0" y="0"/>
                    </a:moveTo>
                    <a:lnTo>
                      <a:pt x="0" y="300"/>
                    </a:lnTo>
                    <a:lnTo>
                      <a:pt x="120" y="480"/>
                    </a:lnTo>
                    <a:lnTo>
                      <a:pt x="120" y="180"/>
                    </a:lnTo>
                    <a:lnTo>
                      <a:pt x="60" y="1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1649986" y="2349586"/>
                <a:ext cx="10085" cy="8108"/>
              </a:xfrm>
              <a:custGeom>
                <a:avLst/>
                <a:gdLst/>
                <a:ahLst/>
                <a:cxnLst/>
                <a:rect l="l" t="t" r="r" b="b"/>
                <a:pathLst>
                  <a:path w="301" h="242" extrusionOk="0">
                    <a:moveTo>
                      <a:pt x="1" y="1"/>
                    </a:moveTo>
                    <a:lnTo>
                      <a:pt x="121" y="181"/>
                    </a:lnTo>
                    <a:lnTo>
                      <a:pt x="301" y="2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0"/>
              <p:cNvSpPr/>
              <p:nvPr/>
            </p:nvSpPr>
            <p:spPr>
              <a:xfrm>
                <a:off x="1647976" y="2371733"/>
                <a:ext cx="2044" cy="34"/>
              </a:xfrm>
              <a:custGeom>
                <a:avLst/>
                <a:gdLst/>
                <a:ahLst/>
                <a:cxnLst/>
                <a:rect l="l" t="t" r="r" b="b"/>
                <a:pathLst>
                  <a:path w="61" h="1" extrusionOk="0">
                    <a:moveTo>
                      <a:pt x="1" y="0"/>
                    </a:moveTo>
                    <a:lnTo>
                      <a:pt x="1" y="0"/>
                    </a:lnTo>
                    <a:lnTo>
                      <a:pt x="61" y="0"/>
                    </a:lnTo>
                    <a:lnTo>
                      <a:pt x="6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0"/>
              <p:cNvSpPr/>
              <p:nvPr/>
            </p:nvSpPr>
            <p:spPr>
              <a:xfrm>
                <a:off x="1639935" y="2349586"/>
                <a:ext cx="4054" cy="4054"/>
              </a:xfrm>
              <a:custGeom>
                <a:avLst/>
                <a:gdLst/>
                <a:ahLst/>
                <a:cxnLst/>
                <a:rect l="l" t="t" r="r" b="b"/>
                <a:pathLst>
                  <a:path w="121" h="121" extrusionOk="0">
                    <a:moveTo>
                      <a:pt x="1" y="1"/>
                    </a:moveTo>
                    <a:lnTo>
                      <a:pt x="1" y="61"/>
                    </a:lnTo>
                    <a:lnTo>
                      <a:pt x="61" y="12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3244858" y="1828717"/>
                <a:ext cx="4054" cy="6064"/>
              </a:xfrm>
              <a:custGeom>
                <a:avLst/>
                <a:gdLst/>
                <a:ahLst/>
                <a:cxnLst/>
                <a:rect l="l" t="t" r="r" b="b"/>
                <a:pathLst>
                  <a:path w="121" h="181" extrusionOk="0">
                    <a:moveTo>
                      <a:pt x="120" y="0"/>
                    </a:moveTo>
                    <a:lnTo>
                      <a:pt x="60" y="60"/>
                    </a:lnTo>
                    <a:lnTo>
                      <a:pt x="0" y="180"/>
                    </a:lnTo>
                    <a:lnTo>
                      <a:pt x="120" y="12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1716359" y="2375753"/>
                <a:ext cx="2044" cy="4054"/>
              </a:xfrm>
              <a:custGeom>
                <a:avLst/>
                <a:gdLst/>
                <a:ahLst/>
                <a:cxnLst/>
                <a:rect l="l" t="t" r="r" b="b"/>
                <a:pathLst>
                  <a:path w="61" h="121" extrusionOk="0">
                    <a:moveTo>
                      <a:pt x="61" y="120"/>
                    </a:moveTo>
                    <a:lnTo>
                      <a:pt x="61" y="120"/>
                    </a:lnTo>
                    <a:lnTo>
                      <a:pt x="1" y="60"/>
                    </a:lnTo>
                    <a:lnTo>
                      <a:pt x="1" y="60"/>
                    </a:lnTo>
                    <a:lnTo>
                      <a:pt x="1" y="0"/>
                    </a:lnTo>
                    <a:lnTo>
                      <a:pt x="1" y="0"/>
                    </a:lnTo>
                    <a:lnTo>
                      <a:pt x="1" y="60"/>
                    </a:lnTo>
                    <a:lnTo>
                      <a:pt x="1" y="60"/>
                    </a:lnTo>
                    <a:lnTo>
                      <a:pt x="1" y="60"/>
                    </a:lnTo>
                    <a:lnTo>
                      <a:pt x="1" y="60"/>
                    </a:lnTo>
                    <a:lnTo>
                      <a:pt x="61" y="120"/>
                    </a:lnTo>
                    <a:lnTo>
                      <a:pt x="61" y="12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1662048" y="2349586"/>
                <a:ext cx="14139" cy="14139"/>
              </a:xfrm>
              <a:custGeom>
                <a:avLst/>
                <a:gdLst/>
                <a:ahLst/>
                <a:cxnLst/>
                <a:rect l="l" t="t" r="r" b="b"/>
                <a:pathLst>
                  <a:path w="422" h="422" extrusionOk="0">
                    <a:moveTo>
                      <a:pt x="1" y="1"/>
                    </a:moveTo>
                    <a:lnTo>
                      <a:pt x="121" y="241"/>
                    </a:lnTo>
                    <a:lnTo>
                      <a:pt x="181" y="301"/>
                    </a:lnTo>
                    <a:lnTo>
                      <a:pt x="421" y="42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0"/>
              <p:cNvSpPr/>
              <p:nvPr/>
            </p:nvSpPr>
            <p:spPr>
              <a:xfrm>
                <a:off x="1670123" y="2381784"/>
                <a:ext cx="8075" cy="2044"/>
              </a:xfrm>
              <a:custGeom>
                <a:avLst/>
                <a:gdLst/>
                <a:ahLst/>
                <a:cxnLst/>
                <a:rect l="l" t="t" r="r" b="b"/>
                <a:pathLst>
                  <a:path w="241" h="61" extrusionOk="0">
                    <a:moveTo>
                      <a:pt x="120" y="0"/>
                    </a:moveTo>
                    <a:lnTo>
                      <a:pt x="0" y="60"/>
                    </a:lnTo>
                    <a:lnTo>
                      <a:pt x="240" y="6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566640" y="1931276"/>
                <a:ext cx="98572" cy="40273"/>
              </a:xfrm>
              <a:custGeom>
                <a:avLst/>
                <a:gdLst/>
                <a:ahLst/>
                <a:cxnLst/>
                <a:rect l="l" t="t" r="r" b="b"/>
                <a:pathLst>
                  <a:path w="2942" h="1202" extrusionOk="0">
                    <a:moveTo>
                      <a:pt x="596" y="352"/>
                    </a:moveTo>
                    <a:lnTo>
                      <a:pt x="541" y="361"/>
                    </a:lnTo>
                    <a:lnTo>
                      <a:pt x="360" y="421"/>
                    </a:lnTo>
                    <a:lnTo>
                      <a:pt x="360" y="421"/>
                    </a:lnTo>
                    <a:lnTo>
                      <a:pt x="596" y="352"/>
                    </a:lnTo>
                    <a:close/>
                    <a:moveTo>
                      <a:pt x="1921" y="1"/>
                    </a:moveTo>
                    <a:lnTo>
                      <a:pt x="1381" y="121"/>
                    </a:lnTo>
                    <a:lnTo>
                      <a:pt x="596" y="352"/>
                    </a:lnTo>
                    <a:lnTo>
                      <a:pt x="596" y="352"/>
                    </a:lnTo>
                    <a:lnTo>
                      <a:pt x="901" y="301"/>
                    </a:lnTo>
                    <a:lnTo>
                      <a:pt x="1021" y="301"/>
                    </a:lnTo>
                    <a:lnTo>
                      <a:pt x="901" y="361"/>
                    </a:lnTo>
                    <a:lnTo>
                      <a:pt x="601" y="481"/>
                    </a:lnTo>
                    <a:lnTo>
                      <a:pt x="0" y="841"/>
                    </a:lnTo>
                    <a:lnTo>
                      <a:pt x="421" y="721"/>
                    </a:lnTo>
                    <a:lnTo>
                      <a:pt x="901" y="661"/>
                    </a:lnTo>
                    <a:lnTo>
                      <a:pt x="1501" y="661"/>
                    </a:lnTo>
                    <a:lnTo>
                      <a:pt x="1981" y="721"/>
                    </a:lnTo>
                    <a:lnTo>
                      <a:pt x="2161" y="721"/>
                    </a:lnTo>
                    <a:lnTo>
                      <a:pt x="2281" y="661"/>
                    </a:lnTo>
                    <a:lnTo>
                      <a:pt x="2341" y="601"/>
                    </a:lnTo>
                    <a:lnTo>
                      <a:pt x="2401" y="601"/>
                    </a:lnTo>
                    <a:lnTo>
                      <a:pt x="2281" y="661"/>
                    </a:lnTo>
                    <a:lnTo>
                      <a:pt x="2161" y="781"/>
                    </a:lnTo>
                    <a:lnTo>
                      <a:pt x="1981" y="841"/>
                    </a:lnTo>
                    <a:lnTo>
                      <a:pt x="1501" y="961"/>
                    </a:lnTo>
                    <a:lnTo>
                      <a:pt x="1201" y="1021"/>
                    </a:lnTo>
                    <a:lnTo>
                      <a:pt x="961" y="1081"/>
                    </a:lnTo>
                    <a:lnTo>
                      <a:pt x="661" y="1201"/>
                    </a:lnTo>
                    <a:lnTo>
                      <a:pt x="781" y="1201"/>
                    </a:lnTo>
                    <a:lnTo>
                      <a:pt x="1441" y="1141"/>
                    </a:lnTo>
                    <a:lnTo>
                      <a:pt x="2221" y="1081"/>
                    </a:lnTo>
                    <a:lnTo>
                      <a:pt x="2762" y="1021"/>
                    </a:lnTo>
                    <a:lnTo>
                      <a:pt x="2942" y="1021"/>
                    </a:lnTo>
                    <a:lnTo>
                      <a:pt x="2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3456006" y="1762344"/>
                <a:ext cx="12129" cy="4054"/>
              </a:xfrm>
              <a:custGeom>
                <a:avLst/>
                <a:gdLst/>
                <a:ahLst/>
                <a:cxnLst/>
                <a:rect l="l" t="t" r="r" b="b"/>
                <a:pathLst>
                  <a:path w="362" h="121" extrusionOk="0">
                    <a:moveTo>
                      <a:pt x="61" y="0"/>
                    </a:moveTo>
                    <a:lnTo>
                      <a:pt x="1" y="60"/>
                    </a:lnTo>
                    <a:lnTo>
                      <a:pt x="121" y="60"/>
                    </a:lnTo>
                    <a:lnTo>
                      <a:pt x="241" y="120"/>
                    </a:lnTo>
                    <a:lnTo>
                      <a:pt x="361" y="12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524390" y="1899111"/>
                <a:ext cx="110667" cy="40240"/>
              </a:xfrm>
              <a:custGeom>
                <a:avLst/>
                <a:gdLst/>
                <a:ahLst/>
                <a:cxnLst/>
                <a:rect l="l" t="t" r="r" b="b"/>
                <a:pathLst>
                  <a:path w="3303" h="1201" extrusionOk="0">
                    <a:moveTo>
                      <a:pt x="2462" y="0"/>
                    </a:moveTo>
                    <a:lnTo>
                      <a:pt x="2402" y="60"/>
                    </a:lnTo>
                    <a:lnTo>
                      <a:pt x="2342" y="120"/>
                    </a:lnTo>
                    <a:lnTo>
                      <a:pt x="1982" y="300"/>
                    </a:lnTo>
                    <a:lnTo>
                      <a:pt x="1621" y="540"/>
                    </a:lnTo>
                    <a:lnTo>
                      <a:pt x="721" y="901"/>
                    </a:lnTo>
                    <a:lnTo>
                      <a:pt x="1" y="1201"/>
                    </a:lnTo>
                    <a:lnTo>
                      <a:pt x="1021" y="1081"/>
                    </a:lnTo>
                    <a:lnTo>
                      <a:pt x="2642" y="961"/>
                    </a:lnTo>
                    <a:lnTo>
                      <a:pt x="3122" y="961"/>
                    </a:lnTo>
                    <a:lnTo>
                      <a:pt x="3302" y="901"/>
                    </a:lnTo>
                    <a:lnTo>
                      <a:pt x="2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0"/>
              <p:cNvSpPr/>
              <p:nvPr/>
            </p:nvSpPr>
            <p:spPr>
              <a:xfrm>
                <a:off x="3687291" y="2001670"/>
                <a:ext cx="8075" cy="4054"/>
              </a:xfrm>
              <a:custGeom>
                <a:avLst/>
                <a:gdLst/>
                <a:ahLst/>
                <a:cxnLst/>
                <a:rect l="l" t="t" r="r" b="b"/>
                <a:pathLst>
                  <a:path w="241" h="121" extrusionOk="0">
                    <a:moveTo>
                      <a:pt x="1" y="0"/>
                    </a:moveTo>
                    <a:lnTo>
                      <a:pt x="1" y="61"/>
                    </a:lnTo>
                    <a:lnTo>
                      <a:pt x="241" y="121"/>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0"/>
              <p:cNvSpPr/>
              <p:nvPr/>
            </p:nvSpPr>
            <p:spPr>
              <a:xfrm>
                <a:off x="3687291" y="2033835"/>
                <a:ext cx="34242" cy="10119"/>
              </a:xfrm>
              <a:custGeom>
                <a:avLst/>
                <a:gdLst/>
                <a:ahLst/>
                <a:cxnLst/>
                <a:rect l="l" t="t" r="r" b="b"/>
                <a:pathLst>
                  <a:path w="1022" h="302" extrusionOk="0">
                    <a:moveTo>
                      <a:pt x="1" y="1"/>
                    </a:moveTo>
                    <a:lnTo>
                      <a:pt x="781" y="241"/>
                    </a:lnTo>
                    <a:lnTo>
                      <a:pt x="1021" y="301"/>
                    </a:lnTo>
                    <a:lnTo>
                      <a:pt x="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1722390" y="2359671"/>
                <a:ext cx="26201" cy="24157"/>
              </a:xfrm>
              <a:custGeom>
                <a:avLst/>
                <a:gdLst/>
                <a:ahLst/>
                <a:cxnLst/>
                <a:rect l="l" t="t" r="r" b="b"/>
                <a:pathLst>
                  <a:path w="782" h="721" extrusionOk="0">
                    <a:moveTo>
                      <a:pt x="1" y="0"/>
                    </a:moveTo>
                    <a:lnTo>
                      <a:pt x="301" y="300"/>
                    </a:lnTo>
                    <a:lnTo>
                      <a:pt x="481" y="480"/>
                    </a:lnTo>
                    <a:lnTo>
                      <a:pt x="601" y="540"/>
                    </a:lnTo>
                    <a:lnTo>
                      <a:pt x="781" y="720"/>
                    </a:lnTo>
                    <a:lnTo>
                      <a:pt x="481" y="3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3610866" y="1975536"/>
                <a:ext cx="70428" cy="16116"/>
              </a:xfrm>
              <a:custGeom>
                <a:avLst/>
                <a:gdLst/>
                <a:ahLst/>
                <a:cxnLst/>
                <a:rect l="l" t="t" r="r" b="b"/>
                <a:pathLst>
                  <a:path w="2102" h="481" extrusionOk="0">
                    <a:moveTo>
                      <a:pt x="1682" y="0"/>
                    </a:moveTo>
                    <a:lnTo>
                      <a:pt x="961" y="180"/>
                    </a:lnTo>
                    <a:lnTo>
                      <a:pt x="1" y="480"/>
                    </a:lnTo>
                    <a:lnTo>
                      <a:pt x="841" y="360"/>
                    </a:lnTo>
                    <a:lnTo>
                      <a:pt x="2102" y="360"/>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1680174" y="2355650"/>
                <a:ext cx="20137" cy="16116"/>
              </a:xfrm>
              <a:custGeom>
                <a:avLst/>
                <a:gdLst/>
                <a:ahLst/>
                <a:cxnLst/>
                <a:rect l="l" t="t" r="r" b="b"/>
                <a:pathLst>
                  <a:path w="601" h="481" extrusionOk="0">
                    <a:moveTo>
                      <a:pt x="0" y="0"/>
                    </a:moveTo>
                    <a:lnTo>
                      <a:pt x="120" y="240"/>
                    </a:lnTo>
                    <a:lnTo>
                      <a:pt x="180" y="300"/>
                    </a:lnTo>
                    <a:lnTo>
                      <a:pt x="600" y="480"/>
                    </a:lnTo>
                    <a:lnTo>
                      <a:pt x="360" y="3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1732442" y="2383794"/>
                <a:ext cx="2044" cy="2044"/>
              </a:xfrm>
              <a:custGeom>
                <a:avLst/>
                <a:gdLst/>
                <a:ahLst/>
                <a:cxnLst/>
                <a:rect l="l" t="t" r="r" b="b"/>
                <a:pathLst>
                  <a:path w="61" h="61" extrusionOk="0">
                    <a:moveTo>
                      <a:pt x="1" y="0"/>
                    </a:moveTo>
                    <a:lnTo>
                      <a:pt x="1" y="60"/>
                    </a:lnTo>
                    <a:lnTo>
                      <a:pt x="61" y="6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3359478" y="1730179"/>
                <a:ext cx="28211" cy="28178"/>
              </a:xfrm>
              <a:custGeom>
                <a:avLst/>
                <a:gdLst/>
                <a:ahLst/>
                <a:cxnLst/>
                <a:rect l="l" t="t" r="r" b="b"/>
                <a:pathLst>
                  <a:path w="842" h="841" extrusionOk="0">
                    <a:moveTo>
                      <a:pt x="841" y="0"/>
                    </a:moveTo>
                    <a:lnTo>
                      <a:pt x="301" y="540"/>
                    </a:lnTo>
                    <a:lnTo>
                      <a:pt x="1" y="840"/>
                    </a:lnTo>
                    <a:lnTo>
                      <a:pt x="601" y="540"/>
                    </a:lnTo>
                    <a:lnTo>
                      <a:pt x="661" y="420"/>
                    </a:lnTo>
                    <a:lnTo>
                      <a:pt x="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3333344" y="1768375"/>
                <a:ext cx="4054" cy="6064"/>
              </a:xfrm>
              <a:custGeom>
                <a:avLst/>
                <a:gdLst/>
                <a:ahLst/>
                <a:cxnLst/>
                <a:rect l="l" t="t" r="r" b="b"/>
                <a:pathLst>
                  <a:path w="121" h="181" extrusionOk="0">
                    <a:moveTo>
                      <a:pt x="120" y="1"/>
                    </a:moveTo>
                    <a:lnTo>
                      <a:pt x="60" y="61"/>
                    </a:lnTo>
                    <a:lnTo>
                      <a:pt x="0" y="181"/>
                    </a:lnTo>
                    <a:lnTo>
                      <a:pt x="0" y="181"/>
                    </a:lnTo>
                    <a:lnTo>
                      <a:pt x="60" y="12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3309221" y="1782447"/>
                <a:ext cx="4054" cy="6064"/>
              </a:xfrm>
              <a:custGeom>
                <a:avLst/>
                <a:gdLst/>
                <a:ahLst/>
                <a:cxnLst/>
                <a:rect l="l" t="t" r="r" b="b"/>
                <a:pathLst>
                  <a:path w="121" h="181" extrusionOk="0">
                    <a:moveTo>
                      <a:pt x="120" y="1"/>
                    </a:moveTo>
                    <a:lnTo>
                      <a:pt x="0" y="181"/>
                    </a:lnTo>
                    <a:lnTo>
                      <a:pt x="0" y="181"/>
                    </a:lnTo>
                    <a:lnTo>
                      <a:pt x="60" y="12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0"/>
              <p:cNvSpPr/>
              <p:nvPr/>
            </p:nvSpPr>
            <p:spPr>
              <a:xfrm>
                <a:off x="3287074" y="1744251"/>
                <a:ext cx="36252" cy="40240"/>
              </a:xfrm>
              <a:custGeom>
                <a:avLst/>
                <a:gdLst/>
                <a:ahLst/>
                <a:cxnLst/>
                <a:rect l="l" t="t" r="r" b="b"/>
                <a:pathLst>
                  <a:path w="1082" h="1201" extrusionOk="0">
                    <a:moveTo>
                      <a:pt x="1081" y="0"/>
                    </a:moveTo>
                    <a:lnTo>
                      <a:pt x="1021" y="60"/>
                    </a:lnTo>
                    <a:lnTo>
                      <a:pt x="721" y="300"/>
                    </a:lnTo>
                    <a:lnTo>
                      <a:pt x="421" y="660"/>
                    </a:lnTo>
                    <a:lnTo>
                      <a:pt x="1" y="1201"/>
                    </a:lnTo>
                    <a:lnTo>
                      <a:pt x="301" y="961"/>
                    </a:lnTo>
                    <a:lnTo>
                      <a:pt x="421" y="841"/>
                    </a:lnTo>
                    <a:lnTo>
                      <a:pt x="481" y="841"/>
                    </a:lnTo>
                    <a:lnTo>
                      <a:pt x="661" y="480"/>
                    </a:lnTo>
                    <a:lnTo>
                      <a:pt x="10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0"/>
              <p:cNvSpPr/>
              <p:nvPr/>
            </p:nvSpPr>
            <p:spPr>
              <a:xfrm>
                <a:off x="3437913" y="1750282"/>
                <a:ext cx="2044" cy="34"/>
              </a:xfrm>
              <a:custGeom>
                <a:avLst/>
                <a:gdLst/>
                <a:ahLst/>
                <a:cxnLst/>
                <a:rect l="l" t="t" r="r" b="b"/>
                <a:pathLst>
                  <a:path w="61" h="1" extrusionOk="0">
                    <a:moveTo>
                      <a:pt x="1" y="0"/>
                    </a:moveTo>
                    <a:lnTo>
                      <a:pt x="1" y="0"/>
                    </a:lnTo>
                    <a:lnTo>
                      <a:pt x="61" y="0"/>
                    </a:lnTo>
                    <a:lnTo>
                      <a:pt x="6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3395697" y="1770385"/>
                <a:ext cx="12095" cy="4054"/>
              </a:xfrm>
              <a:custGeom>
                <a:avLst/>
                <a:gdLst/>
                <a:ahLst/>
                <a:cxnLst/>
                <a:rect l="l" t="t" r="r" b="b"/>
                <a:pathLst>
                  <a:path w="361" h="121" extrusionOk="0">
                    <a:moveTo>
                      <a:pt x="180" y="1"/>
                    </a:moveTo>
                    <a:lnTo>
                      <a:pt x="0" y="121"/>
                    </a:lnTo>
                    <a:lnTo>
                      <a:pt x="120" y="121"/>
                    </a:lnTo>
                    <a:lnTo>
                      <a:pt x="360" y="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0"/>
              <p:cNvSpPr/>
              <p:nvPr/>
            </p:nvSpPr>
            <p:spPr>
              <a:xfrm>
                <a:off x="1810877" y="2419980"/>
                <a:ext cx="6064" cy="12095"/>
              </a:xfrm>
              <a:custGeom>
                <a:avLst/>
                <a:gdLst/>
                <a:ahLst/>
                <a:cxnLst/>
                <a:rect l="l" t="t" r="r" b="b"/>
                <a:pathLst>
                  <a:path w="181" h="361" extrusionOk="0">
                    <a:moveTo>
                      <a:pt x="1" y="1"/>
                    </a:moveTo>
                    <a:lnTo>
                      <a:pt x="61" y="241"/>
                    </a:lnTo>
                    <a:lnTo>
                      <a:pt x="121" y="361"/>
                    </a:lnTo>
                    <a:lnTo>
                      <a:pt x="181" y="361"/>
                    </a:lnTo>
                    <a:lnTo>
                      <a:pt x="121" y="30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0"/>
              <p:cNvSpPr/>
              <p:nvPr/>
            </p:nvSpPr>
            <p:spPr>
              <a:xfrm>
                <a:off x="1782733" y="2399877"/>
                <a:ext cx="34" cy="34"/>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794795" y="2407918"/>
                <a:ext cx="8075" cy="14106"/>
              </a:xfrm>
              <a:custGeom>
                <a:avLst/>
                <a:gdLst/>
                <a:ahLst/>
                <a:cxnLst/>
                <a:rect l="l" t="t" r="r" b="b"/>
                <a:pathLst>
                  <a:path w="241" h="421" extrusionOk="0">
                    <a:moveTo>
                      <a:pt x="1" y="1"/>
                    </a:moveTo>
                    <a:lnTo>
                      <a:pt x="61" y="301"/>
                    </a:lnTo>
                    <a:lnTo>
                      <a:pt x="241" y="421"/>
                    </a:lnTo>
                    <a:lnTo>
                      <a:pt x="241" y="421"/>
                    </a:lnTo>
                    <a:lnTo>
                      <a:pt x="121" y="18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776702" y="2407918"/>
                <a:ext cx="4054" cy="4054"/>
              </a:xfrm>
              <a:custGeom>
                <a:avLst/>
                <a:gdLst/>
                <a:ahLst/>
                <a:cxnLst/>
                <a:rect l="l" t="t" r="r" b="b"/>
                <a:pathLst>
                  <a:path w="121" h="121" extrusionOk="0">
                    <a:moveTo>
                      <a:pt x="120" y="121"/>
                    </a:moveTo>
                    <a:lnTo>
                      <a:pt x="120" y="121"/>
                    </a:lnTo>
                    <a:lnTo>
                      <a:pt x="60" y="61"/>
                    </a:lnTo>
                    <a:lnTo>
                      <a:pt x="60" y="61"/>
                    </a:lnTo>
                    <a:lnTo>
                      <a:pt x="0" y="1"/>
                    </a:lnTo>
                    <a:lnTo>
                      <a:pt x="0" y="1"/>
                    </a:lnTo>
                    <a:lnTo>
                      <a:pt x="60" y="61"/>
                    </a:lnTo>
                    <a:lnTo>
                      <a:pt x="60" y="61"/>
                    </a:lnTo>
                    <a:lnTo>
                      <a:pt x="120" y="121"/>
                    </a:lnTo>
                    <a:lnTo>
                      <a:pt x="120" y="121"/>
                    </a:lnTo>
                    <a:lnTo>
                      <a:pt x="120" y="121"/>
                    </a:lnTo>
                    <a:lnTo>
                      <a:pt x="120" y="12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851117" y="2434085"/>
                <a:ext cx="18126" cy="40240"/>
              </a:xfrm>
              <a:custGeom>
                <a:avLst/>
                <a:gdLst/>
                <a:ahLst/>
                <a:cxnLst/>
                <a:rect l="l" t="t" r="r" b="b"/>
                <a:pathLst>
                  <a:path w="541" h="1201" extrusionOk="0">
                    <a:moveTo>
                      <a:pt x="0" y="0"/>
                    </a:moveTo>
                    <a:lnTo>
                      <a:pt x="60" y="120"/>
                    </a:lnTo>
                    <a:lnTo>
                      <a:pt x="120" y="420"/>
                    </a:lnTo>
                    <a:lnTo>
                      <a:pt x="180" y="480"/>
                    </a:lnTo>
                    <a:lnTo>
                      <a:pt x="301" y="780"/>
                    </a:lnTo>
                    <a:lnTo>
                      <a:pt x="421" y="960"/>
                    </a:lnTo>
                    <a:lnTo>
                      <a:pt x="421" y="1141"/>
                    </a:lnTo>
                    <a:lnTo>
                      <a:pt x="481" y="1141"/>
                    </a:lnTo>
                    <a:lnTo>
                      <a:pt x="541" y="1201"/>
                    </a:lnTo>
                    <a:lnTo>
                      <a:pt x="481" y="1020"/>
                    </a:lnTo>
                    <a:lnTo>
                      <a:pt x="361" y="720"/>
                    </a:lnTo>
                    <a:lnTo>
                      <a:pt x="240" y="4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865189" y="2474291"/>
                <a:ext cx="6064" cy="12095"/>
              </a:xfrm>
              <a:custGeom>
                <a:avLst/>
                <a:gdLst/>
                <a:ahLst/>
                <a:cxnLst/>
                <a:rect l="l" t="t" r="r" b="b"/>
                <a:pathLst>
                  <a:path w="181" h="361" extrusionOk="0">
                    <a:moveTo>
                      <a:pt x="1" y="1"/>
                    </a:moveTo>
                    <a:lnTo>
                      <a:pt x="1" y="181"/>
                    </a:lnTo>
                    <a:lnTo>
                      <a:pt x="181" y="361"/>
                    </a:lnTo>
                    <a:lnTo>
                      <a:pt x="121" y="24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963727" y="2691504"/>
                <a:ext cx="34" cy="34"/>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p:cNvSpPr/>
              <p:nvPr/>
            </p:nvSpPr>
            <p:spPr>
              <a:xfrm>
                <a:off x="3731551" y="2468260"/>
                <a:ext cx="44260" cy="20137"/>
              </a:xfrm>
              <a:custGeom>
                <a:avLst/>
                <a:gdLst/>
                <a:ahLst/>
                <a:cxnLst/>
                <a:rect l="l" t="t" r="r" b="b"/>
                <a:pathLst>
                  <a:path w="1321" h="601" extrusionOk="0">
                    <a:moveTo>
                      <a:pt x="0" y="0"/>
                    </a:moveTo>
                    <a:lnTo>
                      <a:pt x="120" y="60"/>
                    </a:lnTo>
                    <a:lnTo>
                      <a:pt x="241" y="241"/>
                    </a:lnTo>
                    <a:lnTo>
                      <a:pt x="421" y="481"/>
                    </a:lnTo>
                    <a:lnTo>
                      <a:pt x="481" y="601"/>
                    </a:lnTo>
                    <a:lnTo>
                      <a:pt x="1321" y="601"/>
                    </a:lnTo>
                    <a:lnTo>
                      <a:pt x="1201" y="481"/>
                    </a:lnTo>
                    <a:lnTo>
                      <a:pt x="961" y="301"/>
                    </a:lnTo>
                    <a:lnTo>
                      <a:pt x="601" y="18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0"/>
              <p:cNvSpPr/>
              <p:nvPr/>
            </p:nvSpPr>
            <p:spPr>
              <a:xfrm>
                <a:off x="1732442" y="2472281"/>
                <a:ext cx="88520" cy="16116"/>
              </a:xfrm>
              <a:custGeom>
                <a:avLst/>
                <a:gdLst/>
                <a:ahLst/>
                <a:cxnLst/>
                <a:rect l="l" t="t" r="r" b="b"/>
                <a:pathLst>
                  <a:path w="2642" h="481" extrusionOk="0">
                    <a:moveTo>
                      <a:pt x="1" y="1"/>
                    </a:moveTo>
                    <a:lnTo>
                      <a:pt x="541" y="301"/>
                    </a:lnTo>
                    <a:lnTo>
                      <a:pt x="481" y="241"/>
                    </a:lnTo>
                    <a:lnTo>
                      <a:pt x="541" y="241"/>
                    </a:lnTo>
                    <a:lnTo>
                      <a:pt x="721" y="301"/>
                    </a:lnTo>
                    <a:lnTo>
                      <a:pt x="1141" y="301"/>
                    </a:lnTo>
                    <a:lnTo>
                      <a:pt x="1261" y="361"/>
                    </a:lnTo>
                    <a:lnTo>
                      <a:pt x="1562" y="361"/>
                    </a:lnTo>
                    <a:lnTo>
                      <a:pt x="2402" y="421"/>
                    </a:lnTo>
                    <a:lnTo>
                      <a:pt x="2522" y="481"/>
                    </a:lnTo>
                    <a:lnTo>
                      <a:pt x="2642" y="481"/>
                    </a:lnTo>
                    <a:lnTo>
                      <a:pt x="2582" y="421"/>
                    </a:lnTo>
                    <a:lnTo>
                      <a:pt x="2162" y="301"/>
                    </a:lnTo>
                    <a:lnTo>
                      <a:pt x="1682" y="181"/>
                    </a:lnTo>
                    <a:lnTo>
                      <a:pt x="901" y="6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1660038" y="2601007"/>
                <a:ext cx="10119" cy="26167"/>
              </a:xfrm>
              <a:custGeom>
                <a:avLst/>
                <a:gdLst/>
                <a:ahLst/>
                <a:cxnLst/>
                <a:rect l="l" t="t" r="r" b="b"/>
                <a:pathLst>
                  <a:path w="302" h="781" extrusionOk="0">
                    <a:moveTo>
                      <a:pt x="301" y="0"/>
                    </a:moveTo>
                    <a:lnTo>
                      <a:pt x="70" y="600"/>
                    </a:lnTo>
                    <a:lnTo>
                      <a:pt x="241" y="600"/>
                    </a:lnTo>
                    <a:lnTo>
                      <a:pt x="241" y="480"/>
                    </a:lnTo>
                    <a:lnTo>
                      <a:pt x="301" y="0"/>
                    </a:lnTo>
                    <a:close/>
                    <a:moveTo>
                      <a:pt x="61" y="600"/>
                    </a:moveTo>
                    <a:lnTo>
                      <a:pt x="69" y="603"/>
                    </a:lnTo>
                    <a:lnTo>
                      <a:pt x="69" y="603"/>
                    </a:lnTo>
                    <a:lnTo>
                      <a:pt x="70" y="600"/>
                    </a:lnTo>
                    <a:close/>
                    <a:moveTo>
                      <a:pt x="69" y="603"/>
                    </a:moveTo>
                    <a:lnTo>
                      <a:pt x="1" y="781"/>
                    </a:lnTo>
                    <a:lnTo>
                      <a:pt x="241" y="720"/>
                    </a:lnTo>
                    <a:lnTo>
                      <a:pt x="241" y="660"/>
                    </a:lnTo>
                    <a:lnTo>
                      <a:pt x="69" y="6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1702287" y="2594976"/>
                <a:ext cx="10085" cy="16116"/>
              </a:xfrm>
              <a:custGeom>
                <a:avLst/>
                <a:gdLst/>
                <a:ahLst/>
                <a:cxnLst/>
                <a:rect l="l" t="t" r="r" b="b"/>
                <a:pathLst>
                  <a:path w="301" h="481" extrusionOk="0">
                    <a:moveTo>
                      <a:pt x="301" y="0"/>
                    </a:moveTo>
                    <a:lnTo>
                      <a:pt x="241" y="60"/>
                    </a:lnTo>
                    <a:lnTo>
                      <a:pt x="0" y="480"/>
                    </a:lnTo>
                    <a:lnTo>
                      <a:pt x="241" y="480"/>
                    </a:lnTo>
                    <a:lnTo>
                      <a:pt x="241" y="360"/>
                    </a:lnTo>
                    <a:lnTo>
                      <a:pt x="241" y="30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1706308" y="2733721"/>
                <a:ext cx="118708" cy="50325"/>
              </a:xfrm>
              <a:custGeom>
                <a:avLst/>
                <a:gdLst/>
                <a:ahLst/>
                <a:cxnLst/>
                <a:rect l="l" t="t" r="r" b="b"/>
                <a:pathLst>
                  <a:path w="3543" h="1502" extrusionOk="0">
                    <a:moveTo>
                      <a:pt x="1" y="1"/>
                    </a:moveTo>
                    <a:lnTo>
                      <a:pt x="361" y="601"/>
                    </a:lnTo>
                    <a:lnTo>
                      <a:pt x="661" y="1021"/>
                    </a:lnTo>
                    <a:lnTo>
                      <a:pt x="961" y="1321"/>
                    </a:lnTo>
                    <a:lnTo>
                      <a:pt x="1201" y="1502"/>
                    </a:lnTo>
                    <a:lnTo>
                      <a:pt x="2642" y="1502"/>
                    </a:lnTo>
                    <a:lnTo>
                      <a:pt x="3542" y="61"/>
                    </a:lnTo>
                    <a:lnTo>
                      <a:pt x="3482" y="1"/>
                    </a:lnTo>
                    <a:lnTo>
                      <a:pt x="2882" y="1"/>
                    </a:lnTo>
                    <a:lnTo>
                      <a:pt x="3002" y="121"/>
                    </a:lnTo>
                    <a:lnTo>
                      <a:pt x="3062" y="181"/>
                    </a:lnTo>
                    <a:lnTo>
                      <a:pt x="2942" y="121"/>
                    </a:lnTo>
                    <a:lnTo>
                      <a:pt x="2762" y="1"/>
                    </a:lnTo>
                    <a:lnTo>
                      <a:pt x="2642" y="1"/>
                    </a:lnTo>
                    <a:lnTo>
                      <a:pt x="2762" y="181"/>
                    </a:lnTo>
                    <a:lnTo>
                      <a:pt x="2942" y="361"/>
                    </a:lnTo>
                    <a:lnTo>
                      <a:pt x="2942" y="361"/>
                    </a:lnTo>
                    <a:lnTo>
                      <a:pt x="2702" y="241"/>
                    </a:lnTo>
                    <a:lnTo>
                      <a:pt x="2402" y="1"/>
                    </a:lnTo>
                    <a:lnTo>
                      <a:pt x="1921" y="1"/>
                    </a:lnTo>
                    <a:lnTo>
                      <a:pt x="2101" y="181"/>
                    </a:lnTo>
                    <a:lnTo>
                      <a:pt x="2161" y="241"/>
                    </a:lnTo>
                    <a:lnTo>
                      <a:pt x="2041" y="181"/>
                    </a:lnTo>
                    <a:lnTo>
                      <a:pt x="1861" y="61"/>
                    </a:lnTo>
                    <a:lnTo>
                      <a:pt x="1801" y="1"/>
                    </a:lnTo>
                    <a:lnTo>
                      <a:pt x="1021" y="1"/>
                    </a:lnTo>
                    <a:lnTo>
                      <a:pt x="1081" y="181"/>
                    </a:lnTo>
                    <a:lnTo>
                      <a:pt x="901" y="1"/>
                    </a:lnTo>
                    <a:lnTo>
                      <a:pt x="361" y="1"/>
                    </a:lnTo>
                    <a:lnTo>
                      <a:pt x="541" y="421"/>
                    </a:lnTo>
                    <a:lnTo>
                      <a:pt x="661" y="601"/>
                    </a:lnTo>
                    <a:lnTo>
                      <a:pt x="481" y="42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1555468" y="2691504"/>
                <a:ext cx="26167" cy="10085"/>
              </a:xfrm>
              <a:custGeom>
                <a:avLst/>
                <a:gdLst/>
                <a:ahLst/>
                <a:cxnLst/>
                <a:rect l="l" t="t" r="r" b="b"/>
                <a:pathLst>
                  <a:path w="781" h="301" extrusionOk="0">
                    <a:moveTo>
                      <a:pt x="781" y="0"/>
                    </a:moveTo>
                    <a:lnTo>
                      <a:pt x="1" y="300"/>
                    </a:lnTo>
                    <a:lnTo>
                      <a:pt x="301" y="300"/>
                    </a:lnTo>
                    <a:lnTo>
                      <a:pt x="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639935" y="2590956"/>
                <a:ext cx="14106" cy="40240"/>
              </a:xfrm>
              <a:custGeom>
                <a:avLst/>
                <a:gdLst/>
                <a:ahLst/>
                <a:cxnLst/>
                <a:rect l="l" t="t" r="r" b="b"/>
                <a:pathLst>
                  <a:path w="421" h="1201" extrusionOk="0">
                    <a:moveTo>
                      <a:pt x="421" y="0"/>
                    </a:moveTo>
                    <a:lnTo>
                      <a:pt x="241" y="360"/>
                    </a:lnTo>
                    <a:lnTo>
                      <a:pt x="1" y="1141"/>
                    </a:lnTo>
                    <a:lnTo>
                      <a:pt x="1" y="1201"/>
                    </a:lnTo>
                    <a:lnTo>
                      <a:pt x="301" y="1201"/>
                    </a:lnTo>
                    <a:lnTo>
                      <a:pt x="361" y="300"/>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1778712" y="2596987"/>
                <a:ext cx="2044" cy="2044"/>
              </a:xfrm>
              <a:custGeom>
                <a:avLst/>
                <a:gdLst/>
                <a:ahLst/>
                <a:cxnLst/>
                <a:rect l="l" t="t" r="r" b="b"/>
                <a:pathLst>
                  <a:path w="61" h="61" extrusionOk="0">
                    <a:moveTo>
                      <a:pt x="0" y="0"/>
                    </a:moveTo>
                    <a:lnTo>
                      <a:pt x="0" y="60"/>
                    </a:lnTo>
                    <a:lnTo>
                      <a:pt x="60" y="6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0"/>
              <p:cNvSpPr/>
              <p:nvPr/>
            </p:nvSpPr>
            <p:spPr>
              <a:xfrm>
                <a:off x="1837044" y="2588946"/>
                <a:ext cx="8075" cy="10085"/>
              </a:xfrm>
              <a:custGeom>
                <a:avLst/>
                <a:gdLst/>
                <a:ahLst/>
                <a:cxnLst/>
                <a:rect l="l" t="t" r="r" b="b"/>
                <a:pathLst>
                  <a:path w="241" h="301" extrusionOk="0">
                    <a:moveTo>
                      <a:pt x="0" y="0"/>
                    </a:moveTo>
                    <a:lnTo>
                      <a:pt x="0" y="180"/>
                    </a:lnTo>
                    <a:lnTo>
                      <a:pt x="218" y="235"/>
                    </a:lnTo>
                    <a:lnTo>
                      <a:pt x="218" y="235"/>
                    </a:lnTo>
                    <a:lnTo>
                      <a:pt x="180" y="120"/>
                    </a:lnTo>
                    <a:lnTo>
                      <a:pt x="60" y="0"/>
                    </a:lnTo>
                    <a:close/>
                    <a:moveTo>
                      <a:pt x="218" y="235"/>
                    </a:moveTo>
                    <a:lnTo>
                      <a:pt x="240" y="300"/>
                    </a:lnTo>
                    <a:lnTo>
                      <a:pt x="240" y="240"/>
                    </a:lnTo>
                    <a:lnTo>
                      <a:pt x="218" y="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3196577" y="1919214"/>
                <a:ext cx="130770" cy="40240"/>
              </a:xfrm>
              <a:custGeom>
                <a:avLst/>
                <a:gdLst/>
                <a:ahLst/>
                <a:cxnLst/>
                <a:rect l="l" t="t" r="r" b="b"/>
                <a:pathLst>
                  <a:path w="3903" h="1201" extrusionOk="0">
                    <a:moveTo>
                      <a:pt x="3209" y="481"/>
                    </a:moveTo>
                    <a:lnTo>
                      <a:pt x="3122" y="541"/>
                    </a:lnTo>
                    <a:lnTo>
                      <a:pt x="3182" y="541"/>
                    </a:lnTo>
                    <a:lnTo>
                      <a:pt x="3242" y="481"/>
                    </a:lnTo>
                    <a:close/>
                    <a:moveTo>
                      <a:pt x="3662" y="0"/>
                    </a:moveTo>
                    <a:lnTo>
                      <a:pt x="3122" y="60"/>
                    </a:lnTo>
                    <a:lnTo>
                      <a:pt x="2522" y="241"/>
                    </a:lnTo>
                    <a:lnTo>
                      <a:pt x="1921" y="361"/>
                    </a:lnTo>
                    <a:lnTo>
                      <a:pt x="1381" y="541"/>
                    </a:lnTo>
                    <a:lnTo>
                      <a:pt x="721" y="841"/>
                    </a:lnTo>
                    <a:lnTo>
                      <a:pt x="121" y="1081"/>
                    </a:lnTo>
                    <a:lnTo>
                      <a:pt x="1" y="1201"/>
                    </a:lnTo>
                    <a:lnTo>
                      <a:pt x="301" y="1081"/>
                    </a:lnTo>
                    <a:lnTo>
                      <a:pt x="1621" y="841"/>
                    </a:lnTo>
                    <a:lnTo>
                      <a:pt x="1653" y="777"/>
                    </a:lnTo>
                    <a:lnTo>
                      <a:pt x="1653" y="777"/>
                    </a:lnTo>
                    <a:lnTo>
                      <a:pt x="2101" y="721"/>
                    </a:lnTo>
                    <a:lnTo>
                      <a:pt x="2222" y="721"/>
                    </a:lnTo>
                    <a:lnTo>
                      <a:pt x="2282" y="601"/>
                    </a:lnTo>
                    <a:lnTo>
                      <a:pt x="2282" y="661"/>
                    </a:lnTo>
                    <a:lnTo>
                      <a:pt x="2822" y="601"/>
                    </a:lnTo>
                    <a:lnTo>
                      <a:pt x="2882" y="601"/>
                    </a:lnTo>
                    <a:lnTo>
                      <a:pt x="3182" y="481"/>
                    </a:lnTo>
                    <a:lnTo>
                      <a:pt x="3209" y="481"/>
                    </a:lnTo>
                    <a:lnTo>
                      <a:pt x="39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1919500" y="2518552"/>
                <a:ext cx="2044" cy="10085"/>
              </a:xfrm>
              <a:custGeom>
                <a:avLst/>
                <a:gdLst/>
                <a:ahLst/>
                <a:cxnLst/>
                <a:rect l="l" t="t" r="r" b="b"/>
                <a:pathLst>
                  <a:path w="61" h="301" extrusionOk="0">
                    <a:moveTo>
                      <a:pt x="0" y="0"/>
                    </a:moveTo>
                    <a:lnTo>
                      <a:pt x="60" y="30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1816908" y="2588946"/>
                <a:ext cx="2044" cy="2044"/>
              </a:xfrm>
              <a:custGeom>
                <a:avLst/>
                <a:gdLst/>
                <a:ahLst/>
                <a:cxnLst/>
                <a:rect l="l" t="t" r="r" b="b"/>
                <a:pathLst>
                  <a:path w="61" h="61" extrusionOk="0">
                    <a:moveTo>
                      <a:pt x="1" y="0"/>
                    </a:moveTo>
                    <a:lnTo>
                      <a:pt x="1" y="60"/>
                    </a:lnTo>
                    <a:lnTo>
                      <a:pt x="6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0"/>
              <p:cNvSpPr/>
              <p:nvPr/>
            </p:nvSpPr>
            <p:spPr>
              <a:xfrm>
                <a:off x="3365509" y="2518552"/>
                <a:ext cx="253432" cy="40240"/>
              </a:xfrm>
              <a:custGeom>
                <a:avLst/>
                <a:gdLst/>
                <a:ahLst/>
                <a:cxnLst/>
                <a:rect l="l" t="t" r="r" b="b"/>
                <a:pathLst>
                  <a:path w="7564" h="1201" extrusionOk="0">
                    <a:moveTo>
                      <a:pt x="1" y="0"/>
                    </a:moveTo>
                    <a:lnTo>
                      <a:pt x="781" y="1201"/>
                    </a:lnTo>
                    <a:lnTo>
                      <a:pt x="6363" y="1201"/>
                    </a:lnTo>
                    <a:lnTo>
                      <a:pt x="6604" y="1021"/>
                    </a:lnTo>
                    <a:lnTo>
                      <a:pt x="7084" y="540"/>
                    </a:lnTo>
                    <a:lnTo>
                      <a:pt x="7564" y="0"/>
                    </a:lnTo>
                    <a:lnTo>
                      <a:pt x="7084" y="0"/>
                    </a:lnTo>
                    <a:lnTo>
                      <a:pt x="6724" y="240"/>
                    </a:lnTo>
                    <a:lnTo>
                      <a:pt x="6363" y="420"/>
                    </a:lnTo>
                    <a:lnTo>
                      <a:pt x="5943" y="600"/>
                    </a:lnTo>
                    <a:lnTo>
                      <a:pt x="5523" y="720"/>
                    </a:lnTo>
                    <a:lnTo>
                      <a:pt x="4803" y="901"/>
                    </a:lnTo>
                    <a:lnTo>
                      <a:pt x="4323" y="901"/>
                    </a:lnTo>
                    <a:lnTo>
                      <a:pt x="4143" y="840"/>
                    </a:lnTo>
                    <a:lnTo>
                      <a:pt x="4323" y="840"/>
                    </a:lnTo>
                    <a:lnTo>
                      <a:pt x="4803" y="720"/>
                    </a:lnTo>
                    <a:lnTo>
                      <a:pt x="5463" y="480"/>
                    </a:lnTo>
                    <a:lnTo>
                      <a:pt x="5763" y="300"/>
                    </a:lnTo>
                    <a:lnTo>
                      <a:pt x="6123" y="60"/>
                    </a:lnTo>
                    <a:lnTo>
                      <a:pt x="6243" y="0"/>
                    </a:lnTo>
                    <a:lnTo>
                      <a:pt x="5763" y="0"/>
                    </a:lnTo>
                    <a:lnTo>
                      <a:pt x="5223" y="240"/>
                    </a:lnTo>
                    <a:lnTo>
                      <a:pt x="4863" y="420"/>
                    </a:lnTo>
                    <a:lnTo>
                      <a:pt x="4683" y="480"/>
                    </a:lnTo>
                    <a:lnTo>
                      <a:pt x="4683" y="480"/>
                    </a:lnTo>
                    <a:lnTo>
                      <a:pt x="4803" y="360"/>
                    </a:lnTo>
                    <a:lnTo>
                      <a:pt x="5163" y="120"/>
                    </a:lnTo>
                    <a:lnTo>
                      <a:pt x="53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3178484" y="2114280"/>
                <a:ext cx="12095" cy="16149"/>
              </a:xfrm>
              <a:custGeom>
                <a:avLst/>
                <a:gdLst/>
                <a:ahLst/>
                <a:cxnLst/>
                <a:rect l="l" t="t" r="r" b="b"/>
                <a:pathLst>
                  <a:path w="361" h="482" extrusionOk="0">
                    <a:moveTo>
                      <a:pt x="361" y="1"/>
                    </a:moveTo>
                    <a:lnTo>
                      <a:pt x="120" y="241"/>
                    </a:lnTo>
                    <a:lnTo>
                      <a:pt x="0" y="481"/>
                    </a:lnTo>
                    <a:lnTo>
                      <a:pt x="60" y="481"/>
                    </a:lnTo>
                    <a:lnTo>
                      <a:pt x="361" y="361"/>
                    </a:lnTo>
                    <a:lnTo>
                      <a:pt x="3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1593698" y="2832292"/>
                <a:ext cx="174997" cy="50291"/>
              </a:xfrm>
              <a:custGeom>
                <a:avLst/>
                <a:gdLst/>
                <a:ahLst/>
                <a:cxnLst/>
                <a:rect l="l" t="t" r="r" b="b"/>
                <a:pathLst>
                  <a:path w="5223" h="1501" extrusionOk="0">
                    <a:moveTo>
                      <a:pt x="0" y="0"/>
                    </a:moveTo>
                    <a:lnTo>
                      <a:pt x="180" y="240"/>
                    </a:lnTo>
                    <a:lnTo>
                      <a:pt x="420" y="540"/>
                    </a:lnTo>
                    <a:lnTo>
                      <a:pt x="780" y="901"/>
                    </a:lnTo>
                    <a:lnTo>
                      <a:pt x="1141" y="1201"/>
                    </a:lnTo>
                    <a:lnTo>
                      <a:pt x="1501" y="1381"/>
                    </a:lnTo>
                    <a:lnTo>
                      <a:pt x="1741" y="1501"/>
                    </a:lnTo>
                    <a:lnTo>
                      <a:pt x="4502" y="1501"/>
                    </a:lnTo>
                    <a:lnTo>
                      <a:pt x="5222" y="0"/>
                    </a:lnTo>
                    <a:lnTo>
                      <a:pt x="2521" y="0"/>
                    </a:lnTo>
                    <a:lnTo>
                      <a:pt x="2941" y="180"/>
                    </a:lnTo>
                    <a:lnTo>
                      <a:pt x="3241" y="180"/>
                    </a:lnTo>
                    <a:lnTo>
                      <a:pt x="2941" y="240"/>
                    </a:lnTo>
                    <a:lnTo>
                      <a:pt x="2521" y="180"/>
                    </a:lnTo>
                    <a:lnTo>
                      <a:pt x="1981" y="120"/>
                    </a:lnTo>
                    <a:lnTo>
                      <a:pt x="1681" y="0"/>
                    </a:lnTo>
                    <a:lnTo>
                      <a:pt x="1141" y="0"/>
                    </a:lnTo>
                    <a:lnTo>
                      <a:pt x="1441" y="240"/>
                    </a:lnTo>
                    <a:lnTo>
                      <a:pt x="1861" y="480"/>
                    </a:lnTo>
                    <a:lnTo>
                      <a:pt x="2281" y="600"/>
                    </a:lnTo>
                    <a:lnTo>
                      <a:pt x="2521" y="660"/>
                    </a:lnTo>
                    <a:lnTo>
                      <a:pt x="1801" y="660"/>
                    </a:lnTo>
                    <a:lnTo>
                      <a:pt x="1321" y="480"/>
                    </a:lnTo>
                    <a:lnTo>
                      <a:pt x="840" y="300"/>
                    </a:lnTo>
                    <a:lnTo>
                      <a:pt x="420" y="12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40837" y="1953389"/>
                <a:ext cx="18126" cy="6064"/>
              </a:xfrm>
              <a:custGeom>
                <a:avLst/>
                <a:gdLst/>
                <a:ahLst/>
                <a:cxnLst/>
                <a:rect l="l" t="t" r="r" b="b"/>
                <a:pathLst>
                  <a:path w="541" h="181" extrusionOk="0">
                    <a:moveTo>
                      <a:pt x="540" y="1"/>
                    </a:moveTo>
                    <a:lnTo>
                      <a:pt x="97" y="167"/>
                    </a:lnTo>
                    <a:lnTo>
                      <a:pt x="97" y="167"/>
                    </a:lnTo>
                    <a:lnTo>
                      <a:pt x="420" y="121"/>
                    </a:lnTo>
                    <a:lnTo>
                      <a:pt x="540" y="1"/>
                    </a:lnTo>
                    <a:close/>
                    <a:moveTo>
                      <a:pt x="97" y="167"/>
                    </a:moveTo>
                    <a:lnTo>
                      <a:pt x="0" y="181"/>
                    </a:lnTo>
                    <a:lnTo>
                      <a:pt x="60" y="181"/>
                    </a:lnTo>
                    <a:lnTo>
                      <a:pt x="97"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236816" y="2208831"/>
                <a:ext cx="331867" cy="279566"/>
              </a:xfrm>
              <a:custGeom>
                <a:avLst/>
                <a:gdLst/>
                <a:ahLst/>
                <a:cxnLst/>
                <a:rect l="l" t="t" r="r" b="b"/>
                <a:pathLst>
                  <a:path w="9905" h="8344" extrusionOk="0">
                    <a:moveTo>
                      <a:pt x="3602" y="0"/>
                    </a:moveTo>
                    <a:lnTo>
                      <a:pt x="3662" y="480"/>
                    </a:lnTo>
                    <a:lnTo>
                      <a:pt x="3602" y="780"/>
                    </a:lnTo>
                    <a:lnTo>
                      <a:pt x="3482" y="1261"/>
                    </a:lnTo>
                    <a:lnTo>
                      <a:pt x="3302" y="1861"/>
                    </a:lnTo>
                    <a:lnTo>
                      <a:pt x="3061" y="2461"/>
                    </a:lnTo>
                    <a:lnTo>
                      <a:pt x="2761" y="3061"/>
                    </a:lnTo>
                    <a:lnTo>
                      <a:pt x="2521" y="3542"/>
                    </a:lnTo>
                    <a:lnTo>
                      <a:pt x="2221" y="3782"/>
                    </a:lnTo>
                    <a:lnTo>
                      <a:pt x="2401" y="3482"/>
                    </a:lnTo>
                    <a:lnTo>
                      <a:pt x="2521" y="2941"/>
                    </a:lnTo>
                    <a:lnTo>
                      <a:pt x="2641" y="2341"/>
                    </a:lnTo>
                    <a:lnTo>
                      <a:pt x="2701" y="1921"/>
                    </a:lnTo>
                    <a:lnTo>
                      <a:pt x="2461" y="2401"/>
                    </a:lnTo>
                    <a:lnTo>
                      <a:pt x="2101" y="2941"/>
                    </a:lnTo>
                    <a:lnTo>
                      <a:pt x="1681" y="3482"/>
                    </a:lnTo>
                    <a:lnTo>
                      <a:pt x="1261" y="3962"/>
                    </a:lnTo>
                    <a:lnTo>
                      <a:pt x="961" y="4202"/>
                    </a:lnTo>
                    <a:lnTo>
                      <a:pt x="840" y="4322"/>
                    </a:lnTo>
                    <a:lnTo>
                      <a:pt x="900" y="4202"/>
                    </a:lnTo>
                    <a:lnTo>
                      <a:pt x="1141" y="3842"/>
                    </a:lnTo>
                    <a:lnTo>
                      <a:pt x="1441" y="3362"/>
                    </a:lnTo>
                    <a:lnTo>
                      <a:pt x="1741" y="2701"/>
                    </a:lnTo>
                    <a:lnTo>
                      <a:pt x="1441" y="3182"/>
                    </a:lnTo>
                    <a:lnTo>
                      <a:pt x="1141" y="3542"/>
                    </a:lnTo>
                    <a:lnTo>
                      <a:pt x="840" y="3842"/>
                    </a:lnTo>
                    <a:lnTo>
                      <a:pt x="1021" y="3482"/>
                    </a:lnTo>
                    <a:lnTo>
                      <a:pt x="1261" y="3001"/>
                    </a:lnTo>
                    <a:lnTo>
                      <a:pt x="1441" y="2401"/>
                    </a:lnTo>
                    <a:lnTo>
                      <a:pt x="1621" y="1801"/>
                    </a:lnTo>
                    <a:lnTo>
                      <a:pt x="1681" y="1261"/>
                    </a:lnTo>
                    <a:lnTo>
                      <a:pt x="1681" y="1261"/>
                    </a:lnTo>
                    <a:lnTo>
                      <a:pt x="1561" y="1561"/>
                    </a:lnTo>
                    <a:lnTo>
                      <a:pt x="1261" y="2161"/>
                    </a:lnTo>
                    <a:lnTo>
                      <a:pt x="840" y="2761"/>
                    </a:lnTo>
                    <a:lnTo>
                      <a:pt x="420" y="3302"/>
                    </a:lnTo>
                    <a:lnTo>
                      <a:pt x="60" y="3782"/>
                    </a:lnTo>
                    <a:lnTo>
                      <a:pt x="0" y="3842"/>
                    </a:lnTo>
                    <a:lnTo>
                      <a:pt x="840" y="4922"/>
                    </a:lnTo>
                    <a:lnTo>
                      <a:pt x="1681" y="6003"/>
                    </a:lnTo>
                    <a:lnTo>
                      <a:pt x="2521" y="7143"/>
                    </a:lnTo>
                    <a:lnTo>
                      <a:pt x="3302" y="8344"/>
                    </a:lnTo>
                    <a:lnTo>
                      <a:pt x="7683" y="8344"/>
                    </a:lnTo>
                    <a:lnTo>
                      <a:pt x="8284" y="8044"/>
                    </a:lnTo>
                    <a:lnTo>
                      <a:pt x="8824" y="7623"/>
                    </a:lnTo>
                    <a:lnTo>
                      <a:pt x="9424" y="7143"/>
                    </a:lnTo>
                    <a:lnTo>
                      <a:pt x="9904" y="6663"/>
                    </a:lnTo>
                    <a:lnTo>
                      <a:pt x="9424" y="6903"/>
                    </a:lnTo>
                    <a:lnTo>
                      <a:pt x="8764" y="7203"/>
                    </a:lnTo>
                    <a:lnTo>
                      <a:pt x="7984" y="7503"/>
                    </a:lnTo>
                    <a:lnTo>
                      <a:pt x="7263" y="7743"/>
                    </a:lnTo>
                    <a:lnTo>
                      <a:pt x="6603" y="7864"/>
                    </a:lnTo>
                    <a:lnTo>
                      <a:pt x="6123" y="7864"/>
                    </a:lnTo>
                    <a:lnTo>
                      <a:pt x="6543" y="7743"/>
                    </a:lnTo>
                    <a:lnTo>
                      <a:pt x="7143" y="7503"/>
                    </a:lnTo>
                    <a:lnTo>
                      <a:pt x="7803" y="7143"/>
                    </a:lnTo>
                    <a:lnTo>
                      <a:pt x="8524" y="6663"/>
                    </a:lnTo>
                    <a:lnTo>
                      <a:pt x="7563" y="6843"/>
                    </a:lnTo>
                    <a:lnTo>
                      <a:pt x="7143" y="6903"/>
                    </a:lnTo>
                    <a:lnTo>
                      <a:pt x="7143" y="6903"/>
                    </a:lnTo>
                    <a:lnTo>
                      <a:pt x="8224" y="6423"/>
                    </a:lnTo>
                    <a:lnTo>
                      <a:pt x="7563" y="6603"/>
                    </a:lnTo>
                    <a:lnTo>
                      <a:pt x="6843" y="6783"/>
                    </a:lnTo>
                    <a:lnTo>
                      <a:pt x="5943" y="6963"/>
                    </a:lnTo>
                    <a:lnTo>
                      <a:pt x="5222" y="7023"/>
                    </a:lnTo>
                    <a:lnTo>
                      <a:pt x="4862" y="7023"/>
                    </a:lnTo>
                    <a:lnTo>
                      <a:pt x="4682" y="6963"/>
                    </a:lnTo>
                    <a:lnTo>
                      <a:pt x="4502" y="6903"/>
                    </a:lnTo>
                    <a:lnTo>
                      <a:pt x="4502" y="6843"/>
                    </a:lnTo>
                    <a:lnTo>
                      <a:pt x="4562" y="6903"/>
                    </a:lnTo>
                    <a:lnTo>
                      <a:pt x="4682" y="6903"/>
                    </a:lnTo>
                    <a:lnTo>
                      <a:pt x="4862" y="6963"/>
                    </a:lnTo>
                    <a:lnTo>
                      <a:pt x="5162" y="6903"/>
                    </a:lnTo>
                    <a:lnTo>
                      <a:pt x="5883" y="6663"/>
                    </a:lnTo>
                    <a:lnTo>
                      <a:pt x="6723" y="6363"/>
                    </a:lnTo>
                    <a:lnTo>
                      <a:pt x="7263" y="6183"/>
                    </a:lnTo>
                    <a:lnTo>
                      <a:pt x="7203" y="6183"/>
                    </a:lnTo>
                    <a:lnTo>
                      <a:pt x="6423" y="6243"/>
                    </a:lnTo>
                    <a:lnTo>
                      <a:pt x="5823" y="6303"/>
                    </a:lnTo>
                    <a:lnTo>
                      <a:pt x="5342" y="6243"/>
                    </a:lnTo>
                    <a:lnTo>
                      <a:pt x="5282" y="6243"/>
                    </a:lnTo>
                    <a:lnTo>
                      <a:pt x="4562" y="6423"/>
                    </a:lnTo>
                    <a:lnTo>
                      <a:pt x="3902" y="6603"/>
                    </a:lnTo>
                    <a:lnTo>
                      <a:pt x="3902" y="6603"/>
                    </a:lnTo>
                    <a:lnTo>
                      <a:pt x="4502" y="6303"/>
                    </a:lnTo>
                    <a:lnTo>
                      <a:pt x="5943" y="5643"/>
                    </a:lnTo>
                    <a:lnTo>
                      <a:pt x="7203" y="4982"/>
                    </a:lnTo>
                    <a:lnTo>
                      <a:pt x="6363" y="4982"/>
                    </a:lnTo>
                    <a:lnTo>
                      <a:pt x="6303" y="4922"/>
                    </a:lnTo>
                    <a:lnTo>
                      <a:pt x="5703" y="5162"/>
                    </a:lnTo>
                    <a:lnTo>
                      <a:pt x="5222" y="5342"/>
                    </a:lnTo>
                    <a:lnTo>
                      <a:pt x="5222" y="5342"/>
                    </a:lnTo>
                    <a:lnTo>
                      <a:pt x="5823" y="4922"/>
                    </a:lnTo>
                    <a:lnTo>
                      <a:pt x="4862" y="5282"/>
                    </a:lnTo>
                    <a:lnTo>
                      <a:pt x="4442" y="5402"/>
                    </a:lnTo>
                    <a:lnTo>
                      <a:pt x="4802" y="5162"/>
                    </a:lnTo>
                    <a:lnTo>
                      <a:pt x="5282" y="4862"/>
                    </a:lnTo>
                    <a:lnTo>
                      <a:pt x="5823" y="4442"/>
                    </a:lnTo>
                    <a:lnTo>
                      <a:pt x="5402" y="4442"/>
                    </a:lnTo>
                    <a:lnTo>
                      <a:pt x="5342" y="4502"/>
                    </a:lnTo>
                    <a:lnTo>
                      <a:pt x="5042" y="4682"/>
                    </a:lnTo>
                    <a:lnTo>
                      <a:pt x="4922" y="4742"/>
                    </a:lnTo>
                    <a:lnTo>
                      <a:pt x="4982" y="4682"/>
                    </a:lnTo>
                    <a:lnTo>
                      <a:pt x="4562" y="5102"/>
                    </a:lnTo>
                    <a:lnTo>
                      <a:pt x="4202" y="5402"/>
                    </a:lnTo>
                    <a:lnTo>
                      <a:pt x="3782" y="5643"/>
                    </a:lnTo>
                    <a:lnTo>
                      <a:pt x="3602" y="5763"/>
                    </a:lnTo>
                    <a:lnTo>
                      <a:pt x="3722" y="5643"/>
                    </a:lnTo>
                    <a:lnTo>
                      <a:pt x="4082" y="5282"/>
                    </a:lnTo>
                    <a:lnTo>
                      <a:pt x="4502" y="4742"/>
                    </a:lnTo>
                    <a:lnTo>
                      <a:pt x="4922" y="4082"/>
                    </a:lnTo>
                    <a:lnTo>
                      <a:pt x="5282" y="3302"/>
                    </a:lnTo>
                    <a:lnTo>
                      <a:pt x="5522" y="2641"/>
                    </a:lnTo>
                    <a:lnTo>
                      <a:pt x="5583" y="2281"/>
                    </a:lnTo>
                    <a:lnTo>
                      <a:pt x="5643" y="2041"/>
                    </a:lnTo>
                    <a:lnTo>
                      <a:pt x="5643" y="1681"/>
                    </a:lnTo>
                    <a:lnTo>
                      <a:pt x="5823" y="901"/>
                    </a:lnTo>
                    <a:lnTo>
                      <a:pt x="5643" y="780"/>
                    </a:lnTo>
                    <a:lnTo>
                      <a:pt x="5643" y="1081"/>
                    </a:lnTo>
                    <a:lnTo>
                      <a:pt x="5583" y="1621"/>
                    </a:lnTo>
                    <a:lnTo>
                      <a:pt x="5462" y="2221"/>
                    </a:lnTo>
                    <a:lnTo>
                      <a:pt x="5282" y="2821"/>
                    </a:lnTo>
                    <a:lnTo>
                      <a:pt x="4982" y="3422"/>
                    </a:lnTo>
                    <a:lnTo>
                      <a:pt x="4682" y="3902"/>
                    </a:lnTo>
                    <a:lnTo>
                      <a:pt x="4442" y="4202"/>
                    </a:lnTo>
                    <a:lnTo>
                      <a:pt x="4382" y="4322"/>
                    </a:lnTo>
                    <a:lnTo>
                      <a:pt x="4382" y="4322"/>
                    </a:lnTo>
                    <a:lnTo>
                      <a:pt x="4442" y="4142"/>
                    </a:lnTo>
                    <a:lnTo>
                      <a:pt x="4562" y="3842"/>
                    </a:lnTo>
                    <a:lnTo>
                      <a:pt x="4742" y="3302"/>
                    </a:lnTo>
                    <a:lnTo>
                      <a:pt x="4862" y="2761"/>
                    </a:lnTo>
                    <a:lnTo>
                      <a:pt x="4862" y="2101"/>
                    </a:lnTo>
                    <a:lnTo>
                      <a:pt x="4862" y="1561"/>
                    </a:lnTo>
                    <a:lnTo>
                      <a:pt x="4802" y="1141"/>
                    </a:lnTo>
                    <a:lnTo>
                      <a:pt x="4802" y="901"/>
                    </a:lnTo>
                    <a:lnTo>
                      <a:pt x="4742" y="600"/>
                    </a:lnTo>
                    <a:lnTo>
                      <a:pt x="4742" y="1081"/>
                    </a:lnTo>
                    <a:lnTo>
                      <a:pt x="4622" y="1681"/>
                    </a:lnTo>
                    <a:lnTo>
                      <a:pt x="4442" y="2281"/>
                    </a:lnTo>
                    <a:lnTo>
                      <a:pt x="4202" y="2821"/>
                    </a:lnTo>
                    <a:lnTo>
                      <a:pt x="3962" y="3302"/>
                    </a:lnTo>
                    <a:lnTo>
                      <a:pt x="3722" y="3542"/>
                    </a:lnTo>
                    <a:lnTo>
                      <a:pt x="3722" y="3542"/>
                    </a:lnTo>
                    <a:lnTo>
                      <a:pt x="3842" y="3242"/>
                    </a:lnTo>
                    <a:lnTo>
                      <a:pt x="3962" y="2761"/>
                    </a:lnTo>
                    <a:lnTo>
                      <a:pt x="4022" y="2161"/>
                    </a:lnTo>
                    <a:lnTo>
                      <a:pt x="4022" y="1561"/>
                    </a:lnTo>
                    <a:lnTo>
                      <a:pt x="4022" y="1081"/>
                    </a:lnTo>
                    <a:lnTo>
                      <a:pt x="3902" y="420"/>
                    </a:lnTo>
                    <a:lnTo>
                      <a:pt x="3902" y="60"/>
                    </a:lnTo>
                    <a:lnTo>
                      <a:pt x="3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602825" y="2518552"/>
                <a:ext cx="48314" cy="40240"/>
              </a:xfrm>
              <a:custGeom>
                <a:avLst/>
                <a:gdLst/>
                <a:ahLst/>
                <a:cxnLst/>
                <a:rect l="l" t="t" r="r" b="b"/>
                <a:pathLst>
                  <a:path w="1442" h="1201" extrusionOk="0">
                    <a:moveTo>
                      <a:pt x="1441" y="0"/>
                    </a:moveTo>
                    <a:lnTo>
                      <a:pt x="1261" y="120"/>
                    </a:lnTo>
                    <a:lnTo>
                      <a:pt x="1021" y="420"/>
                    </a:lnTo>
                    <a:lnTo>
                      <a:pt x="601" y="840"/>
                    </a:lnTo>
                    <a:lnTo>
                      <a:pt x="1" y="1201"/>
                    </a:lnTo>
                    <a:lnTo>
                      <a:pt x="601" y="1201"/>
                    </a:lnTo>
                    <a:lnTo>
                      <a:pt x="901" y="901"/>
                    </a:lnTo>
                    <a:lnTo>
                      <a:pt x="1201" y="42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1708318" y="3180208"/>
                <a:ext cx="1838252" cy="58366"/>
              </a:xfrm>
              <a:custGeom>
                <a:avLst/>
                <a:gdLst/>
                <a:ahLst/>
                <a:cxnLst/>
                <a:rect l="l" t="t" r="r" b="b"/>
                <a:pathLst>
                  <a:path w="54865" h="1742" extrusionOk="0">
                    <a:moveTo>
                      <a:pt x="301" y="1"/>
                    </a:moveTo>
                    <a:lnTo>
                      <a:pt x="1" y="1741"/>
                    </a:lnTo>
                    <a:lnTo>
                      <a:pt x="54864" y="1741"/>
                    </a:lnTo>
                    <a:lnTo>
                      <a:pt x="54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1859158" y="2588946"/>
                <a:ext cx="34" cy="2044"/>
              </a:xfrm>
              <a:custGeom>
                <a:avLst/>
                <a:gdLst/>
                <a:ahLst/>
                <a:cxnLst/>
                <a:rect l="l" t="t" r="r" b="b"/>
                <a:pathLst>
                  <a:path w="1" h="61" extrusionOk="0">
                    <a:moveTo>
                      <a:pt x="0" y="60"/>
                    </a:moveTo>
                    <a:lnTo>
                      <a:pt x="0" y="60"/>
                    </a:lnTo>
                    <a:lnTo>
                      <a:pt x="0" y="60"/>
                    </a:lnTo>
                    <a:lnTo>
                      <a:pt x="0" y="60"/>
                    </a:lnTo>
                    <a:lnTo>
                      <a:pt x="0" y="0"/>
                    </a:lnTo>
                    <a:lnTo>
                      <a:pt x="0" y="0"/>
                    </a:lnTo>
                    <a:lnTo>
                      <a:pt x="0"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2776257" y="2381784"/>
                <a:ext cx="56322" cy="106613"/>
              </a:xfrm>
              <a:custGeom>
                <a:avLst/>
                <a:gdLst/>
                <a:ahLst/>
                <a:cxnLst/>
                <a:rect l="l" t="t" r="r" b="b"/>
                <a:pathLst>
                  <a:path w="1681" h="3182" extrusionOk="0">
                    <a:moveTo>
                      <a:pt x="0" y="0"/>
                    </a:moveTo>
                    <a:lnTo>
                      <a:pt x="0" y="60"/>
                    </a:lnTo>
                    <a:lnTo>
                      <a:pt x="120" y="901"/>
                    </a:lnTo>
                    <a:lnTo>
                      <a:pt x="360" y="1861"/>
                    </a:lnTo>
                    <a:lnTo>
                      <a:pt x="480" y="2341"/>
                    </a:lnTo>
                    <a:lnTo>
                      <a:pt x="600" y="2702"/>
                    </a:lnTo>
                    <a:lnTo>
                      <a:pt x="841" y="2942"/>
                    </a:lnTo>
                    <a:lnTo>
                      <a:pt x="1021" y="3182"/>
                    </a:lnTo>
                    <a:lnTo>
                      <a:pt x="1621" y="3182"/>
                    </a:lnTo>
                    <a:lnTo>
                      <a:pt x="1681" y="2641"/>
                    </a:lnTo>
                    <a:lnTo>
                      <a:pt x="1561" y="2702"/>
                    </a:lnTo>
                    <a:lnTo>
                      <a:pt x="1441" y="2882"/>
                    </a:lnTo>
                    <a:lnTo>
                      <a:pt x="1501" y="2641"/>
                    </a:lnTo>
                    <a:lnTo>
                      <a:pt x="1681" y="2161"/>
                    </a:lnTo>
                    <a:lnTo>
                      <a:pt x="1621" y="2101"/>
                    </a:lnTo>
                    <a:lnTo>
                      <a:pt x="1441" y="2341"/>
                    </a:lnTo>
                    <a:lnTo>
                      <a:pt x="1441" y="2341"/>
                    </a:lnTo>
                    <a:lnTo>
                      <a:pt x="1561" y="2041"/>
                    </a:lnTo>
                    <a:lnTo>
                      <a:pt x="1081" y="1261"/>
                    </a:lnTo>
                    <a:lnTo>
                      <a:pt x="841" y="1081"/>
                    </a:lnTo>
                    <a:lnTo>
                      <a:pt x="540" y="781"/>
                    </a:lnTo>
                    <a:lnTo>
                      <a:pt x="240" y="3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2301625" y="2518552"/>
                <a:ext cx="189069" cy="40240"/>
              </a:xfrm>
              <a:custGeom>
                <a:avLst/>
                <a:gdLst/>
                <a:ahLst/>
                <a:cxnLst/>
                <a:rect l="l" t="t" r="r" b="b"/>
                <a:pathLst>
                  <a:path w="5643" h="1201" extrusionOk="0">
                    <a:moveTo>
                      <a:pt x="0" y="0"/>
                    </a:moveTo>
                    <a:lnTo>
                      <a:pt x="420" y="420"/>
                    </a:lnTo>
                    <a:lnTo>
                      <a:pt x="780" y="961"/>
                    </a:lnTo>
                    <a:lnTo>
                      <a:pt x="841" y="1141"/>
                    </a:lnTo>
                    <a:lnTo>
                      <a:pt x="841" y="1201"/>
                    </a:lnTo>
                    <a:lnTo>
                      <a:pt x="4982" y="1201"/>
                    </a:lnTo>
                    <a:lnTo>
                      <a:pt x="5042" y="1141"/>
                    </a:lnTo>
                    <a:lnTo>
                      <a:pt x="5282" y="720"/>
                    </a:lnTo>
                    <a:lnTo>
                      <a:pt x="5643" y="0"/>
                    </a:lnTo>
                    <a:lnTo>
                      <a:pt x="5583" y="60"/>
                    </a:lnTo>
                    <a:lnTo>
                      <a:pt x="4502" y="780"/>
                    </a:lnTo>
                    <a:lnTo>
                      <a:pt x="4022" y="1141"/>
                    </a:lnTo>
                    <a:lnTo>
                      <a:pt x="4022" y="1141"/>
                    </a:lnTo>
                    <a:lnTo>
                      <a:pt x="4322" y="780"/>
                    </a:lnTo>
                    <a:lnTo>
                      <a:pt x="5042" y="0"/>
                    </a:lnTo>
                    <a:lnTo>
                      <a:pt x="360" y="0"/>
                    </a:lnTo>
                    <a:lnTo>
                      <a:pt x="420" y="60"/>
                    </a:lnTo>
                    <a:lnTo>
                      <a:pt x="420" y="12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2186971" y="2518552"/>
                <a:ext cx="26201" cy="40240"/>
              </a:xfrm>
              <a:custGeom>
                <a:avLst/>
                <a:gdLst/>
                <a:ahLst/>
                <a:cxnLst/>
                <a:rect l="l" t="t" r="r" b="b"/>
                <a:pathLst>
                  <a:path w="782" h="1201" extrusionOk="0">
                    <a:moveTo>
                      <a:pt x="541" y="0"/>
                    </a:moveTo>
                    <a:lnTo>
                      <a:pt x="481" y="120"/>
                    </a:lnTo>
                    <a:lnTo>
                      <a:pt x="241" y="840"/>
                    </a:lnTo>
                    <a:lnTo>
                      <a:pt x="1" y="1201"/>
                    </a:lnTo>
                    <a:lnTo>
                      <a:pt x="721" y="1201"/>
                    </a:lnTo>
                    <a:lnTo>
                      <a:pt x="781" y="720"/>
                    </a:lnTo>
                    <a:lnTo>
                      <a:pt x="721" y="60"/>
                    </a:lnTo>
                    <a:lnTo>
                      <a:pt x="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2832545" y="2426011"/>
                <a:ext cx="6098" cy="12129"/>
              </a:xfrm>
              <a:custGeom>
                <a:avLst/>
                <a:gdLst/>
                <a:ahLst/>
                <a:cxnLst/>
                <a:rect l="l" t="t" r="r" b="b"/>
                <a:pathLst>
                  <a:path w="182" h="362" extrusionOk="0">
                    <a:moveTo>
                      <a:pt x="181" y="1"/>
                    </a:moveTo>
                    <a:lnTo>
                      <a:pt x="121" y="61"/>
                    </a:lnTo>
                    <a:lnTo>
                      <a:pt x="1" y="361"/>
                    </a:lnTo>
                    <a:lnTo>
                      <a:pt x="1" y="361"/>
                    </a:lnTo>
                    <a:lnTo>
                      <a:pt x="121" y="12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2840620" y="2365702"/>
                <a:ext cx="10085" cy="20137"/>
              </a:xfrm>
              <a:custGeom>
                <a:avLst/>
                <a:gdLst/>
                <a:ahLst/>
                <a:cxnLst/>
                <a:rect l="l" t="t" r="r" b="b"/>
                <a:pathLst>
                  <a:path w="301" h="601" extrusionOk="0">
                    <a:moveTo>
                      <a:pt x="60" y="0"/>
                    </a:moveTo>
                    <a:lnTo>
                      <a:pt x="0" y="180"/>
                    </a:lnTo>
                    <a:lnTo>
                      <a:pt x="60" y="420"/>
                    </a:lnTo>
                    <a:lnTo>
                      <a:pt x="120" y="600"/>
                    </a:lnTo>
                    <a:lnTo>
                      <a:pt x="300" y="240"/>
                    </a:lnTo>
                    <a:lnTo>
                      <a:pt x="300" y="18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2937148" y="2335514"/>
                <a:ext cx="4054" cy="2044"/>
              </a:xfrm>
              <a:custGeom>
                <a:avLst/>
                <a:gdLst/>
                <a:ahLst/>
                <a:cxnLst/>
                <a:rect l="l" t="t" r="r" b="b"/>
                <a:pathLst>
                  <a:path w="121" h="61" extrusionOk="0">
                    <a:moveTo>
                      <a:pt x="60" y="1"/>
                    </a:moveTo>
                    <a:lnTo>
                      <a:pt x="0" y="61"/>
                    </a:lnTo>
                    <a:lnTo>
                      <a:pt x="120" y="6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2846651" y="2381784"/>
                <a:ext cx="8075" cy="14106"/>
              </a:xfrm>
              <a:custGeom>
                <a:avLst/>
                <a:gdLst/>
                <a:ahLst/>
                <a:cxnLst/>
                <a:rect l="l" t="t" r="r" b="b"/>
                <a:pathLst>
                  <a:path w="241" h="421" extrusionOk="0">
                    <a:moveTo>
                      <a:pt x="240" y="0"/>
                    </a:moveTo>
                    <a:lnTo>
                      <a:pt x="0" y="300"/>
                    </a:lnTo>
                    <a:lnTo>
                      <a:pt x="60" y="421"/>
                    </a:lnTo>
                    <a:lnTo>
                      <a:pt x="120" y="300"/>
                    </a:lnTo>
                    <a:lnTo>
                      <a:pt x="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2130649" y="2518552"/>
                <a:ext cx="24191" cy="40240"/>
              </a:xfrm>
              <a:custGeom>
                <a:avLst/>
                <a:gdLst/>
                <a:ahLst/>
                <a:cxnLst/>
                <a:rect l="l" t="t" r="r" b="b"/>
                <a:pathLst>
                  <a:path w="722" h="1201" extrusionOk="0">
                    <a:moveTo>
                      <a:pt x="721" y="0"/>
                    </a:moveTo>
                    <a:lnTo>
                      <a:pt x="481" y="420"/>
                    </a:lnTo>
                    <a:lnTo>
                      <a:pt x="121" y="1021"/>
                    </a:lnTo>
                    <a:lnTo>
                      <a:pt x="1" y="1201"/>
                    </a:lnTo>
                    <a:lnTo>
                      <a:pt x="1" y="1201"/>
                    </a:lnTo>
                    <a:lnTo>
                      <a:pt x="61" y="1141"/>
                    </a:lnTo>
                    <a:lnTo>
                      <a:pt x="421" y="540"/>
                    </a:lnTo>
                    <a:lnTo>
                      <a:pt x="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2810432" y="2357660"/>
                <a:ext cx="32232" cy="82489"/>
              </a:xfrm>
              <a:custGeom>
                <a:avLst/>
                <a:gdLst/>
                <a:ahLst/>
                <a:cxnLst/>
                <a:rect l="l" t="t" r="r" b="b"/>
                <a:pathLst>
                  <a:path w="962" h="2462" extrusionOk="0">
                    <a:moveTo>
                      <a:pt x="1" y="0"/>
                    </a:moveTo>
                    <a:lnTo>
                      <a:pt x="121" y="780"/>
                    </a:lnTo>
                    <a:lnTo>
                      <a:pt x="361" y="1621"/>
                    </a:lnTo>
                    <a:lnTo>
                      <a:pt x="661" y="2461"/>
                    </a:lnTo>
                    <a:lnTo>
                      <a:pt x="661" y="2161"/>
                    </a:lnTo>
                    <a:lnTo>
                      <a:pt x="841" y="1681"/>
                    </a:lnTo>
                    <a:lnTo>
                      <a:pt x="961" y="1441"/>
                    </a:lnTo>
                    <a:lnTo>
                      <a:pt x="901" y="1321"/>
                    </a:lnTo>
                    <a:lnTo>
                      <a:pt x="841" y="1381"/>
                    </a:lnTo>
                    <a:lnTo>
                      <a:pt x="841" y="1261"/>
                    </a:lnTo>
                    <a:lnTo>
                      <a:pt x="541" y="8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1941614" y="2518552"/>
                <a:ext cx="6064" cy="12095"/>
              </a:xfrm>
              <a:custGeom>
                <a:avLst/>
                <a:gdLst/>
                <a:ahLst/>
                <a:cxnLst/>
                <a:rect l="l" t="t" r="r" b="b"/>
                <a:pathLst>
                  <a:path w="181" h="361" extrusionOk="0">
                    <a:moveTo>
                      <a:pt x="61" y="0"/>
                    </a:moveTo>
                    <a:lnTo>
                      <a:pt x="1" y="180"/>
                    </a:lnTo>
                    <a:lnTo>
                      <a:pt x="1" y="360"/>
                    </a:lnTo>
                    <a:lnTo>
                      <a:pt x="61" y="18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1993915" y="2526593"/>
                <a:ext cx="2044" cy="2044"/>
              </a:xfrm>
              <a:custGeom>
                <a:avLst/>
                <a:gdLst/>
                <a:ahLst/>
                <a:cxnLst/>
                <a:rect l="l" t="t" r="r" b="b"/>
                <a:pathLst>
                  <a:path w="61" h="61" extrusionOk="0">
                    <a:moveTo>
                      <a:pt x="0" y="0"/>
                    </a:moveTo>
                    <a:lnTo>
                      <a:pt x="6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1929552" y="2518552"/>
                <a:ext cx="2044" cy="2044"/>
              </a:xfrm>
              <a:custGeom>
                <a:avLst/>
                <a:gdLst/>
                <a:ahLst/>
                <a:cxnLst/>
                <a:rect l="l" t="t" r="r" b="b"/>
                <a:pathLst>
                  <a:path w="61" h="61" extrusionOk="0">
                    <a:moveTo>
                      <a:pt x="0" y="0"/>
                    </a:moveTo>
                    <a:lnTo>
                      <a:pt x="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1967747" y="2552727"/>
                <a:ext cx="2044" cy="6064"/>
              </a:xfrm>
              <a:custGeom>
                <a:avLst/>
                <a:gdLst/>
                <a:ahLst/>
                <a:cxnLst/>
                <a:rect l="l" t="t" r="r" b="b"/>
                <a:pathLst>
                  <a:path w="61" h="181" extrusionOk="0">
                    <a:moveTo>
                      <a:pt x="1" y="1"/>
                    </a:moveTo>
                    <a:lnTo>
                      <a:pt x="1" y="61"/>
                    </a:lnTo>
                    <a:lnTo>
                      <a:pt x="61" y="181"/>
                    </a:lnTo>
                    <a:lnTo>
                      <a:pt x="61" y="18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1931562" y="2518552"/>
                <a:ext cx="6064" cy="12095"/>
              </a:xfrm>
              <a:custGeom>
                <a:avLst/>
                <a:gdLst/>
                <a:ahLst/>
                <a:cxnLst/>
                <a:rect l="l" t="t" r="r" b="b"/>
                <a:pathLst>
                  <a:path w="181" h="361" extrusionOk="0">
                    <a:moveTo>
                      <a:pt x="0" y="0"/>
                    </a:moveTo>
                    <a:lnTo>
                      <a:pt x="0" y="240"/>
                    </a:lnTo>
                    <a:lnTo>
                      <a:pt x="0" y="360"/>
                    </a:lnTo>
                    <a:lnTo>
                      <a:pt x="120" y="120"/>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2005977" y="2518552"/>
                <a:ext cx="34" cy="2044"/>
              </a:xfrm>
              <a:custGeom>
                <a:avLst/>
                <a:gdLst/>
                <a:ahLst/>
                <a:cxnLst/>
                <a:rect l="l" t="t" r="r" b="b"/>
                <a:pathLst>
                  <a:path w="1" h="61" extrusionOk="0">
                    <a:moveTo>
                      <a:pt x="0" y="0"/>
                    </a:moveTo>
                    <a:lnTo>
                      <a:pt x="0" y="0"/>
                    </a:lnTo>
                    <a:lnTo>
                      <a:pt x="0" y="0"/>
                    </a:lnTo>
                    <a:lnTo>
                      <a:pt x="0" y="0"/>
                    </a:lnTo>
                    <a:lnTo>
                      <a:pt x="0" y="0"/>
                    </a:lnTo>
                    <a:lnTo>
                      <a:pt x="0" y="60"/>
                    </a:lnTo>
                    <a:lnTo>
                      <a:pt x="0" y="6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2110546" y="2518552"/>
                <a:ext cx="8075" cy="14106"/>
              </a:xfrm>
              <a:custGeom>
                <a:avLst/>
                <a:gdLst/>
                <a:ahLst/>
                <a:cxnLst/>
                <a:rect l="l" t="t" r="r" b="b"/>
                <a:pathLst>
                  <a:path w="241" h="421" extrusionOk="0">
                    <a:moveTo>
                      <a:pt x="121" y="0"/>
                    </a:moveTo>
                    <a:lnTo>
                      <a:pt x="1" y="300"/>
                    </a:lnTo>
                    <a:lnTo>
                      <a:pt x="1" y="420"/>
                    </a:lnTo>
                    <a:lnTo>
                      <a:pt x="181" y="24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2050203" y="2518552"/>
                <a:ext cx="50325" cy="40240"/>
              </a:xfrm>
              <a:custGeom>
                <a:avLst/>
                <a:gdLst/>
                <a:ahLst/>
                <a:cxnLst/>
                <a:rect l="l" t="t" r="r" b="b"/>
                <a:pathLst>
                  <a:path w="1502" h="1201" extrusionOk="0">
                    <a:moveTo>
                      <a:pt x="1" y="0"/>
                    </a:moveTo>
                    <a:lnTo>
                      <a:pt x="241" y="540"/>
                    </a:lnTo>
                    <a:lnTo>
                      <a:pt x="301" y="840"/>
                    </a:lnTo>
                    <a:lnTo>
                      <a:pt x="301" y="1141"/>
                    </a:lnTo>
                    <a:lnTo>
                      <a:pt x="301" y="1201"/>
                    </a:lnTo>
                    <a:lnTo>
                      <a:pt x="1502" y="1201"/>
                    </a:lnTo>
                    <a:lnTo>
                      <a:pt x="1502" y="901"/>
                    </a:lnTo>
                    <a:lnTo>
                      <a:pt x="1442" y="600"/>
                    </a:lnTo>
                    <a:lnTo>
                      <a:pt x="1261" y="0"/>
                    </a:lnTo>
                    <a:lnTo>
                      <a:pt x="1201" y="0"/>
                    </a:lnTo>
                    <a:lnTo>
                      <a:pt x="1261" y="300"/>
                    </a:lnTo>
                    <a:lnTo>
                      <a:pt x="1321" y="600"/>
                    </a:lnTo>
                    <a:lnTo>
                      <a:pt x="1321" y="780"/>
                    </a:lnTo>
                    <a:lnTo>
                      <a:pt x="1321" y="840"/>
                    </a:lnTo>
                    <a:lnTo>
                      <a:pt x="1261" y="780"/>
                    </a:lnTo>
                    <a:lnTo>
                      <a:pt x="1261" y="600"/>
                    </a:lnTo>
                    <a:lnTo>
                      <a:pt x="1141" y="360"/>
                    </a:lnTo>
                    <a:lnTo>
                      <a:pt x="1021" y="120"/>
                    </a:lnTo>
                    <a:lnTo>
                      <a:pt x="961" y="0"/>
                    </a:lnTo>
                    <a:lnTo>
                      <a:pt x="661" y="0"/>
                    </a:lnTo>
                    <a:lnTo>
                      <a:pt x="721" y="60"/>
                    </a:lnTo>
                    <a:lnTo>
                      <a:pt x="841" y="600"/>
                    </a:lnTo>
                    <a:lnTo>
                      <a:pt x="841" y="780"/>
                    </a:lnTo>
                    <a:lnTo>
                      <a:pt x="781" y="600"/>
                    </a:lnTo>
                    <a:lnTo>
                      <a:pt x="481" y="120"/>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2130649" y="2518552"/>
                <a:ext cx="6098" cy="8075"/>
              </a:xfrm>
              <a:custGeom>
                <a:avLst/>
                <a:gdLst/>
                <a:ahLst/>
                <a:cxnLst/>
                <a:rect l="l" t="t" r="r" b="b"/>
                <a:pathLst>
                  <a:path w="182" h="241" extrusionOk="0">
                    <a:moveTo>
                      <a:pt x="121" y="0"/>
                    </a:moveTo>
                    <a:lnTo>
                      <a:pt x="1" y="24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1456930" y="2932841"/>
                <a:ext cx="267504" cy="74448"/>
              </a:xfrm>
              <a:custGeom>
                <a:avLst/>
                <a:gdLst/>
                <a:ahLst/>
                <a:cxnLst/>
                <a:rect l="l" t="t" r="r" b="b"/>
                <a:pathLst>
                  <a:path w="7984" h="2222" extrusionOk="0">
                    <a:moveTo>
                      <a:pt x="0" y="0"/>
                    </a:moveTo>
                    <a:lnTo>
                      <a:pt x="421" y="2221"/>
                    </a:lnTo>
                    <a:lnTo>
                      <a:pt x="7143" y="2221"/>
                    </a:lnTo>
                    <a:lnTo>
                      <a:pt x="7984" y="0"/>
                    </a:lnTo>
                    <a:lnTo>
                      <a:pt x="3662" y="0"/>
                    </a:lnTo>
                    <a:lnTo>
                      <a:pt x="3782" y="181"/>
                    </a:lnTo>
                    <a:lnTo>
                      <a:pt x="3962" y="301"/>
                    </a:lnTo>
                    <a:lnTo>
                      <a:pt x="4022" y="361"/>
                    </a:lnTo>
                    <a:lnTo>
                      <a:pt x="3962" y="361"/>
                    </a:lnTo>
                    <a:lnTo>
                      <a:pt x="3722" y="241"/>
                    </a:lnTo>
                    <a:lnTo>
                      <a:pt x="3422" y="0"/>
                    </a:lnTo>
                    <a:lnTo>
                      <a:pt x="3182" y="0"/>
                    </a:lnTo>
                    <a:lnTo>
                      <a:pt x="3362" y="361"/>
                    </a:lnTo>
                    <a:lnTo>
                      <a:pt x="3542" y="781"/>
                    </a:lnTo>
                    <a:lnTo>
                      <a:pt x="3842" y="1141"/>
                    </a:lnTo>
                    <a:lnTo>
                      <a:pt x="4082" y="1441"/>
                    </a:lnTo>
                    <a:lnTo>
                      <a:pt x="4262" y="1621"/>
                    </a:lnTo>
                    <a:lnTo>
                      <a:pt x="4322" y="1681"/>
                    </a:lnTo>
                    <a:lnTo>
                      <a:pt x="4262" y="1681"/>
                    </a:lnTo>
                    <a:lnTo>
                      <a:pt x="4022" y="1501"/>
                    </a:lnTo>
                    <a:lnTo>
                      <a:pt x="3662" y="1261"/>
                    </a:lnTo>
                    <a:lnTo>
                      <a:pt x="3362" y="961"/>
                    </a:lnTo>
                    <a:lnTo>
                      <a:pt x="3002" y="541"/>
                    </a:lnTo>
                    <a:lnTo>
                      <a:pt x="2762" y="181"/>
                    </a:lnTo>
                    <a:lnTo>
                      <a:pt x="2641" y="0"/>
                    </a:lnTo>
                    <a:lnTo>
                      <a:pt x="2221" y="0"/>
                    </a:lnTo>
                    <a:lnTo>
                      <a:pt x="2161" y="181"/>
                    </a:lnTo>
                    <a:lnTo>
                      <a:pt x="2101" y="481"/>
                    </a:lnTo>
                    <a:lnTo>
                      <a:pt x="2101" y="901"/>
                    </a:lnTo>
                    <a:lnTo>
                      <a:pt x="2101" y="1261"/>
                    </a:lnTo>
                    <a:lnTo>
                      <a:pt x="2161" y="1501"/>
                    </a:lnTo>
                    <a:lnTo>
                      <a:pt x="2161" y="1621"/>
                    </a:lnTo>
                    <a:lnTo>
                      <a:pt x="2101" y="1561"/>
                    </a:lnTo>
                    <a:lnTo>
                      <a:pt x="2041" y="1261"/>
                    </a:lnTo>
                    <a:lnTo>
                      <a:pt x="1921" y="901"/>
                    </a:lnTo>
                    <a:lnTo>
                      <a:pt x="1861" y="481"/>
                    </a:lnTo>
                    <a:lnTo>
                      <a:pt x="1801" y="0"/>
                    </a:lnTo>
                    <a:lnTo>
                      <a:pt x="1561" y="0"/>
                    </a:lnTo>
                    <a:lnTo>
                      <a:pt x="1501" y="18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1660038" y="2767929"/>
                <a:ext cx="20170" cy="4054"/>
              </a:xfrm>
              <a:custGeom>
                <a:avLst/>
                <a:gdLst/>
                <a:ahLst/>
                <a:cxnLst/>
                <a:rect l="l" t="t" r="r" b="b"/>
                <a:pathLst>
                  <a:path w="602" h="121" extrusionOk="0">
                    <a:moveTo>
                      <a:pt x="1" y="0"/>
                    </a:moveTo>
                    <a:lnTo>
                      <a:pt x="121" y="60"/>
                    </a:lnTo>
                    <a:lnTo>
                      <a:pt x="601" y="12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1690226" y="3316976"/>
                <a:ext cx="1884489" cy="58366"/>
              </a:xfrm>
              <a:custGeom>
                <a:avLst/>
                <a:gdLst/>
                <a:ahLst/>
                <a:cxnLst/>
                <a:rect l="l" t="t" r="r" b="b"/>
                <a:pathLst>
                  <a:path w="56245" h="1742" extrusionOk="0">
                    <a:moveTo>
                      <a:pt x="180" y="0"/>
                    </a:moveTo>
                    <a:lnTo>
                      <a:pt x="0" y="1741"/>
                    </a:lnTo>
                    <a:lnTo>
                      <a:pt x="56244" y="1741"/>
                    </a:lnTo>
                    <a:lnTo>
                      <a:pt x="55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1523304" y="2661316"/>
                <a:ext cx="42250" cy="40273"/>
              </a:xfrm>
              <a:custGeom>
                <a:avLst/>
                <a:gdLst/>
                <a:ahLst/>
                <a:cxnLst/>
                <a:rect l="l" t="t" r="r" b="b"/>
                <a:pathLst>
                  <a:path w="1261" h="1202" extrusionOk="0">
                    <a:moveTo>
                      <a:pt x="360" y="1"/>
                    </a:moveTo>
                    <a:lnTo>
                      <a:pt x="180" y="361"/>
                    </a:lnTo>
                    <a:lnTo>
                      <a:pt x="60" y="961"/>
                    </a:lnTo>
                    <a:lnTo>
                      <a:pt x="0" y="1141"/>
                    </a:lnTo>
                    <a:lnTo>
                      <a:pt x="0" y="1201"/>
                    </a:lnTo>
                    <a:lnTo>
                      <a:pt x="360" y="1201"/>
                    </a:lnTo>
                    <a:lnTo>
                      <a:pt x="841" y="901"/>
                    </a:lnTo>
                    <a:lnTo>
                      <a:pt x="1261" y="661"/>
                    </a:lnTo>
                    <a:lnTo>
                      <a:pt x="1261" y="481"/>
                    </a:lnTo>
                    <a:lnTo>
                      <a:pt x="1261" y="1"/>
                    </a:lnTo>
                    <a:lnTo>
                      <a:pt x="600" y="1"/>
                    </a:lnTo>
                    <a:lnTo>
                      <a:pt x="300" y="481"/>
                    </a:lnTo>
                    <a:lnTo>
                      <a:pt x="180" y="721"/>
                    </a:lnTo>
                    <a:lnTo>
                      <a:pt x="240" y="421"/>
                    </a:lnTo>
                    <a:lnTo>
                      <a:pt x="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1662048" y="2737741"/>
                <a:ext cx="42283" cy="22180"/>
              </a:xfrm>
              <a:custGeom>
                <a:avLst/>
                <a:gdLst/>
                <a:ahLst/>
                <a:cxnLst/>
                <a:rect l="l" t="t" r="r" b="b"/>
                <a:pathLst>
                  <a:path w="1262" h="662" extrusionOk="0">
                    <a:moveTo>
                      <a:pt x="1" y="1"/>
                    </a:moveTo>
                    <a:lnTo>
                      <a:pt x="841" y="601"/>
                    </a:lnTo>
                    <a:lnTo>
                      <a:pt x="1262" y="661"/>
                    </a:lnTo>
                    <a:lnTo>
                      <a:pt x="1081" y="541"/>
                    </a:lnTo>
                    <a:lnTo>
                      <a:pt x="661" y="36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3645075" y="3180208"/>
                <a:ext cx="203141" cy="58366"/>
              </a:xfrm>
              <a:custGeom>
                <a:avLst/>
                <a:gdLst/>
                <a:ahLst/>
                <a:cxnLst/>
                <a:rect l="l" t="t" r="r" b="b"/>
                <a:pathLst>
                  <a:path w="6063" h="1742" extrusionOk="0">
                    <a:moveTo>
                      <a:pt x="0" y="1"/>
                    </a:moveTo>
                    <a:lnTo>
                      <a:pt x="421" y="1741"/>
                    </a:lnTo>
                    <a:lnTo>
                      <a:pt x="5343" y="1741"/>
                    </a:lnTo>
                    <a:lnTo>
                      <a:pt x="6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3482173" y="2733721"/>
                <a:ext cx="448498" cy="50325"/>
              </a:xfrm>
              <a:custGeom>
                <a:avLst/>
                <a:gdLst/>
                <a:ahLst/>
                <a:cxnLst/>
                <a:rect l="l" t="t" r="r" b="b"/>
                <a:pathLst>
                  <a:path w="13386" h="1502" extrusionOk="0">
                    <a:moveTo>
                      <a:pt x="0" y="1"/>
                    </a:moveTo>
                    <a:lnTo>
                      <a:pt x="721" y="1502"/>
                    </a:lnTo>
                    <a:lnTo>
                      <a:pt x="13326" y="1502"/>
                    </a:lnTo>
                    <a:lnTo>
                      <a:pt x="13386" y="61"/>
                    </a:lnTo>
                    <a:lnTo>
                      <a:pt x="1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3447965" y="2661316"/>
                <a:ext cx="482707" cy="40273"/>
              </a:xfrm>
              <a:custGeom>
                <a:avLst/>
                <a:gdLst/>
                <a:ahLst/>
                <a:cxnLst/>
                <a:rect l="l" t="t" r="r" b="b"/>
                <a:pathLst>
                  <a:path w="14407" h="1202" extrusionOk="0">
                    <a:moveTo>
                      <a:pt x="1" y="1"/>
                    </a:moveTo>
                    <a:lnTo>
                      <a:pt x="601" y="1201"/>
                    </a:lnTo>
                    <a:lnTo>
                      <a:pt x="14407" y="1201"/>
                    </a:lnTo>
                    <a:lnTo>
                      <a:pt x="14347" y="1"/>
                    </a:lnTo>
                    <a:lnTo>
                      <a:pt x="8584" y="1"/>
                    </a:lnTo>
                    <a:lnTo>
                      <a:pt x="8584" y="61"/>
                    </a:lnTo>
                    <a:lnTo>
                      <a:pt x="8524" y="181"/>
                    </a:lnTo>
                    <a:lnTo>
                      <a:pt x="8524" y="61"/>
                    </a:lnTo>
                    <a:lnTo>
                      <a:pt x="8524" y="1"/>
                    </a:lnTo>
                    <a:lnTo>
                      <a:pt x="6063" y="1"/>
                    </a:lnTo>
                    <a:lnTo>
                      <a:pt x="5643" y="361"/>
                    </a:lnTo>
                    <a:lnTo>
                      <a:pt x="5343" y="601"/>
                    </a:lnTo>
                    <a:lnTo>
                      <a:pt x="5223" y="721"/>
                    </a:lnTo>
                    <a:lnTo>
                      <a:pt x="5283" y="601"/>
                    </a:lnTo>
                    <a:lnTo>
                      <a:pt x="5583" y="241"/>
                    </a:lnTo>
                    <a:lnTo>
                      <a:pt x="5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3741603" y="2588946"/>
                <a:ext cx="185048" cy="42250"/>
              </a:xfrm>
              <a:custGeom>
                <a:avLst/>
                <a:gdLst/>
                <a:ahLst/>
                <a:cxnLst/>
                <a:rect l="l" t="t" r="r" b="b"/>
                <a:pathLst>
                  <a:path w="5523" h="1261" extrusionOk="0">
                    <a:moveTo>
                      <a:pt x="1" y="0"/>
                    </a:moveTo>
                    <a:lnTo>
                      <a:pt x="1" y="540"/>
                    </a:lnTo>
                    <a:lnTo>
                      <a:pt x="1" y="1261"/>
                    </a:lnTo>
                    <a:lnTo>
                      <a:pt x="5523" y="1261"/>
                    </a:lnTo>
                    <a:lnTo>
                      <a:pt x="5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3526400" y="2832292"/>
                <a:ext cx="400251" cy="50291"/>
              </a:xfrm>
              <a:custGeom>
                <a:avLst/>
                <a:gdLst/>
                <a:ahLst/>
                <a:cxnLst/>
                <a:rect l="l" t="t" r="r" b="b"/>
                <a:pathLst>
                  <a:path w="11946" h="1501" extrusionOk="0">
                    <a:moveTo>
                      <a:pt x="1" y="0"/>
                    </a:moveTo>
                    <a:lnTo>
                      <a:pt x="661" y="1501"/>
                    </a:lnTo>
                    <a:lnTo>
                      <a:pt x="11826" y="1501"/>
                    </a:lnTo>
                    <a:lnTo>
                      <a:pt x="11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3677240" y="3316976"/>
                <a:ext cx="108657" cy="58366"/>
              </a:xfrm>
              <a:custGeom>
                <a:avLst/>
                <a:gdLst/>
                <a:ahLst/>
                <a:cxnLst/>
                <a:rect l="l" t="t" r="r" b="b"/>
                <a:pathLst>
                  <a:path w="3243" h="1742" extrusionOk="0">
                    <a:moveTo>
                      <a:pt x="1" y="0"/>
                    </a:moveTo>
                    <a:lnTo>
                      <a:pt x="361" y="1741"/>
                    </a:lnTo>
                    <a:lnTo>
                      <a:pt x="2282" y="1741"/>
                    </a:lnTo>
                    <a:lnTo>
                      <a:pt x="3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3566640" y="2932841"/>
                <a:ext cx="347949" cy="74448"/>
              </a:xfrm>
              <a:custGeom>
                <a:avLst/>
                <a:gdLst/>
                <a:ahLst/>
                <a:cxnLst/>
                <a:rect l="l" t="t" r="r" b="b"/>
                <a:pathLst>
                  <a:path w="10385" h="2222" extrusionOk="0">
                    <a:moveTo>
                      <a:pt x="0" y="0"/>
                    </a:moveTo>
                    <a:lnTo>
                      <a:pt x="781" y="2221"/>
                    </a:lnTo>
                    <a:lnTo>
                      <a:pt x="9965" y="2221"/>
                    </a:lnTo>
                    <a:lnTo>
                      <a:pt x="10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3608856" y="3055536"/>
                <a:ext cx="279599" cy="54312"/>
              </a:xfrm>
              <a:custGeom>
                <a:avLst/>
                <a:gdLst/>
                <a:ahLst/>
                <a:cxnLst/>
                <a:rect l="l" t="t" r="r" b="b"/>
                <a:pathLst>
                  <a:path w="8345" h="1621" extrusionOk="0">
                    <a:moveTo>
                      <a:pt x="1" y="0"/>
                    </a:moveTo>
                    <a:lnTo>
                      <a:pt x="481" y="1621"/>
                    </a:lnTo>
                    <a:lnTo>
                      <a:pt x="7864" y="1621"/>
                    </a:lnTo>
                    <a:lnTo>
                      <a:pt x="8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2866754" y="2329483"/>
                <a:ext cx="8075" cy="8075"/>
              </a:xfrm>
              <a:custGeom>
                <a:avLst/>
                <a:gdLst/>
                <a:ahLst/>
                <a:cxnLst/>
                <a:rect l="l" t="t" r="r" b="b"/>
                <a:pathLst>
                  <a:path w="241" h="241" extrusionOk="0">
                    <a:moveTo>
                      <a:pt x="180" y="1"/>
                    </a:moveTo>
                    <a:lnTo>
                      <a:pt x="0" y="121"/>
                    </a:lnTo>
                    <a:lnTo>
                      <a:pt x="60" y="241"/>
                    </a:lnTo>
                    <a:lnTo>
                      <a:pt x="120" y="241"/>
                    </a:lnTo>
                    <a:lnTo>
                      <a:pt x="180" y="121"/>
                    </a:lnTo>
                    <a:lnTo>
                      <a:pt x="240" y="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2734007" y="2011721"/>
                <a:ext cx="2044" cy="4054"/>
              </a:xfrm>
              <a:custGeom>
                <a:avLst/>
                <a:gdLst/>
                <a:ahLst/>
                <a:cxnLst/>
                <a:rect l="l" t="t" r="r" b="b"/>
                <a:pathLst>
                  <a:path w="61" h="121" extrusionOk="0">
                    <a:moveTo>
                      <a:pt x="1" y="1"/>
                    </a:moveTo>
                    <a:lnTo>
                      <a:pt x="61" y="12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2715914" y="2055981"/>
                <a:ext cx="14106" cy="20137"/>
              </a:xfrm>
              <a:custGeom>
                <a:avLst/>
                <a:gdLst/>
                <a:ahLst/>
                <a:cxnLst/>
                <a:rect l="l" t="t" r="r" b="b"/>
                <a:pathLst>
                  <a:path w="421" h="601" extrusionOk="0">
                    <a:moveTo>
                      <a:pt x="0" y="0"/>
                    </a:moveTo>
                    <a:lnTo>
                      <a:pt x="120" y="180"/>
                    </a:lnTo>
                    <a:lnTo>
                      <a:pt x="421" y="600"/>
                    </a:lnTo>
                    <a:lnTo>
                      <a:pt x="181" y="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2689780" y="2064023"/>
                <a:ext cx="46270" cy="60376"/>
              </a:xfrm>
              <a:custGeom>
                <a:avLst/>
                <a:gdLst/>
                <a:ahLst/>
                <a:cxnLst/>
                <a:rect l="l" t="t" r="r" b="b"/>
                <a:pathLst>
                  <a:path w="1381" h="1802" extrusionOk="0">
                    <a:moveTo>
                      <a:pt x="0" y="0"/>
                    </a:moveTo>
                    <a:lnTo>
                      <a:pt x="240" y="420"/>
                    </a:lnTo>
                    <a:lnTo>
                      <a:pt x="600" y="901"/>
                    </a:lnTo>
                    <a:lnTo>
                      <a:pt x="961" y="1321"/>
                    </a:lnTo>
                    <a:lnTo>
                      <a:pt x="1141" y="1501"/>
                    </a:lnTo>
                    <a:lnTo>
                      <a:pt x="1141" y="1501"/>
                    </a:lnTo>
                    <a:lnTo>
                      <a:pt x="480" y="661"/>
                    </a:lnTo>
                    <a:lnTo>
                      <a:pt x="0" y="0"/>
                    </a:lnTo>
                    <a:close/>
                    <a:moveTo>
                      <a:pt x="1141" y="1501"/>
                    </a:moveTo>
                    <a:lnTo>
                      <a:pt x="1381" y="1801"/>
                    </a:lnTo>
                    <a:lnTo>
                      <a:pt x="1321" y="1681"/>
                    </a:lnTo>
                    <a:lnTo>
                      <a:pt x="1141" y="1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2750089" y="2007701"/>
                <a:ext cx="6064" cy="20137"/>
              </a:xfrm>
              <a:custGeom>
                <a:avLst/>
                <a:gdLst/>
                <a:ahLst/>
                <a:cxnLst/>
                <a:rect l="l" t="t" r="r" b="b"/>
                <a:pathLst>
                  <a:path w="181" h="601" extrusionOk="0">
                    <a:moveTo>
                      <a:pt x="181" y="1"/>
                    </a:moveTo>
                    <a:lnTo>
                      <a:pt x="1" y="61"/>
                    </a:lnTo>
                    <a:lnTo>
                      <a:pt x="1" y="121"/>
                    </a:lnTo>
                    <a:lnTo>
                      <a:pt x="121" y="601"/>
                    </a:lnTo>
                    <a:lnTo>
                      <a:pt x="121" y="12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2937148" y="2049951"/>
                <a:ext cx="2044" cy="4054"/>
              </a:xfrm>
              <a:custGeom>
                <a:avLst/>
                <a:gdLst/>
                <a:ahLst/>
                <a:cxnLst/>
                <a:rect l="l" t="t" r="r" b="b"/>
                <a:pathLst>
                  <a:path w="61" h="121" extrusionOk="0">
                    <a:moveTo>
                      <a:pt x="0" y="0"/>
                    </a:moveTo>
                    <a:lnTo>
                      <a:pt x="0" y="120"/>
                    </a:lnTo>
                    <a:lnTo>
                      <a:pt x="60" y="6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2919055" y="2037855"/>
                <a:ext cx="34" cy="4054"/>
              </a:xfrm>
              <a:custGeom>
                <a:avLst/>
                <a:gdLst/>
                <a:ahLst/>
                <a:cxnLst/>
                <a:rect l="l" t="t" r="r" b="b"/>
                <a:pathLst>
                  <a:path w="1" h="121" extrusionOk="0">
                    <a:moveTo>
                      <a:pt x="0" y="121"/>
                    </a:moveTo>
                    <a:lnTo>
                      <a:pt x="0" y="121"/>
                    </a:lnTo>
                    <a:lnTo>
                      <a:pt x="0" y="61"/>
                    </a:lnTo>
                    <a:lnTo>
                      <a:pt x="0" y="61"/>
                    </a:lnTo>
                    <a:lnTo>
                      <a:pt x="0" y="1"/>
                    </a:lnTo>
                    <a:lnTo>
                      <a:pt x="0" y="1"/>
                    </a:lnTo>
                    <a:lnTo>
                      <a:pt x="0" y="121"/>
                    </a:lnTo>
                    <a:lnTo>
                      <a:pt x="0" y="12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2740038" y="2031824"/>
                <a:ext cx="22180" cy="50325"/>
              </a:xfrm>
              <a:custGeom>
                <a:avLst/>
                <a:gdLst/>
                <a:ahLst/>
                <a:cxnLst/>
                <a:rect l="l" t="t" r="r" b="b"/>
                <a:pathLst>
                  <a:path w="662" h="1502" extrusionOk="0">
                    <a:moveTo>
                      <a:pt x="1" y="1"/>
                    </a:moveTo>
                    <a:lnTo>
                      <a:pt x="121" y="481"/>
                    </a:lnTo>
                    <a:lnTo>
                      <a:pt x="361" y="1141"/>
                    </a:lnTo>
                    <a:lnTo>
                      <a:pt x="661" y="1502"/>
                    </a:lnTo>
                    <a:lnTo>
                      <a:pt x="601" y="1201"/>
                    </a:lnTo>
                    <a:lnTo>
                      <a:pt x="361" y="78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2673664" y="2037855"/>
                <a:ext cx="10119" cy="18160"/>
              </a:xfrm>
              <a:custGeom>
                <a:avLst/>
                <a:gdLst/>
                <a:ahLst/>
                <a:cxnLst/>
                <a:rect l="l" t="t" r="r" b="b"/>
                <a:pathLst>
                  <a:path w="302" h="542" extrusionOk="0">
                    <a:moveTo>
                      <a:pt x="1" y="1"/>
                    </a:moveTo>
                    <a:lnTo>
                      <a:pt x="121" y="181"/>
                    </a:lnTo>
                    <a:lnTo>
                      <a:pt x="301" y="54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2571105" y="1967495"/>
                <a:ext cx="6064" cy="2044"/>
              </a:xfrm>
              <a:custGeom>
                <a:avLst/>
                <a:gdLst/>
                <a:ahLst/>
                <a:cxnLst/>
                <a:rect l="l" t="t" r="r" b="b"/>
                <a:pathLst>
                  <a:path w="181" h="61" extrusionOk="0">
                    <a:moveTo>
                      <a:pt x="1" y="0"/>
                    </a:moveTo>
                    <a:lnTo>
                      <a:pt x="1" y="60"/>
                    </a:lnTo>
                    <a:lnTo>
                      <a:pt x="181" y="6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0"/>
              <p:cNvSpPr/>
              <p:nvPr/>
            </p:nvSpPr>
            <p:spPr>
              <a:xfrm>
                <a:off x="2848661" y="1935296"/>
                <a:ext cx="12095" cy="6064"/>
              </a:xfrm>
              <a:custGeom>
                <a:avLst/>
                <a:gdLst/>
                <a:ahLst/>
                <a:cxnLst/>
                <a:rect l="l" t="t" r="r" b="b"/>
                <a:pathLst>
                  <a:path w="361" h="181" extrusionOk="0">
                    <a:moveTo>
                      <a:pt x="0" y="1"/>
                    </a:moveTo>
                    <a:lnTo>
                      <a:pt x="300" y="181"/>
                    </a:lnTo>
                    <a:lnTo>
                      <a:pt x="360" y="181"/>
                    </a:lnTo>
                    <a:lnTo>
                      <a:pt x="240" y="12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0"/>
              <p:cNvSpPr/>
              <p:nvPr/>
            </p:nvSpPr>
            <p:spPr>
              <a:xfrm>
                <a:off x="2036131" y="2446147"/>
                <a:ext cx="8075" cy="4054"/>
              </a:xfrm>
              <a:custGeom>
                <a:avLst/>
                <a:gdLst/>
                <a:ahLst/>
                <a:cxnLst/>
                <a:rect l="l" t="t" r="r" b="b"/>
                <a:pathLst>
                  <a:path w="241" h="121" extrusionOk="0">
                    <a:moveTo>
                      <a:pt x="241" y="0"/>
                    </a:moveTo>
                    <a:lnTo>
                      <a:pt x="61" y="60"/>
                    </a:lnTo>
                    <a:lnTo>
                      <a:pt x="1" y="120"/>
                    </a:lnTo>
                    <a:lnTo>
                      <a:pt x="61" y="12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2981374" y="2086136"/>
                <a:ext cx="4054" cy="6064"/>
              </a:xfrm>
              <a:custGeom>
                <a:avLst/>
                <a:gdLst/>
                <a:ahLst/>
                <a:cxnLst/>
                <a:rect l="l" t="t" r="r" b="b"/>
                <a:pathLst>
                  <a:path w="121" h="181" extrusionOk="0">
                    <a:moveTo>
                      <a:pt x="61" y="1"/>
                    </a:moveTo>
                    <a:lnTo>
                      <a:pt x="1" y="181"/>
                    </a:lnTo>
                    <a:lnTo>
                      <a:pt x="121" y="6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1768661" y="2486353"/>
                <a:ext cx="4054" cy="2044"/>
              </a:xfrm>
              <a:custGeom>
                <a:avLst/>
                <a:gdLst/>
                <a:ahLst/>
                <a:cxnLst/>
                <a:rect l="l" t="t" r="r" b="b"/>
                <a:pathLst>
                  <a:path w="121" h="61" extrusionOk="0">
                    <a:moveTo>
                      <a:pt x="0" y="1"/>
                    </a:moveTo>
                    <a:lnTo>
                      <a:pt x="0" y="61"/>
                    </a:lnTo>
                    <a:lnTo>
                      <a:pt x="120" y="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3735572" y="2518552"/>
                <a:ext cx="183038" cy="40240"/>
              </a:xfrm>
              <a:custGeom>
                <a:avLst/>
                <a:gdLst/>
                <a:ahLst/>
                <a:cxnLst/>
                <a:rect l="l" t="t" r="r" b="b"/>
                <a:pathLst>
                  <a:path w="5463" h="1201" extrusionOk="0">
                    <a:moveTo>
                      <a:pt x="0" y="0"/>
                    </a:moveTo>
                    <a:lnTo>
                      <a:pt x="421" y="901"/>
                    </a:lnTo>
                    <a:lnTo>
                      <a:pt x="541" y="1201"/>
                    </a:lnTo>
                    <a:lnTo>
                      <a:pt x="5463" y="1201"/>
                    </a:lnTo>
                    <a:lnTo>
                      <a:pt x="5283" y="0"/>
                    </a:lnTo>
                    <a:lnTo>
                      <a:pt x="841" y="0"/>
                    </a:lnTo>
                    <a:lnTo>
                      <a:pt x="901" y="240"/>
                    </a:lnTo>
                    <a:lnTo>
                      <a:pt x="961" y="480"/>
                    </a:lnTo>
                    <a:lnTo>
                      <a:pt x="961" y="720"/>
                    </a:lnTo>
                    <a:lnTo>
                      <a:pt x="841" y="540"/>
                    </a:lnTo>
                    <a:lnTo>
                      <a:pt x="661" y="240"/>
                    </a:lnTo>
                    <a:lnTo>
                      <a:pt x="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2776257" y="2005690"/>
                <a:ext cx="6064" cy="10085"/>
              </a:xfrm>
              <a:custGeom>
                <a:avLst/>
                <a:gdLst/>
                <a:ahLst/>
                <a:cxnLst/>
                <a:rect l="l" t="t" r="r" b="b"/>
                <a:pathLst>
                  <a:path w="181" h="301" extrusionOk="0">
                    <a:moveTo>
                      <a:pt x="60" y="1"/>
                    </a:moveTo>
                    <a:lnTo>
                      <a:pt x="0" y="301"/>
                    </a:lnTo>
                    <a:lnTo>
                      <a:pt x="0" y="30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2221179" y="2444137"/>
                <a:ext cx="4054" cy="2044"/>
              </a:xfrm>
              <a:custGeom>
                <a:avLst/>
                <a:gdLst/>
                <a:ahLst/>
                <a:cxnLst/>
                <a:rect l="l" t="t" r="r" b="b"/>
                <a:pathLst>
                  <a:path w="121" h="61" extrusionOk="0">
                    <a:moveTo>
                      <a:pt x="60" y="0"/>
                    </a:moveTo>
                    <a:lnTo>
                      <a:pt x="0" y="60"/>
                    </a:lnTo>
                    <a:lnTo>
                      <a:pt x="12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2679695" y="2295308"/>
                <a:ext cx="34" cy="34"/>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2162847" y="2753857"/>
                <a:ext cx="14106" cy="30188"/>
              </a:xfrm>
              <a:custGeom>
                <a:avLst/>
                <a:gdLst/>
                <a:ahLst/>
                <a:cxnLst/>
                <a:rect l="l" t="t" r="r" b="b"/>
                <a:pathLst>
                  <a:path w="421" h="901" extrusionOk="0">
                    <a:moveTo>
                      <a:pt x="421" y="0"/>
                    </a:moveTo>
                    <a:lnTo>
                      <a:pt x="300" y="240"/>
                    </a:lnTo>
                    <a:lnTo>
                      <a:pt x="0" y="901"/>
                    </a:lnTo>
                    <a:lnTo>
                      <a:pt x="240" y="901"/>
                    </a:lnTo>
                    <a:lnTo>
                      <a:pt x="361" y="360"/>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2142744" y="2753857"/>
                <a:ext cx="16116" cy="30188"/>
              </a:xfrm>
              <a:custGeom>
                <a:avLst/>
                <a:gdLst/>
                <a:ahLst/>
                <a:cxnLst/>
                <a:rect l="l" t="t" r="r" b="b"/>
                <a:pathLst>
                  <a:path w="481" h="901" extrusionOk="0">
                    <a:moveTo>
                      <a:pt x="480" y="0"/>
                    </a:moveTo>
                    <a:lnTo>
                      <a:pt x="240" y="420"/>
                    </a:lnTo>
                    <a:lnTo>
                      <a:pt x="0" y="901"/>
                    </a:lnTo>
                    <a:lnTo>
                      <a:pt x="240" y="901"/>
                    </a:lnTo>
                    <a:lnTo>
                      <a:pt x="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1589677" y="2854406"/>
                <a:ext cx="58332" cy="28178"/>
              </a:xfrm>
              <a:custGeom>
                <a:avLst/>
                <a:gdLst/>
                <a:ahLst/>
                <a:cxnLst/>
                <a:rect l="l" t="t" r="r" b="b"/>
                <a:pathLst>
                  <a:path w="1741" h="841" extrusionOk="0">
                    <a:moveTo>
                      <a:pt x="0" y="0"/>
                    </a:moveTo>
                    <a:lnTo>
                      <a:pt x="420" y="361"/>
                    </a:lnTo>
                    <a:lnTo>
                      <a:pt x="960" y="781"/>
                    </a:lnTo>
                    <a:lnTo>
                      <a:pt x="1201" y="841"/>
                    </a:lnTo>
                    <a:lnTo>
                      <a:pt x="1741" y="841"/>
                    </a:lnTo>
                    <a:lnTo>
                      <a:pt x="1561" y="781"/>
                    </a:lnTo>
                    <a:lnTo>
                      <a:pt x="1201" y="661"/>
                    </a:lnTo>
                    <a:lnTo>
                      <a:pt x="780" y="481"/>
                    </a:lnTo>
                    <a:lnTo>
                      <a:pt x="360" y="24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2277468" y="2866467"/>
                <a:ext cx="6064" cy="16116"/>
              </a:xfrm>
              <a:custGeom>
                <a:avLst/>
                <a:gdLst/>
                <a:ahLst/>
                <a:cxnLst/>
                <a:rect l="l" t="t" r="r" b="b"/>
                <a:pathLst>
                  <a:path w="181" h="481" extrusionOk="0">
                    <a:moveTo>
                      <a:pt x="61" y="1"/>
                    </a:moveTo>
                    <a:lnTo>
                      <a:pt x="1" y="481"/>
                    </a:lnTo>
                    <a:lnTo>
                      <a:pt x="181" y="48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1963727" y="2932841"/>
                <a:ext cx="34242" cy="8075"/>
              </a:xfrm>
              <a:custGeom>
                <a:avLst/>
                <a:gdLst/>
                <a:ahLst/>
                <a:cxnLst/>
                <a:rect l="l" t="t" r="r" b="b"/>
                <a:pathLst>
                  <a:path w="1022" h="241" extrusionOk="0">
                    <a:moveTo>
                      <a:pt x="1" y="0"/>
                    </a:moveTo>
                    <a:lnTo>
                      <a:pt x="61" y="60"/>
                    </a:lnTo>
                    <a:lnTo>
                      <a:pt x="601" y="181"/>
                    </a:lnTo>
                    <a:lnTo>
                      <a:pt x="1021" y="241"/>
                    </a:lnTo>
                    <a:lnTo>
                      <a:pt x="361" y="6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1824983" y="2733721"/>
                <a:ext cx="2044" cy="34"/>
              </a:xfrm>
              <a:custGeom>
                <a:avLst/>
                <a:gdLst/>
                <a:ahLst/>
                <a:cxnLst/>
                <a:rect l="l" t="t" r="r" b="b"/>
                <a:pathLst>
                  <a:path w="61" h="1" extrusionOk="0">
                    <a:moveTo>
                      <a:pt x="0" y="1"/>
                    </a:moveTo>
                    <a:lnTo>
                      <a:pt x="0" y="1"/>
                    </a:lnTo>
                    <a:lnTo>
                      <a:pt x="60" y="1"/>
                    </a:lnTo>
                    <a:lnTo>
                      <a:pt x="60" y="1"/>
                    </a:lnTo>
                    <a:lnTo>
                      <a:pt x="6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1903418" y="2872498"/>
                <a:ext cx="6064" cy="10085"/>
              </a:xfrm>
              <a:custGeom>
                <a:avLst/>
                <a:gdLst/>
                <a:ahLst/>
                <a:cxnLst/>
                <a:rect l="l" t="t" r="r" b="b"/>
                <a:pathLst>
                  <a:path w="181" h="301" extrusionOk="0">
                    <a:moveTo>
                      <a:pt x="180" y="1"/>
                    </a:moveTo>
                    <a:lnTo>
                      <a:pt x="0" y="301"/>
                    </a:lnTo>
                    <a:lnTo>
                      <a:pt x="120" y="30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3194567" y="2629152"/>
                <a:ext cx="2044" cy="2044"/>
              </a:xfrm>
              <a:custGeom>
                <a:avLst/>
                <a:gdLst/>
                <a:ahLst/>
                <a:cxnLst/>
                <a:rect l="l" t="t" r="r" b="b"/>
                <a:pathLst>
                  <a:path w="61" h="61" extrusionOk="0">
                    <a:moveTo>
                      <a:pt x="61" y="61"/>
                    </a:moveTo>
                    <a:lnTo>
                      <a:pt x="61" y="61"/>
                    </a:lnTo>
                    <a:lnTo>
                      <a:pt x="1" y="1"/>
                    </a:lnTo>
                    <a:lnTo>
                      <a:pt x="1" y="1"/>
                    </a:lnTo>
                    <a:lnTo>
                      <a:pt x="61" y="61"/>
                    </a:lnTo>
                    <a:lnTo>
                      <a:pt x="61" y="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2136713" y="2775970"/>
                <a:ext cx="2044" cy="8075"/>
              </a:xfrm>
              <a:custGeom>
                <a:avLst/>
                <a:gdLst/>
                <a:ahLst/>
                <a:cxnLst/>
                <a:rect l="l" t="t" r="r" b="b"/>
                <a:pathLst>
                  <a:path w="61" h="241" extrusionOk="0">
                    <a:moveTo>
                      <a:pt x="60" y="0"/>
                    </a:moveTo>
                    <a:lnTo>
                      <a:pt x="0" y="241"/>
                    </a:lnTo>
                    <a:lnTo>
                      <a:pt x="60" y="241"/>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2058278" y="2701556"/>
                <a:ext cx="2044" cy="34"/>
              </a:xfrm>
              <a:custGeom>
                <a:avLst/>
                <a:gdLst/>
                <a:ahLst/>
                <a:cxnLst/>
                <a:rect l="l" t="t" r="r" b="b"/>
                <a:pathLst>
                  <a:path w="61" h="1" extrusionOk="0">
                    <a:moveTo>
                      <a:pt x="0" y="0"/>
                    </a:moveTo>
                    <a:lnTo>
                      <a:pt x="60" y="0"/>
                    </a:lnTo>
                    <a:lnTo>
                      <a:pt x="6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3260940" y="2689494"/>
                <a:ext cx="14106" cy="12095"/>
              </a:xfrm>
              <a:custGeom>
                <a:avLst/>
                <a:gdLst/>
                <a:ahLst/>
                <a:cxnLst/>
                <a:rect l="l" t="t" r="r" b="b"/>
                <a:pathLst>
                  <a:path w="421" h="361" extrusionOk="0">
                    <a:moveTo>
                      <a:pt x="0" y="0"/>
                    </a:moveTo>
                    <a:lnTo>
                      <a:pt x="120" y="180"/>
                    </a:lnTo>
                    <a:lnTo>
                      <a:pt x="241" y="360"/>
                    </a:lnTo>
                    <a:lnTo>
                      <a:pt x="421" y="360"/>
                    </a:lnTo>
                    <a:lnTo>
                      <a:pt x="180" y="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2184960" y="2631162"/>
                <a:ext cx="2044" cy="34"/>
              </a:xfrm>
              <a:custGeom>
                <a:avLst/>
                <a:gdLst/>
                <a:ahLst/>
                <a:cxnLst/>
                <a:rect l="l" t="t" r="r" b="b"/>
                <a:pathLst>
                  <a:path w="61" h="1" extrusionOk="0">
                    <a:moveTo>
                      <a:pt x="1" y="1"/>
                    </a:moveTo>
                    <a:lnTo>
                      <a:pt x="1" y="1"/>
                    </a:lnTo>
                    <a:lnTo>
                      <a:pt x="1" y="1"/>
                    </a:lnTo>
                    <a:lnTo>
                      <a:pt x="61" y="1"/>
                    </a:lnTo>
                    <a:lnTo>
                      <a:pt x="6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1983863" y="2757878"/>
                <a:ext cx="2044" cy="34"/>
              </a:xfrm>
              <a:custGeom>
                <a:avLst/>
                <a:gdLst/>
                <a:ahLst/>
                <a:cxnLst/>
                <a:rect l="l" t="t" r="r" b="b"/>
                <a:pathLst>
                  <a:path w="61" h="1" extrusionOk="0">
                    <a:moveTo>
                      <a:pt x="0" y="0"/>
                    </a:moveTo>
                    <a:lnTo>
                      <a:pt x="0" y="0"/>
                    </a:lnTo>
                    <a:lnTo>
                      <a:pt x="0" y="0"/>
                    </a:lnTo>
                    <a:lnTo>
                      <a:pt x="0" y="0"/>
                    </a:lnTo>
                    <a:lnTo>
                      <a:pt x="60" y="0"/>
                    </a:lnTo>
                    <a:lnTo>
                      <a:pt x="6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1861168" y="2673412"/>
                <a:ext cx="4054" cy="8075"/>
              </a:xfrm>
              <a:custGeom>
                <a:avLst/>
                <a:gdLst/>
                <a:ahLst/>
                <a:cxnLst/>
                <a:rect l="l" t="t" r="r" b="b"/>
                <a:pathLst>
                  <a:path w="121" h="241" extrusionOk="0">
                    <a:moveTo>
                      <a:pt x="1" y="0"/>
                    </a:moveTo>
                    <a:lnTo>
                      <a:pt x="121" y="240"/>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3009552" y="2661316"/>
                <a:ext cx="56322" cy="20170"/>
              </a:xfrm>
              <a:custGeom>
                <a:avLst/>
                <a:gdLst/>
                <a:ahLst/>
                <a:cxnLst/>
                <a:rect l="l" t="t" r="r" b="b"/>
                <a:pathLst>
                  <a:path w="1681" h="602" extrusionOk="0">
                    <a:moveTo>
                      <a:pt x="1261" y="1"/>
                    </a:moveTo>
                    <a:lnTo>
                      <a:pt x="961" y="181"/>
                    </a:lnTo>
                    <a:lnTo>
                      <a:pt x="480" y="421"/>
                    </a:lnTo>
                    <a:lnTo>
                      <a:pt x="0" y="601"/>
                    </a:lnTo>
                    <a:lnTo>
                      <a:pt x="660" y="481"/>
                    </a:lnTo>
                    <a:lnTo>
                      <a:pt x="1021" y="361"/>
                    </a:lnTo>
                    <a:lnTo>
                      <a:pt x="1381" y="181"/>
                    </a:lnTo>
                    <a:lnTo>
                      <a:pt x="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3015583" y="2661316"/>
                <a:ext cx="98572" cy="40273"/>
              </a:xfrm>
              <a:custGeom>
                <a:avLst/>
                <a:gdLst/>
                <a:ahLst/>
                <a:cxnLst/>
                <a:rect l="l" t="t" r="r" b="b"/>
                <a:pathLst>
                  <a:path w="2942" h="1202" extrusionOk="0">
                    <a:moveTo>
                      <a:pt x="1861" y="1"/>
                    </a:moveTo>
                    <a:lnTo>
                      <a:pt x="1381" y="421"/>
                    </a:lnTo>
                    <a:lnTo>
                      <a:pt x="841" y="841"/>
                    </a:lnTo>
                    <a:lnTo>
                      <a:pt x="240" y="1081"/>
                    </a:lnTo>
                    <a:lnTo>
                      <a:pt x="0" y="1201"/>
                    </a:lnTo>
                    <a:lnTo>
                      <a:pt x="180" y="1201"/>
                    </a:lnTo>
                    <a:lnTo>
                      <a:pt x="360" y="1141"/>
                    </a:lnTo>
                    <a:lnTo>
                      <a:pt x="601" y="1141"/>
                    </a:lnTo>
                    <a:lnTo>
                      <a:pt x="1141" y="1021"/>
                    </a:lnTo>
                    <a:lnTo>
                      <a:pt x="1741" y="781"/>
                    </a:lnTo>
                    <a:lnTo>
                      <a:pt x="2281" y="541"/>
                    </a:lnTo>
                    <a:lnTo>
                      <a:pt x="2701" y="241"/>
                    </a:lnTo>
                    <a:lnTo>
                      <a:pt x="2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1917490" y="2866467"/>
                <a:ext cx="6064" cy="16116"/>
              </a:xfrm>
              <a:custGeom>
                <a:avLst/>
                <a:gdLst/>
                <a:ahLst/>
                <a:cxnLst/>
                <a:rect l="l" t="t" r="r" b="b"/>
                <a:pathLst>
                  <a:path w="181" h="481" extrusionOk="0">
                    <a:moveTo>
                      <a:pt x="180" y="1"/>
                    </a:moveTo>
                    <a:lnTo>
                      <a:pt x="0" y="481"/>
                    </a:lnTo>
                    <a:lnTo>
                      <a:pt x="120" y="481"/>
                    </a:lnTo>
                    <a:lnTo>
                      <a:pt x="180" y="3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2925086" y="2062012"/>
                <a:ext cx="34209" cy="52301"/>
              </a:xfrm>
              <a:custGeom>
                <a:avLst/>
                <a:gdLst/>
                <a:ahLst/>
                <a:cxnLst/>
                <a:rect l="l" t="t" r="r" b="b"/>
                <a:pathLst>
                  <a:path w="1021" h="1561" extrusionOk="0">
                    <a:moveTo>
                      <a:pt x="901" y="0"/>
                    </a:moveTo>
                    <a:lnTo>
                      <a:pt x="720" y="360"/>
                    </a:lnTo>
                    <a:lnTo>
                      <a:pt x="420" y="781"/>
                    </a:lnTo>
                    <a:lnTo>
                      <a:pt x="180" y="1141"/>
                    </a:lnTo>
                    <a:lnTo>
                      <a:pt x="0" y="1561"/>
                    </a:lnTo>
                    <a:lnTo>
                      <a:pt x="300" y="1561"/>
                    </a:lnTo>
                    <a:lnTo>
                      <a:pt x="420" y="1081"/>
                    </a:lnTo>
                    <a:lnTo>
                      <a:pt x="720" y="540"/>
                    </a:lnTo>
                    <a:lnTo>
                      <a:pt x="961" y="120"/>
                    </a:lnTo>
                    <a:lnTo>
                      <a:pt x="1021" y="60"/>
                    </a:lnTo>
                    <a:lnTo>
                      <a:pt x="9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1849106" y="2681453"/>
                <a:ext cx="8075" cy="14106"/>
              </a:xfrm>
              <a:custGeom>
                <a:avLst/>
                <a:gdLst/>
                <a:ahLst/>
                <a:cxnLst/>
                <a:rect l="l" t="t" r="r" b="b"/>
                <a:pathLst>
                  <a:path w="241" h="421" extrusionOk="0">
                    <a:moveTo>
                      <a:pt x="0" y="0"/>
                    </a:moveTo>
                    <a:lnTo>
                      <a:pt x="60" y="240"/>
                    </a:lnTo>
                    <a:lnTo>
                      <a:pt x="120" y="420"/>
                    </a:lnTo>
                    <a:lnTo>
                      <a:pt x="240" y="3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2999500" y="2100208"/>
                <a:ext cx="2044" cy="6064"/>
              </a:xfrm>
              <a:custGeom>
                <a:avLst/>
                <a:gdLst/>
                <a:ahLst/>
                <a:cxnLst/>
                <a:rect l="l" t="t" r="r" b="b"/>
                <a:pathLst>
                  <a:path w="61" h="181" extrusionOk="0">
                    <a:moveTo>
                      <a:pt x="0" y="1"/>
                    </a:moveTo>
                    <a:lnTo>
                      <a:pt x="0" y="181"/>
                    </a:lnTo>
                    <a:lnTo>
                      <a:pt x="60" y="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2470557" y="2540665"/>
                <a:ext cx="14106" cy="18126"/>
              </a:xfrm>
              <a:custGeom>
                <a:avLst/>
                <a:gdLst/>
                <a:ahLst/>
                <a:cxnLst/>
                <a:rect l="l" t="t" r="r" b="b"/>
                <a:pathLst>
                  <a:path w="421" h="541" extrusionOk="0">
                    <a:moveTo>
                      <a:pt x="420" y="0"/>
                    </a:moveTo>
                    <a:lnTo>
                      <a:pt x="300" y="120"/>
                    </a:lnTo>
                    <a:lnTo>
                      <a:pt x="0" y="481"/>
                    </a:lnTo>
                    <a:lnTo>
                      <a:pt x="0" y="541"/>
                    </a:lnTo>
                    <a:lnTo>
                      <a:pt x="60" y="541"/>
                    </a:lnTo>
                    <a:lnTo>
                      <a:pt x="120" y="421"/>
                    </a:lnTo>
                    <a:lnTo>
                      <a:pt x="4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1780723" y="2685473"/>
                <a:ext cx="12095" cy="16116"/>
              </a:xfrm>
              <a:custGeom>
                <a:avLst/>
                <a:gdLst/>
                <a:ahLst/>
                <a:cxnLst/>
                <a:rect l="l" t="t" r="r" b="b"/>
                <a:pathLst>
                  <a:path w="361" h="481" extrusionOk="0">
                    <a:moveTo>
                      <a:pt x="0" y="0"/>
                    </a:moveTo>
                    <a:lnTo>
                      <a:pt x="181" y="480"/>
                    </a:lnTo>
                    <a:lnTo>
                      <a:pt x="361" y="480"/>
                    </a:lnTo>
                    <a:lnTo>
                      <a:pt x="121" y="1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3172453" y="2629152"/>
                <a:ext cx="34" cy="2044"/>
              </a:xfrm>
              <a:custGeom>
                <a:avLst/>
                <a:gdLst/>
                <a:ahLst/>
                <a:cxnLst/>
                <a:rect l="l" t="t" r="r" b="b"/>
                <a:pathLst>
                  <a:path w="1" h="61" extrusionOk="0">
                    <a:moveTo>
                      <a:pt x="0" y="1"/>
                    </a:moveTo>
                    <a:lnTo>
                      <a:pt x="0" y="1"/>
                    </a:lnTo>
                    <a:lnTo>
                      <a:pt x="0" y="61"/>
                    </a:lnTo>
                    <a:lnTo>
                      <a:pt x="0" y="61"/>
                    </a:lnTo>
                    <a:lnTo>
                      <a:pt x="0" y="6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1796805" y="2679443"/>
                <a:ext cx="16116" cy="22147"/>
              </a:xfrm>
              <a:custGeom>
                <a:avLst/>
                <a:gdLst/>
                <a:ahLst/>
                <a:cxnLst/>
                <a:rect l="l" t="t" r="r" b="b"/>
                <a:pathLst>
                  <a:path w="481" h="661" extrusionOk="0">
                    <a:moveTo>
                      <a:pt x="1" y="0"/>
                    </a:moveTo>
                    <a:lnTo>
                      <a:pt x="301" y="660"/>
                    </a:lnTo>
                    <a:lnTo>
                      <a:pt x="481" y="660"/>
                    </a:lnTo>
                    <a:lnTo>
                      <a:pt x="241" y="4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1814898" y="2693515"/>
                <a:ext cx="6064" cy="8075"/>
              </a:xfrm>
              <a:custGeom>
                <a:avLst/>
                <a:gdLst/>
                <a:ahLst/>
                <a:cxnLst/>
                <a:rect l="l" t="t" r="r" b="b"/>
                <a:pathLst>
                  <a:path w="181" h="241" extrusionOk="0">
                    <a:moveTo>
                      <a:pt x="1" y="0"/>
                    </a:moveTo>
                    <a:lnTo>
                      <a:pt x="121" y="240"/>
                    </a:lnTo>
                    <a:lnTo>
                      <a:pt x="181" y="240"/>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1712339" y="2677432"/>
                <a:ext cx="6064" cy="24157"/>
              </a:xfrm>
              <a:custGeom>
                <a:avLst/>
                <a:gdLst/>
                <a:ahLst/>
                <a:cxnLst/>
                <a:rect l="l" t="t" r="r" b="b"/>
                <a:pathLst>
                  <a:path w="181" h="721" extrusionOk="0">
                    <a:moveTo>
                      <a:pt x="1" y="0"/>
                    </a:moveTo>
                    <a:lnTo>
                      <a:pt x="1" y="180"/>
                    </a:lnTo>
                    <a:lnTo>
                      <a:pt x="1" y="360"/>
                    </a:lnTo>
                    <a:lnTo>
                      <a:pt x="1" y="660"/>
                    </a:lnTo>
                    <a:lnTo>
                      <a:pt x="1" y="720"/>
                    </a:lnTo>
                    <a:lnTo>
                      <a:pt x="181" y="720"/>
                    </a:lnTo>
                    <a:lnTo>
                      <a:pt x="61" y="30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2971323" y="2661316"/>
                <a:ext cx="52335" cy="6098"/>
              </a:xfrm>
              <a:custGeom>
                <a:avLst/>
                <a:gdLst/>
                <a:ahLst/>
                <a:cxnLst/>
                <a:rect l="l" t="t" r="r" b="b"/>
                <a:pathLst>
                  <a:path w="1562" h="182" extrusionOk="0">
                    <a:moveTo>
                      <a:pt x="421" y="1"/>
                    </a:moveTo>
                    <a:lnTo>
                      <a:pt x="301" y="61"/>
                    </a:lnTo>
                    <a:lnTo>
                      <a:pt x="1" y="181"/>
                    </a:lnTo>
                    <a:lnTo>
                      <a:pt x="301" y="181"/>
                    </a:lnTo>
                    <a:lnTo>
                      <a:pt x="901" y="121"/>
                    </a:lnTo>
                    <a:lnTo>
                      <a:pt x="15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2492670" y="2542675"/>
                <a:ext cx="16116" cy="16116"/>
              </a:xfrm>
              <a:custGeom>
                <a:avLst/>
                <a:gdLst/>
                <a:ahLst/>
                <a:cxnLst/>
                <a:rect l="l" t="t" r="r" b="b"/>
                <a:pathLst>
                  <a:path w="481" h="481" extrusionOk="0">
                    <a:moveTo>
                      <a:pt x="481" y="0"/>
                    </a:moveTo>
                    <a:lnTo>
                      <a:pt x="1" y="481"/>
                    </a:lnTo>
                    <a:lnTo>
                      <a:pt x="241" y="481"/>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2530899" y="2550716"/>
                <a:ext cx="6064" cy="8075"/>
              </a:xfrm>
              <a:custGeom>
                <a:avLst/>
                <a:gdLst/>
                <a:ahLst/>
                <a:cxnLst/>
                <a:rect l="l" t="t" r="r" b="b"/>
                <a:pathLst>
                  <a:path w="181" h="241" extrusionOk="0">
                    <a:moveTo>
                      <a:pt x="180" y="1"/>
                    </a:moveTo>
                    <a:lnTo>
                      <a:pt x="0" y="241"/>
                    </a:lnTo>
                    <a:lnTo>
                      <a:pt x="60" y="24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1760620" y="2701556"/>
                <a:ext cx="2044" cy="34"/>
              </a:xfrm>
              <a:custGeom>
                <a:avLst/>
                <a:gdLst/>
                <a:ahLst/>
                <a:cxnLst/>
                <a:rect l="l" t="t" r="r" b="b"/>
                <a:pathLst>
                  <a:path w="61" h="1" extrusionOk="0">
                    <a:moveTo>
                      <a:pt x="0" y="0"/>
                    </a:moveTo>
                    <a:lnTo>
                      <a:pt x="0" y="0"/>
                    </a:lnTo>
                    <a:lnTo>
                      <a:pt x="0" y="0"/>
                    </a:lnTo>
                    <a:lnTo>
                      <a:pt x="60" y="0"/>
                    </a:lnTo>
                    <a:lnTo>
                      <a:pt x="6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1569541" y="2882550"/>
                <a:ext cx="34" cy="34"/>
              </a:xfrm>
              <a:custGeom>
                <a:avLst/>
                <a:gdLst/>
                <a:ahLst/>
                <a:cxnLst/>
                <a:rect l="l" t="t" r="r" b="b"/>
                <a:pathLst>
                  <a:path w="1" h="1" extrusionOk="0">
                    <a:moveTo>
                      <a:pt x="1" y="1"/>
                    </a:moveTo>
                    <a:lnTo>
                      <a:pt x="1" y="1"/>
                    </a:lnTo>
                    <a:lnTo>
                      <a:pt x="1" y="1"/>
                    </a:lnTo>
                    <a:lnTo>
                      <a:pt x="1" y="1"/>
                    </a:lnTo>
                    <a:lnTo>
                      <a:pt x="1" y="1"/>
                    </a:lnTo>
                    <a:lnTo>
                      <a:pt x="1" y="1"/>
                    </a:ln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a:off x="1579592" y="2866467"/>
                <a:ext cx="28211" cy="16116"/>
              </a:xfrm>
              <a:custGeom>
                <a:avLst/>
                <a:gdLst/>
                <a:ahLst/>
                <a:cxnLst/>
                <a:rect l="l" t="t" r="r" b="b"/>
                <a:pathLst>
                  <a:path w="842" h="481" extrusionOk="0">
                    <a:moveTo>
                      <a:pt x="1" y="1"/>
                    </a:moveTo>
                    <a:lnTo>
                      <a:pt x="121" y="121"/>
                    </a:lnTo>
                    <a:lnTo>
                      <a:pt x="181" y="241"/>
                    </a:lnTo>
                    <a:lnTo>
                      <a:pt x="361" y="421"/>
                    </a:lnTo>
                    <a:lnTo>
                      <a:pt x="421" y="481"/>
                    </a:lnTo>
                    <a:lnTo>
                      <a:pt x="841" y="481"/>
                    </a:lnTo>
                    <a:lnTo>
                      <a:pt x="18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a:off x="1730432" y="2661316"/>
                <a:ext cx="18160" cy="40273"/>
              </a:xfrm>
              <a:custGeom>
                <a:avLst/>
                <a:gdLst/>
                <a:ahLst/>
                <a:cxnLst/>
                <a:rect l="l" t="t" r="r" b="b"/>
                <a:pathLst>
                  <a:path w="542" h="1202" extrusionOk="0">
                    <a:moveTo>
                      <a:pt x="181" y="1"/>
                    </a:moveTo>
                    <a:lnTo>
                      <a:pt x="1" y="121"/>
                    </a:lnTo>
                    <a:lnTo>
                      <a:pt x="1" y="301"/>
                    </a:lnTo>
                    <a:lnTo>
                      <a:pt x="1" y="721"/>
                    </a:lnTo>
                    <a:lnTo>
                      <a:pt x="1" y="1201"/>
                    </a:lnTo>
                    <a:lnTo>
                      <a:pt x="541" y="1201"/>
                    </a:lnTo>
                    <a:lnTo>
                      <a:pt x="361" y="841"/>
                    </a:lnTo>
                    <a:lnTo>
                      <a:pt x="181" y="361"/>
                    </a:lnTo>
                    <a:lnTo>
                      <a:pt x="1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3737582" y="2554737"/>
                <a:ext cx="4054" cy="4054"/>
              </a:xfrm>
              <a:custGeom>
                <a:avLst/>
                <a:gdLst/>
                <a:ahLst/>
                <a:cxnLst/>
                <a:rect l="l" t="t" r="r" b="b"/>
                <a:pathLst>
                  <a:path w="121" h="121" extrusionOk="0">
                    <a:moveTo>
                      <a:pt x="1" y="1"/>
                    </a:moveTo>
                    <a:lnTo>
                      <a:pt x="1" y="121"/>
                    </a:lnTo>
                    <a:lnTo>
                      <a:pt x="12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3705417" y="2552727"/>
                <a:ext cx="6064" cy="6064"/>
              </a:xfrm>
              <a:custGeom>
                <a:avLst/>
                <a:gdLst/>
                <a:ahLst/>
                <a:cxnLst/>
                <a:rect l="l" t="t" r="r" b="b"/>
                <a:pathLst>
                  <a:path w="181" h="181" extrusionOk="0">
                    <a:moveTo>
                      <a:pt x="60" y="1"/>
                    </a:moveTo>
                    <a:lnTo>
                      <a:pt x="0" y="181"/>
                    </a:lnTo>
                    <a:lnTo>
                      <a:pt x="180" y="18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a:off x="1734452" y="3055536"/>
                <a:ext cx="1779920" cy="54312"/>
              </a:xfrm>
              <a:custGeom>
                <a:avLst/>
                <a:gdLst/>
                <a:ahLst/>
                <a:cxnLst/>
                <a:rect l="l" t="t" r="r" b="b"/>
                <a:pathLst>
                  <a:path w="53124" h="1621" extrusionOk="0">
                    <a:moveTo>
                      <a:pt x="421" y="0"/>
                    </a:moveTo>
                    <a:lnTo>
                      <a:pt x="1" y="1621"/>
                    </a:lnTo>
                    <a:lnTo>
                      <a:pt x="53124" y="1621"/>
                    </a:lnTo>
                    <a:lnTo>
                      <a:pt x="52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3643064" y="2530613"/>
                <a:ext cx="28178" cy="28178"/>
              </a:xfrm>
              <a:custGeom>
                <a:avLst/>
                <a:gdLst/>
                <a:ahLst/>
                <a:cxnLst/>
                <a:rect l="l" t="t" r="r" b="b"/>
                <a:pathLst>
                  <a:path w="841" h="841" extrusionOk="0">
                    <a:moveTo>
                      <a:pt x="841" y="0"/>
                    </a:moveTo>
                    <a:lnTo>
                      <a:pt x="420" y="420"/>
                    </a:lnTo>
                    <a:lnTo>
                      <a:pt x="0" y="841"/>
                    </a:lnTo>
                    <a:lnTo>
                      <a:pt x="601" y="841"/>
                    </a:lnTo>
                    <a:lnTo>
                      <a:pt x="781" y="300"/>
                    </a:lnTo>
                    <a:lnTo>
                      <a:pt x="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1983863" y="2743806"/>
                <a:ext cx="20137" cy="6064"/>
              </a:xfrm>
              <a:custGeom>
                <a:avLst/>
                <a:gdLst/>
                <a:ahLst/>
                <a:cxnLst/>
                <a:rect l="l" t="t" r="r" b="b"/>
                <a:pathLst>
                  <a:path w="601" h="181" extrusionOk="0">
                    <a:moveTo>
                      <a:pt x="480" y="0"/>
                    </a:moveTo>
                    <a:lnTo>
                      <a:pt x="0" y="60"/>
                    </a:lnTo>
                    <a:lnTo>
                      <a:pt x="0" y="180"/>
                    </a:lnTo>
                    <a:lnTo>
                      <a:pt x="60" y="180"/>
                    </a:lnTo>
                    <a:lnTo>
                      <a:pt x="6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1955686" y="2759888"/>
                <a:ext cx="2044" cy="8075"/>
              </a:xfrm>
              <a:custGeom>
                <a:avLst/>
                <a:gdLst/>
                <a:ahLst/>
                <a:cxnLst/>
                <a:rect l="l" t="t" r="r" b="b"/>
                <a:pathLst>
                  <a:path w="61" h="241" extrusionOk="0">
                    <a:moveTo>
                      <a:pt x="1" y="0"/>
                    </a:moveTo>
                    <a:lnTo>
                      <a:pt x="1" y="60"/>
                    </a:lnTo>
                    <a:lnTo>
                      <a:pt x="1" y="120"/>
                    </a:lnTo>
                    <a:lnTo>
                      <a:pt x="61" y="24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2016028" y="2542675"/>
                <a:ext cx="6064" cy="16116"/>
              </a:xfrm>
              <a:custGeom>
                <a:avLst/>
                <a:gdLst/>
                <a:ahLst/>
                <a:cxnLst/>
                <a:rect l="l" t="t" r="r" b="b"/>
                <a:pathLst>
                  <a:path w="181" h="481" extrusionOk="0">
                    <a:moveTo>
                      <a:pt x="0" y="0"/>
                    </a:moveTo>
                    <a:lnTo>
                      <a:pt x="61" y="361"/>
                    </a:lnTo>
                    <a:lnTo>
                      <a:pt x="121" y="481"/>
                    </a:lnTo>
                    <a:lnTo>
                      <a:pt x="181" y="48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2074360" y="2735731"/>
                <a:ext cx="6064" cy="6064"/>
              </a:xfrm>
              <a:custGeom>
                <a:avLst/>
                <a:gdLst/>
                <a:ahLst/>
                <a:cxnLst/>
                <a:rect l="l" t="t" r="r" b="b"/>
                <a:pathLst>
                  <a:path w="181" h="181" extrusionOk="0">
                    <a:moveTo>
                      <a:pt x="0" y="1"/>
                    </a:moveTo>
                    <a:lnTo>
                      <a:pt x="120" y="181"/>
                    </a:lnTo>
                    <a:lnTo>
                      <a:pt x="180" y="12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2104515" y="2534634"/>
                <a:ext cx="10085" cy="24157"/>
              </a:xfrm>
              <a:custGeom>
                <a:avLst/>
                <a:gdLst/>
                <a:ahLst/>
                <a:cxnLst/>
                <a:rect l="l" t="t" r="r" b="b"/>
                <a:pathLst>
                  <a:path w="301" h="721" extrusionOk="0">
                    <a:moveTo>
                      <a:pt x="301" y="0"/>
                    </a:moveTo>
                    <a:lnTo>
                      <a:pt x="181" y="60"/>
                    </a:lnTo>
                    <a:lnTo>
                      <a:pt x="121" y="120"/>
                    </a:lnTo>
                    <a:lnTo>
                      <a:pt x="61" y="300"/>
                    </a:lnTo>
                    <a:lnTo>
                      <a:pt x="61" y="360"/>
                    </a:lnTo>
                    <a:lnTo>
                      <a:pt x="1" y="721"/>
                    </a:lnTo>
                    <a:lnTo>
                      <a:pt x="61" y="721"/>
                    </a:lnTo>
                    <a:lnTo>
                      <a:pt x="121" y="601"/>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a:off x="1955686" y="2755867"/>
                <a:ext cx="2044" cy="4054"/>
              </a:xfrm>
              <a:custGeom>
                <a:avLst/>
                <a:gdLst/>
                <a:ahLst/>
                <a:cxnLst/>
                <a:rect l="l" t="t" r="r" b="b"/>
                <a:pathLst>
                  <a:path w="61" h="121" extrusionOk="0">
                    <a:moveTo>
                      <a:pt x="1" y="0"/>
                    </a:moveTo>
                    <a:lnTo>
                      <a:pt x="1" y="120"/>
                    </a:lnTo>
                    <a:lnTo>
                      <a:pt x="61" y="12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0"/>
              <p:cNvSpPr/>
              <p:nvPr/>
            </p:nvSpPr>
            <p:spPr>
              <a:xfrm>
                <a:off x="2134703" y="2540665"/>
                <a:ext cx="16116" cy="18126"/>
              </a:xfrm>
              <a:custGeom>
                <a:avLst/>
                <a:gdLst/>
                <a:ahLst/>
                <a:cxnLst/>
                <a:rect l="l" t="t" r="r" b="b"/>
                <a:pathLst>
                  <a:path w="481" h="541" extrusionOk="0">
                    <a:moveTo>
                      <a:pt x="480" y="0"/>
                    </a:moveTo>
                    <a:lnTo>
                      <a:pt x="420" y="120"/>
                    </a:lnTo>
                    <a:lnTo>
                      <a:pt x="420" y="120"/>
                    </a:lnTo>
                    <a:lnTo>
                      <a:pt x="480" y="60"/>
                    </a:lnTo>
                    <a:lnTo>
                      <a:pt x="480" y="0"/>
                    </a:lnTo>
                    <a:close/>
                    <a:moveTo>
                      <a:pt x="420" y="120"/>
                    </a:moveTo>
                    <a:lnTo>
                      <a:pt x="0" y="541"/>
                    </a:lnTo>
                    <a:lnTo>
                      <a:pt x="180" y="541"/>
                    </a:lnTo>
                    <a:lnTo>
                      <a:pt x="360" y="241"/>
                    </a:lnTo>
                    <a:lnTo>
                      <a:pt x="420" y="12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1981853" y="2536644"/>
                <a:ext cx="20137" cy="22147"/>
              </a:xfrm>
              <a:custGeom>
                <a:avLst/>
                <a:gdLst/>
                <a:ahLst/>
                <a:cxnLst/>
                <a:rect l="l" t="t" r="r" b="b"/>
                <a:pathLst>
                  <a:path w="601" h="661" extrusionOk="0">
                    <a:moveTo>
                      <a:pt x="60" y="0"/>
                    </a:moveTo>
                    <a:lnTo>
                      <a:pt x="0" y="60"/>
                    </a:lnTo>
                    <a:lnTo>
                      <a:pt x="60" y="60"/>
                    </a:lnTo>
                    <a:lnTo>
                      <a:pt x="240" y="300"/>
                    </a:lnTo>
                    <a:lnTo>
                      <a:pt x="480" y="661"/>
                    </a:lnTo>
                    <a:lnTo>
                      <a:pt x="600" y="661"/>
                    </a:lnTo>
                    <a:lnTo>
                      <a:pt x="480" y="481"/>
                    </a:lnTo>
                    <a:lnTo>
                      <a:pt x="240" y="18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2108535" y="2526593"/>
                <a:ext cx="30222" cy="32198"/>
              </a:xfrm>
              <a:custGeom>
                <a:avLst/>
                <a:gdLst/>
                <a:ahLst/>
                <a:cxnLst/>
                <a:rect l="l" t="t" r="r" b="b"/>
                <a:pathLst>
                  <a:path w="902" h="961" extrusionOk="0">
                    <a:moveTo>
                      <a:pt x="901" y="0"/>
                    </a:moveTo>
                    <a:lnTo>
                      <a:pt x="781" y="60"/>
                    </a:lnTo>
                    <a:lnTo>
                      <a:pt x="541" y="240"/>
                    </a:lnTo>
                    <a:lnTo>
                      <a:pt x="361" y="540"/>
                    </a:lnTo>
                    <a:lnTo>
                      <a:pt x="241" y="721"/>
                    </a:lnTo>
                    <a:lnTo>
                      <a:pt x="301" y="420"/>
                    </a:lnTo>
                    <a:lnTo>
                      <a:pt x="61" y="841"/>
                    </a:lnTo>
                    <a:lnTo>
                      <a:pt x="1" y="961"/>
                    </a:lnTo>
                    <a:lnTo>
                      <a:pt x="481" y="961"/>
                    </a:lnTo>
                    <a:lnTo>
                      <a:pt x="601" y="661"/>
                    </a:lnTo>
                    <a:lnTo>
                      <a:pt x="9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2148775" y="2534634"/>
                <a:ext cx="24157" cy="24157"/>
              </a:xfrm>
              <a:custGeom>
                <a:avLst/>
                <a:gdLst/>
                <a:ahLst/>
                <a:cxnLst/>
                <a:rect l="l" t="t" r="r" b="b"/>
                <a:pathLst>
                  <a:path w="721" h="721" extrusionOk="0">
                    <a:moveTo>
                      <a:pt x="720" y="0"/>
                    </a:moveTo>
                    <a:lnTo>
                      <a:pt x="300" y="541"/>
                    </a:lnTo>
                    <a:lnTo>
                      <a:pt x="540" y="0"/>
                    </a:lnTo>
                    <a:lnTo>
                      <a:pt x="540" y="0"/>
                    </a:lnTo>
                    <a:lnTo>
                      <a:pt x="120" y="601"/>
                    </a:lnTo>
                    <a:lnTo>
                      <a:pt x="0" y="721"/>
                    </a:lnTo>
                    <a:lnTo>
                      <a:pt x="480" y="721"/>
                    </a:lnTo>
                    <a:lnTo>
                      <a:pt x="600" y="421"/>
                    </a:lnTo>
                    <a:lnTo>
                      <a:pt x="7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1975789" y="2757878"/>
                <a:ext cx="34" cy="34"/>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2026080" y="2536644"/>
                <a:ext cx="12095" cy="22147"/>
              </a:xfrm>
              <a:custGeom>
                <a:avLst/>
                <a:gdLst/>
                <a:ahLst/>
                <a:cxnLst/>
                <a:rect l="l" t="t" r="r" b="b"/>
                <a:pathLst>
                  <a:path w="361" h="661" extrusionOk="0">
                    <a:moveTo>
                      <a:pt x="1" y="0"/>
                    </a:moveTo>
                    <a:lnTo>
                      <a:pt x="61" y="120"/>
                    </a:lnTo>
                    <a:lnTo>
                      <a:pt x="121" y="661"/>
                    </a:lnTo>
                    <a:lnTo>
                      <a:pt x="361" y="661"/>
                    </a:lnTo>
                    <a:lnTo>
                      <a:pt x="301" y="4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2064309" y="2691504"/>
                <a:ext cx="4054" cy="8075"/>
              </a:xfrm>
              <a:custGeom>
                <a:avLst/>
                <a:gdLst/>
                <a:ahLst/>
                <a:cxnLst/>
                <a:rect l="l" t="t" r="r" b="b"/>
                <a:pathLst>
                  <a:path w="121" h="241" extrusionOk="0">
                    <a:moveTo>
                      <a:pt x="120" y="0"/>
                    </a:moveTo>
                    <a:lnTo>
                      <a:pt x="0" y="180"/>
                    </a:lnTo>
                    <a:lnTo>
                      <a:pt x="0" y="24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1967747" y="2755867"/>
                <a:ext cx="34" cy="34"/>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1963727" y="2743806"/>
                <a:ext cx="4054" cy="10085"/>
              </a:xfrm>
              <a:custGeom>
                <a:avLst/>
                <a:gdLst/>
                <a:ahLst/>
                <a:cxnLst/>
                <a:rect l="l" t="t" r="r" b="b"/>
                <a:pathLst>
                  <a:path w="121" h="301" extrusionOk="0">
                    <a:moveTo>
                      <a:pt x="1" y="0"/>
                    </a:moveTo>
                    <a:lnTo>
                      <a:pt x="1" y="180"/>
                    </a:lnTo>
                    <a:lnTo>
                      <a:pt x="61" y="300"/>
                    </a:lnTo>
                    <a:lnTo>
                      <a:pt x="121" y="300"/>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a:off x="2042162" y="2552727"/>
                <a:ext cx="2044" cy="6064"/>
              </a:xfrm>
              <a:custGeom>
                <a:avLst/>
                <a:gdLst/>
                <a:ahLst/>
                <a:cxnLst/>
                <a:rect l="l" t="t" r="r" b="b"/>
                <a:pathLst>
                  <a:path w="61" h="181" extrusionOk="0">
                    <a:moveTo>
                      <a:pt x="1" y="1"/>
                    </a:moveTo>
                    <a:lnTo>
                      <a:pt x="1" y="61"/>
                    </a:lnTo>
                    <a:lnTo>
                      <a:pt x="61" y="181"/>
                    </a:lnTo>
                    <a:lnTo>
                      <a:pt x="61" y="18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2050203" y="2679443"/>
                <a:ext cx="6098" cy="6064"/>
              </a:xfrm>
              <a:custGeom>
                <a:avLst/>
                <a:gdLst/>
                <a:ahLst/>
                <a:cxnLst/>
                <a:rect l="l" t="t" r="r" b="b"/>
                <a:pathLst>
                  <a:path w="182" h="181" extrusionOk="0">
                    <a:moveTo>
                      <a:pt x="181" y="0"/>
                    </a:moveTo>
                    <a:lnTo>
                      <a:pt x="1" y="120"/>
                    </a:lnTo>
                    <a:lnTo>
                      <a:pt x="61" y="18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2046183" y="2534634"/>
                <a:ext cx="14139" cy="24157"/>
              </a:xfrm>
              <a:custGeom>
                <a:avLst/>
                <a:gdLst/>
                <a:ahLst/>
                <a:cxnLst/>
                <a:rect l="l" t="t" r="r" b="b"/>
                <a:pathLst>
                  <a:path w="422" h="721" extrusionOk="0">
                    <a:moveTo>
                      <a:pt x="1" y="0"/>
                    </a:moveTo>
                    <a:lnTo>
                      <a:pt x="121" y="541"/>
                    </a:lnTo>
                    <a:lnTo>
                      <a:pt x="121" y="721"/>
                    </a:lnTo>
                    <a:lnTo>
                      <a:pt x="421" y="721"/>
                    </a:lnTo>
                    <a:lnTo>
                      <a:pt x="361" y="661"/>
                    </a:lnTo>
                    <a:lnTo>
                      <a:pt x="121" y="1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2036131" y="2669391"/>
                <a:ext cx="34" cy="34"/>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2995480" y="2399877"/>
                <a:ext cx="2044" cy="34"/>
              </a:xfrm>
              <a:custGeom>
                <a:avLst/>
                <a:gdLst/>
                <a:ahLst/>
                <a:cxnLst/>
                <a:rect l="l" t="t" r="r" b="b"/>
                <a:pathLst>
                  <a:path w="61" h="1" extrusionOk="0">
                    <a:moveTo>
                      <a:pt x="0" y="1"/>
                    </a:moveTo>
                    <a:lnTo>
                      <a:pt x="0" y="1"/>
                    </a:lnTo>
                    <a:lnTo>
                      <a:pt x="60" y="1"/>
                    </a:lnTo>
                    <a:lnTo>
                      <a:pt x="60" y="1"/>
                    </a:lnTo>
                    <a:lnTo>
                      <a:pt x="60" y="1"/>
                    </a:lnTo>
                    <a:lnTo>
                      <a:pt x="60" y="1"/>
                    </a:lnTo>
                    <a:lnTo>
                      <a:pt x="0" y="1"/>
                    </a:lnTo>
                    <a:lnTo>
                      <a:pt x="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2038141" y="2832292"/>
                <a:ext cx="8075" cy="2044"/>
              </a:xfrm>
              <a:custGeom>
                <a:avLst/>
                <a:gdLst/>
                <a:ahLst/>
                <a:cxnLst/>
                <a:rect l="l" t="t" r="r" b="b"/>
                <a:pathLst>
                  <a:path w="241" h="61" extrusionOk="0">
                    <a:moveTo>
                      <a:pt x="1" y="0"/>
                    </a:moveTo>
                    <a:lnTo>
                      <a:pt x="181" y="60"/>
                    </a:lnTo>
                    <a:lnTo>
                      <a:pt x="241" y="6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2003966" y="2832292"/>
                <a:ext cx="26167" cy="8075"/>
              </a:xfrm>
              <a:custGeom>
                <a:avLst/>
                <a:gdLst/>
                <a:ahLst/>
                <a:cxnLst/>
                <a:rect l="l" t="t" r="r" b="b"/>
                <a:pathLst>
                  <a:path w="781" h="241" extrusionOk="0">
                    <a:moveTo>
                      <a:pt x="0" y="0"/>
                    </a:moveTo>
                    <a:lnTo>
                      <a:pt x="60" y="60"/>
                    </a:lnTo>
                    <a:lnTo>
                      <a:pt x="781" y="240"/>
                    </a:lnTo>
                    <a:lnTo>
                      <a:pt x="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2283499" y="2522572"/>
                <a:ext cx="46304" cy="36219"/>
              </a:xfrm>
              <a:custGeom>
                <a:avLst/>
                <a:gdLst/>
                <a:ahLst/>
                <a:cxnLst/>
                <a:rect l="l" t="t" r="r" b="b"/>
                <a:pathLst>
                  <a:path w="1382" h="1081" extrusionOk="0">
                    <a:moveTo>
                      <a:pt x="1" y="0"/>
                    </a:moveTo>
                    <a:lnTo>
                      <a:pt x="181" y="240"/>
                    </a:lnTo>
                    <a:lnTo>
                      <a:pt x="241" y="420"/>
                    </a:lnTo>
                    <a:lnTo>
                      <a:pt x="301" y="660"/>
                    </a:lnTo>
                    <a:lnTo>
                      <a:pt x="361" y="1081"/>
                    </a:lnTo>
                    <a:lnTo>
                      <a:pt x="1382" y="1081"/>
                    </a:lnTo>
                    <a:lnTo>
                      <a:pt x="1261" y="901"/>
                    </a:lnTo>
                    <a:lnTo>
                      <a:pt x="781" y="480"/>
                    </a:lnTo>
                    <a:lnTo>
                      <a:pt x="241" y="1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1963727" y="2832292"/>
                <a:ext cx="38263" cy="22147"/>
              </a:xfrm>
              <a:custGeom>
                <a:avLst/>
                <a:gdLst/>
                <a:ahLst/>
                <a:cxnLst/>
                <a:rect l="l" t="t" r="r" b="b"/>
                <a:pathLst>
                  <a:path w="1142" h="661" extrusionOk="0">
                    <a:moveTo>
                      <a:pt x="1" y="0"/>
                    </a:moveTo>
                    <a:lnTo>
                      <a:pt x="541" y="300"/>
                    </a:lnTo>
                    <a:lnTo>
                      <a:pt x="1141" y="660"/>
                    </a:lnTo>
                    <a:lnTo>
                      <a:pt x="1141" y="660"/>
                    </a:lnTo>
                    <a:lnTo>
                      <a:pt x="1081" y="540"/>
                    </a:lnTo>
                    <a:lnTo>
                      <a:pt x="961" y="360"/>
                    </a:lnTo>
                    <a:lnTo>
                      <a:pt x="901" y="300"/>
                    </a:lnTo>
                    <a:lnTo>
                      <a:pt x="661" y="120"/>
                    </a:lnTo>
                    <a:lnTo>
                      <a:pt x="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0"/>
              <p:cNvSpPr/>
              <p:nvPr/>
            </p:nvSpPr>
            <p:spPr>
              <a:xfrm>
                <a:off x="1985874" y="2832292"/>
                <a:ext cx="4054" cy="2044"/>
              </a:xfrm>
              <a:custGeom>
                <a:avLst/>
                <a:gdLst/>
                <a:ahLst/>
                <a:cxnLst/>
                <a:rect l="l" t="t" r="r" b="b"/>
                <a:pathLst>
                  <a:path w="121" h="61" extrusionOk="0">
                    <a:moveTo>
                      <a:pt x="0" y="0"/>
                    </a:moveTo>
                    <a:lnTo>
                      <a:pt x="120" y="60"/>
                    </a:lnTo>
                    <a:lnTo>
                      <a:pt x="120" y="6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2078381" y="2733721"/>
                <a:ext cx="4054" cy="2044"/>
              </a:xfrm>
              <a:custGeom>
                <a:avLst/>
                <a:gdLst/>
                <a:ahLst/>
                <a:cxnLst/>
                <a:rect l="l" t="t" r="r" b="b"/>
                <a:pathLst>
                  <a:path w="121" h="61" extrusionOk="0">
                    <a:moveTo>
                      <a:pt x="0" y="1"/>
                    </a:moveTo>
                    <a:lnTo>
                      <a:pt x="60" y="61"/>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2969312" y="2363691"/>
                <a:ext cx="18126" cy="2044"/>
              </a:xfrm>
              <a:custGeom>
                <a:avLst/>
                <a:gdLst/>
                <a:ahLst/>
                <a:cxnLst/>
                <a:rect l="l" t="t" r="r" b="b"/>
                <a:pathLst>
                  <a:path w="541" h="61" extrusionOk="0">
                    <a:moveTo>
                      <a:pt x="1" y="0"/>
                    </a:moveTo>
                    <a:lnTo>
                      <a:pt x="541" y="60"/>
                    </a:lnTo>
                    <a:lnTo>
                      <a:pt x="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963281" y="2381784"/>
                <a:ext cx="32232" cy="8075"/>
              </a:xfrm>
              <a:custGeom>
                <a:avLst/>
                <a:gdLst/>
                <a:ahLst/>
                <a:cxnLst/>
                <a:rect l="l" t="t" r="r" b="b"/>
                <a:pathLst>
                  <a:path w="962" h="241" extrusionOk="0">
                    <a:moveTo>
                      <a:pt x="1" y="0"/>
                    </a:moveTo>
                    <a:lnTo>
                      <a:pt x="421" y="120"/>
                    </a:lnTo>
                    <a:lnTo>
                      <a:pt x="841" y="240"/>
                    </a:lnTo>
                    <a:lnTo>
                      <a:pt x="961" y="240"/>
                    </a:lnTo>
                    <a:lnTo>
                      <a:pt x="9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04515" y="2832292"/>
                <a:ext cx="2044" cy="6064"/>
              </a:xfrm>
              <a:custGeom>
                <a:avLst/>
                <a:gdLst/>
                <a:ahLst/>
                <a:cxnLst/>
                <a:rect l="l" t="t" r="r" b="b"/>
                <a:pathLst>
                  <a:path w="61" h="181" extrusionOk="0">
                    <a:moveTo>
                      <a:pt x="1" y="0"/>
                    </a:moveTo>
                    <a:lnTo>
                      <a:pt x="61" y="180"/>
                    </a:lnTo>
                    <a:lnTo>
                      <a:pt x="61" y="1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225200" y="2522572"/>
                <a:ext cx="14106" cy="36219"/>
              </a:xfrm>
              <a:custGeom>
                <a:avLst/>
                <a:gdLst/>
                <a:ahLst/>
                <a:cxnLst/>
                <a:rect l="l" t="t" r="r" b="b"/>
                <a:pathLst>
                  <a:path w="421" h="1081" extrusionOk="0">
                    <a:moveTo>
                      <a:pt x="360" y="0"/>
                    </a:moveTo>
                    <a:lnTo>
                      <a:pt x="300" y="180"/>
                    </a:lnTo>
                    <a:lnTo>
                      <a:pt x="240" y="600"/>
                    </a:lnTo>
                    <a:lnTo>
                      <a:pt x="60" y="1021"/>
                    </a:lnTo>
                    <a:lnTo>
                      <a:pt x="0" y="1081"/>
                    </a:lnTo>
                    <a:lnTo>
                      <a:pt x="360" y="1081"/>
                    </a:lnTo>
                    <a:lnTo>
                      <a:pt x="420" y="720"/>
                    </a:lnTo>
                    <a:lnTo>
                      <a:pt x="420" y="420"/>
                    </a:lnTo>
                    <a:lnTo>
                      <a:pt x="360" y="240"/>
                    </a:lnTo>
                    <a:lnTo>
                      <a:pt x="360" y="120"/>
                    </a:lnTo>
                    <a:lnTo>
                      <a:pt x="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213138" y="2522572"/>
                <a:ext cx="10085" cy="36219"/>
              </a:xfrm>
              <a:custGeom>
                <a:avLst/>
                <a:gdLst/>
                <a:ahLst/>
                <a:cxnLst/>
                <a:rect l="l" t="t" r="r" b="b"/>
                <a:pathLst>
                  <a:path w="301" h="1081" extrusionOk="0">
                    <a:moveTo>
                      <a:pt x="300" y="0"/>
                    </a:moveTo>
                    <a:lnTo>
                      <a:pt x="180" y="660"/>
                    </a:lnTo>
                    <a:lnTo>
                      <a:pt x="0" y="1081"/>
                    </a:lnTo>
                    <a:lnTo>
                      <a:pt x="180" y="1081"/>
                    </a:lnTo>
                    <a:lnTo>
                      <a:pt x="240" y="961"/>
                    </a:lnTo>
                    <a:lnTo>
                      <a:pt x="300" y="42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70888" y="2520562"/>
                <a:ext cx="20137" cy="38229"/>
              </a:xfrm>
              <a:custGeom>
                <a:avLst/>
                <a:gdLst/>
                <a:ahLst/>
                <a:cxnLst/>
                <a:rect l="l" t="t" r="r" b="b"/>
                <a:pathLst>
                  <a:path w="601" h="1141" extrusionOk="0">
                    <a:moveTo>
                      <a:pt x="601" y="0"/>
                    </a:moveTo>
                    <a:lnTo>
                      <a:pt x="541" y="240"/>
                    </a:lnTo>
                    <a:lnTo>
                      <a:pt x="121" y="901"/>
                    </a:lnTo>
                    <a:lnTo>
                      <a:pt x="0" y="1141"/>
                    </a:lnTo>
                    <a:lnTo>
                      <a:pt x="361" y="1141"/>
                    </a:lnTo>
                    <a:lnTo>
                      <a:pt x="541" y="660"/>
                    </a:lnTo>
                    <a:lnTo>
                      <a:pt x="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p:cNvSpPr/>
              <p:nvPr/>
            </p:nvSpPr>
            <p:spPr>
              <a:xfrm>
                <a:off x="2245303" y="2526593"/>
                <a:ext cx="8075" cy="32198"/>
              </a:xfrm>
              <a:custGeom>
                <a:avLst/>
                <a:gdLst/>
                <a:ahLst/>
                <a:cxnLst/>
                <a:rect l="l" t="t" r="r" b="b"/>
                <a:pathLst>
                  <a:path w="241" h="961" extrusionOk="0">
                    <a:moveTo>
                      <a:pt x="181" y="0"/>
                    </a:moveTo>
                    <a:lnTo>
                      <a:pt x="181" y="120"/>
                    </a:lnTo>
                    <a:lnTo>
                      <a:pt x="181" y="300"/>
                    </a:lnTo>
                    <a:lnTo>
                      <a:pt x="120" y="661"/>
                    </a:lnTo>
                    <a:lnTo>
                      <a:pt x="0" y="961"/>
                    </a:lnTo>
                    <a:lnTo>
                      <a:pt x="241" y="961"/>
                    </a:lnTo>
                    <a:lnTo>
                      <a:pt x="241" y="54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p:cNvSpPr/>
              <p:nvPr/>
            </p:nvSpPr>
            <p:spPr>
              <a:xfrm>
                <a:off x="2108535" y="2832292"/>
                <a:ext cx="34" cy="34"/>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1953675" y="2832292"/>
                <a:ext cx="32232" cy="34209"/>
              </a:xfrm>
              <a:custGeom>
                <a:avLst/>
                <a:gdLst/>
                <a:ahLst/>
                <a:cxnLst/>
                <a:rect l="l" t="t" r="r" b="b"/>
                <a:pathLst>
                  <a:path w="962" h="1021" extrusionOk="0">
                    <a:moveTo>
                      <a:pt x="121" y="0"/>
                    </a:moveTo>
                    <a:lnTo>
                      <a:pt x="61" y="180"/>
                    </a:lnTo>
                    <a:lnTo>
                      <a:pt x="1" y="240"/>
                    </a:lnTo>
                    <a:lnTo>
                      <a:pt x="121" y="360"/>
                    </a:lnTo>
                    <a:lnTo>
                      <a:pt x="721" y="901"/>
                    </a:lnTo>
                    <a:lnTo>
                      <a:pt x="961" y="1021"/>
                    </a:lnTo>
                    <a:lnTo>
                      <a:pt x="961" y="1021"/>
                    </a:lnTo>
                    <a:lnTo>
                      <a:pt x="541" y="420"/>
                    </a:lnTo>
                    <a:lnTo>
                      <a:pt x="421" y="240"/>
                    </a:lnTo>
                    <a:lnTo>
                      <a:pt x="361" y="24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277468" y="2542675"/>
                <a:ext cx="8075" cy="16116"/>
              </a:xfrm>
              <a:custGeom>
                <a:avLst/>
                <a:gdLst/>
                <a:ahLst/>
                <a:cxnLst/>
                <a:rect l="l" t="t" r="r" b="b"/>
                <a:pathLst>
                  <a:path w="241" h="481" extrusionOk="0">
                    <a:moveTo>
                      <a:pt x="61" y="0"/>
                    </a:moveTo>
                    <a:lnTo>
                      <a:pt x="61" y="120"/>
                    </a:lnTo>
                    <a:lnTo>
                      <a:pt x="1" y="481"/>
                    </a:lnTo>
                    <a:lnTo>
                      <a:pt x="241" y="481"/>
                    </a:lnTo>
                    <a:lnTo>
                      <a:pt x="121" y="181"/>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257365" y="2526593"/>
                <a:ext cx="16116" cy="32198"/>
              </a:xfrm>
              <a:custGeom>
                <a:avLst/>
                <a:gdLst/>
                <a:ahLst/>
                <a:cxnLst/>
                <a:rect l="l" t="t" r="r" b="b"/>
                <a:pathLst>
                  <a:path w="481" h="961" extrusionOk="0">
                    <a:moveTo>
                      <a:pt x="181" y="0"/>
                    </a:moveTo>
                    <a:lnTo>
                      <a:pt x="121" y="600"/>
                    </a:lnTo>
                    <a:lnTo>
                      <a:pt x="1" y="961"/>
                    </a:lnTo>
                    <a:lnTo>
                      <a:pt x="481" y="961"/>
                    </a:lnTo>
                    <a:lnTo>
                      <a:pt x="421" y="600"/>
                    </a:lnTo>
                    <a:lnTo>
                      <a:pt x="241" y="120"/>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3472122" y="2086136"/>
                <a:ext cx="32198" cy="74448"/>
              </a:xfrm>
              <a:custGeom>
                <a:avLst/>
                <a:gdLst/>
                <a:ahLst/>
                <a:cxnLst/>
                <a:rect l="l" t="t" r="r" b="b"/>
                <a:pathLst>
                  <a:path w="961" h="2222" extrusionOk="0">
                    <a:moveTo>
                      <a:pt x="0" y="1"/>
                    </a:moveTo>
                    <a:lnTo>
                      <a:pt x="60" y="421"/>
                    </a:lnTo>
                    <a:lnTo>
                      <a:pt x="240" y="1021"/>
                    </a:lnTo>
                    <a:lnTo>
                      <a:pt x="360" y="1741"/>
                    </a:lnTo>
                    <a:lnTo>
                      <a:pt x="360" y="1801"/>
                    </a:lnTo>
                    <a:lnTo>
                      <a:pt x="360" y="2041"/>
                    </a:lnTo>
                    <a:lnTo>
                      <a:pt x="660" y="2222"/>
                    </a:lnTo>
                    <a:lnTo>
                      <a:pt x="961" y="2222"/>
                    </a:lnTo>
                    <a:lnTo>
                      <a:pt x="780" y="1621"/>
                    </a:lnTo>
                    <a:lnTo>
                      <a:pt x="480" y="1021"/>
                    </a:lnTo>
                    <a:lnTo>
                      <a:pt x="240" y="48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939158" y="2518552"/>
                <a:ext cx="40240" cy="16116"/>
              </a:xfrm>
              <a:custGeom>
                <a:avLst/>
                <a:gdLst/>
                <a:ahLst/>
                <a:cxnLst/>
                <a:rect l="l" t="t" r="r" b="b"/>
                <a:pathLst>
                  <a:path w="1201" h="481" extrusionOk="0">
                    <a:moveTo>
                      <a:pt x="901" y="0"/>
                    </a:moveTo>
                    <a:lnTo>
                      <a:pt x="781" y="60"/>
                    </a:lnTo>
                    <a:lnTo>
                      <a:pt x="97" y="459"/>
                    </a:lnTo>
                    <a:lnTo>
                      <a:pt x="97" y="459"/>
                    </a:lnTo>
                    <a:lnTo>
                      <a:pt x="541" y="360"/>
                    </a:lnTo>
                    <a:lnTo>
                      <a:pt x="1201" y="60"/>
                    </a:lnTo>
                    <a:lnTo>
                      <a:pt x="1201" y="0"/>
                    </a:lnTo>
                    <a:close/>
                    <a:moveTo>
                      <a:pt x="97" y="459"/>
                    </a:moveTo>
                    <a:lnTo>
                      <a:pt x="0" y="480"/>
                    </a:lnTo>
                    <a:lnTo>
                      <a:pt x="60" y="480"/>
                    </a:lnTo>
                    <a:lnTo>
                      <a:pt x="97" y="4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p:cNvSpPr/>
              <p:nvPr/>
            </p:nvSpPr>
            <p:spPr>
              <a:xfrm>
                <a:off x="1621842" y="2777981"/>
                <a:ext cx="16116" cy="6064"/>
              </a:xfrm>
              <a:custGeom>
                <a:avLst/>
                <a:gdLst/>
                <a:ahLst/>
                <a:cxnLst/>
                <a:rect l="l" t="t" r="r" b="b"/>
                <a:pathLst>
                  <a:path w="481" h="181" extrusionOk="0">
                    <a:moveTo>
                      <a:pt x="0" y="0"/>
                    </a:moveTo>
                    <a:lnTo>
                      <a:pt x="181" y="60"/>
                    </a:lnTo>
                    <a:lnTo>
                      <a:pt x="421" y="181"/>
                    </a:lnTo>
                    <a:lnTo>
                      <a:pt x="481" y="181"/>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p:cNvSpPr/>
              <p:nvPr/>
            </p:nvSpPr>
            <p:spPr>
              <a:xfrm>
                <a:off x="3162402" y="2249037"/>
                <a:ext cx="6064" cy="12095"/>
              </a:xfrm>
              <a:custGeom>
                <a:avLst/>
                <a:gdLst/>
                <a:ahLst/>
                <a:cxnLst/>
                <a:rect l="l" t="t" r="r" b="b"/>
                <a:pathLst>
                  <a:path w="181" h="361" extrusionOk="0">
                    <a:moveTo>
                      <a:pt x="180" y="1"/>
                    </a:moveTo>
                    <a:lnTo>
                      <a:pt x="0" y="301"/>
                    </a:lnTo>
                    <a:lnTo>
                      <a:pt x="60" y="36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3279033" y="2116290"/>
                <a:ext cx="4054" cy="4054"/>
              </a:xfrm>
              <a:custGeom>
                <a:avLst/>
                <a:gdLst/>
                <a:ahLst/>
                <a:cxnLst/>
                <a:rect l="l" t="t" r="r" b="b"/>
                <a:pathLst>
                  <a:path w="121" h="121" extrusionOk="0">
                    <a:moveTo>
                      <a:pt x="1" y="1"/>
                    </a:moveTo>
                    <a:lnTo>
                      <a:pt x="1" y="121"/>
                    </a:lnTo>
                    <a:lnTo>
                      <a:pt x="121" y="12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3178484" y="2259089"/>
                <a:ext cx="10085" cy="22180"/>
              </a:xfrm>
              <a:custGeom>
                <a:avLst/>
                <a:gdLst/>
                <a:ahLst/>
                <a:cxnLst/>
                <a:rect l="l" t="t" r="r" b="b"/>
                <a:pathLst>
                  <a:path w="301" h="662" extrusionOk="0">
                    <a:moveTo>
                      <a:pt x="300" y="1"/>
                    </a:moveTo>
                    <a:lnTo>
                      <a:pt x="0" y="481"/>
                    </a:lnTo>
                    <a:lnTo>
                      <a:pt x="180" y="661"/>
                    </a:lnTo>
                    <a:lnTo>
                      <a:pt x="240" y="421"/>
                    </a:lnTo>
                    <a:lnTo>
                      <a:pt x="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3059809" y="2480322"/>
                <a:ext cx="4054" cy="8075"/>
              </a:xfrm>
              <a:custGeom>
                <a:avLst/>
                <a:gdLst/>
                <a:ahLst/>
                <a:cxnLst/>
                <a:rect l="l" t="t" r="r" b="b"/>
                <a:pathLst>
                  <a:path w="121" h="241" extrusionOk="0">
                    <a:moveTo>
                      <a:pt x="1" y="1"/>
                    </a:moveTo>
                    <a:lnTo>
                      <a:pt x="1" y="241"/>
                    </a:lnTo>
                    <a:lnTo>
                      <a:pt x="121" y="241"/>
                    </a:lnTo>
                    <a:lnTo>
                      <a:pt x="61" y="6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3447965" y="2102218"/>
                <a:ext cx="18160" cy="40273"/>
              </a:xfrm>
              <a:custGeom>
                <a:avLst/>
                <a:gdLst/>
                <a:ahLst/>
                <a:cxnLst/>
                <a:rect l="l" t="t" r="r" b="b"/>
                <a:pathLst>
                  <a:path w="542" h="1202" extrusionOk="0">
                    <a:moveTo>
                      <a:pt x="1" y="1"/>
                    </a:moveTo>
                    <a:lnTo>
                      <a:pt x="181" y="781"/>
                    </a:lnTo>
                    <a:lnTo>
                      <a:pt x="181" y="961"/>
                    </a:lnTo>
                    <a:lnTo>
                      <a:pt x="421" y="961"/>
                    </a:lnTo>
                    <a:lnTo>
                      <a:pt x="181" y="1021"/>
                    </a:lnTo>
                    <a:lnTo>
                      <a:pt x="241" y="1141"/>
                    </a:lnTo>
                    <a:lnTo>
                      <a:pt x="541" y="12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3383602" y="2104229"/>
                <a:ext cx="16149" cy="22180"/>
              </a:xfrm>
              <a:custGeom>
                <a:avLst/>
                <a:gdLst/>
                <a:ahLst/>
                <a:cxnLst/>
                <a:rect l="l" t="t" r="r" b="b"/>
                <a:pathLst>
                  <a:path w="482" h="662" extrusionOk="0">
                    <a:moveTo>
                      <a:pt x="1" y="1"/>
                    </a:moveTo>
                    <a:lnTo>
                      <a:pt x="61" y="361"/>
                    </a:lnTo>
                    <a:lnTo>
                      <a:pt x="61" y="421"/>
                    </a:lnTo>
                    <a:lnTo>
                      <a:pt x="121" y="421"/>
                    </a:lnTo>
                    <a:lnTo>
                      <a:pt x="241" y="481"/>
                    </a:lnTo>
                    <a:lnTo>
                      <a:pt x="61" y="481"/>
                    </a:lnTo>
                    <a:lnTo>
                      <a:pt x="121" y="661"/>
                    </a:lnTo>
                    <a:lnTo>
                      <a:pt x="481" y="601"/>
                    </a:lnTo>
                    <a:lnTo>
                      <a:pt x="61" y="6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3341385" y="2110260"/>
                <a:ext cx="4054" cy="6064"/>
              </a:xfrm>
              <a:custGeom>
                <a:avLst/>
                <a:gdLst/>
                <a:ahLst/>
                <a:cxnLst/>
                <a:rect l="l" t="t" r="r" b="b"/>
                <a:pathLst>
                  <a:path w="121" h="181" extrusionOk="0">
                    <a:moveTo>
                      <a:pt x="0" y="1"/>
                    </a:moveTo>
                    <a:lnTo>
                      <a:pt x="60" y="181"/>
                    </a:lnTo>
                    <a:lnTo>
                      <a:pt x="121" y="18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3216680" y="2247027"/>
                <a:ext cx="50325" cy="88520"/>
              </a:xfrm>
              <a:custGeom>
                <a:avLst/>
                <a:gdLst/>
                <a:ahLst/>
                <a:cxnLst/>
                <a:rect l="l" t="t" r="r" b="b"/>
                <a:pathLst>
                  <a:path w="1502" h="2642" extrusionOk="0">
                    <a:moveTo>
                      <a:pt x="1501" y="1"/>
                    </a:moveTo>
                    <a:lnTo>
                      <a:pt x="1201" y="661"/>
                    </a:lnTo>
                    <a:lnTo>
                      <a:pt x="901" y="1141"/>
                    </a:lnTo>
                    <a:lnTo>
                      <a:pt x="601" y="1501"/>
                    </a:lnTo>
                    <a:lnTo>
                      <a:pt x="361" y="1741"/>
                    </a:lnTo>
                    <a:lnTo>
                      <a:pt x="361" y="1741"/>
                    </a:lnTo>
                    <a:lnTo>
                      <a:pt x="481" y="1441"/>
                    </a:lnTo>
                    <a:lnTo>
                      <a:pt x="661" y="1141"/>
                    </a:lnTo>
                    <a:lnTo>
                      <a:pt x="721" y="781"/>
                    </a:lnTo>
                    <a:lnTo>
                      <a:pt x="661" y="961"/>
                    </a:lnTo>
                    <a:lnTo>
                      <a:pt x="361" y="1501"/>
                    </a:lnTo>
                    <a:lnTo>
                      <a:pt x="121" y="1921"/>
                    </a:lnTo>
                    <a:lnTo>
                      <a:pt x="1" y="2042"/>
                    </a:lnTo>
                    <a:lnTo>
                      <a:pt x="481" y="2642"/>
                    </a:lnTo>
                    <a:lnTo>
                      <a:pt x="541" y="2582"/>
                    </a:lnTo>
                    <a:lnTo>
                      <a:pt x="781" y="2042"/>
                    </a:lnTo>
                    <a:lnTo>
                      <a:pt x="1081" y="1441"/>
                    </a:lnTo>
                    <a:lnTo>
                      <a:pt x="1321" y="661"/>
                    </a:ln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3001511" y="2518552"/>
                <a:ext cx="2044" cy="2044"/>
              </a:xfrm>
              <a:custGeom>
                <a:avLst/>
                <a:gdLst/>
                <a:ahLst/>
                <a:cxnLst/>
                <a:rect l="l" t="t" r="r" b="b"/>
                <a:pathLst>
                  <a:path w="61" h="61" extrusionOk="0">
                    <a:moveTo>
                      <a:pt x="0" y="60"/>
                    </a:moveTo>
                    <a:lnTo>
                      <a:pt x="0" y="60"/>
                    </a:lnTo>
                    <a:lnTo>
                      <a:pt x="60" y="0"/>
                    </a:lnTo>
                    <a:lnTo>
                      <a:pt x="60" y="0"/>
                    </a:lnTo>
                    <a:lnTo>
                      <a:pt x="60"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p:cNvSpPr/>
              <p:nvPr/>
            </p:nvSpPr>
            <p:spPr>
              <a:xfrm>
                <a:off x="3200597" y="2198780"/>
                <a:ext cx="28211" cy="114654"/>
              </a:xfrm>
              <a:custGeom>
                <a:avLst/>
                <a:gdLst/>
                <a:ahLst/>
                <a:cxnLst/>
                <a:rect l="l" t="t" r="r" b="b"/>
                <a:pathLst>
                  <a:path w="842" h="3422" extrusionOk="0">
                    <a:moveTo>
                      <a:pt x="661" y="0"/>
                    </a:moveTo>
                    <a:lnTo>
                      <a:pt x="661" y="60"/>
                    </a:lnTo>
                    <a:lnTo>
                      <a:pt x="661" y="720"/>
                    </a:lnTo>
                    <a:lnTo>
                      <a:pt x="661" y="1080"/>
                    </a:lnTo>
                    <a:lnTo>
                      <a:pt x="541" y="1501"/>
                    </a:lnTo>
                    <a:lnTo>
                      <a:pt x="481" y="1861"/>
                    </a:lnTo>
                    <a:lnTo>
                      <a:pt x="241" y="2401"/>
                    </a:lnTo>
                    <a:lnTo>
                      <a:pt x="1" y="2941"/>
                    </a:lnTo>
                    <a:lnTo>
                      <a:pt x="421" y="3421"/>
                    </a:lnTo>
                    <a:lnTo>
                      <a:pt x="481" y="3301"/>
                    </a:lnTo>
                    <a:lnTo>
                      <a:pt x="601" y="2881"/>
                    </a:lnTo>
                    <a:lnTo>
                      <a:pt x="721" y="2281"/>
                    </a:lnTo>
                    <a:lnTo>
                      <a:pt x="781" y="1741"/>
                    </a:lnTo>
                    <a:lnTo>
                      <a:pt x="781" y="1201"/>
                    </a:lnTo>
                    <a:lnTo>
                      <a:pt x="781" y="540"/>
                    </a:lnTo>
                    <a:lnTo>
                      <a:pt x="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p:cNvSpPr/>
              <p:nvPr/>
            </p:nvSpPr>
            <p:spPr>
              <a:xfrm>
                <a:off x="2985395" y="2518552"/>
                <a:ext cx="48314" cy="34209"/>
              </a:xfrm>
              <a:custGeom>
                <a:avLst/>
                <a:gdLst/>
                <a:ahLst/>
                <a:cxnLst/>
                <a:rect l="l" t="t" r="r" b="b"/>
                <a:pathLst>
                  <a:path w="1442" h="1021" extrusionOk="0">
                    <a:moveTo>
                      <a:pt x="721" y="0"/>
                    </a:moveTo>
                    <a:lnTo>
                      <a:pt x="661" y="60"/>
                    </a:lnTo>
                    <a:lnTo>
                      <a:pt x="301" y="360"/>
                    </a:lnTo>
                    <a:lnTo>
                      <a:pt x="301" y="420"/>
                    </a:lnTo>
                    <a:lnTo>
                      <a:pt x="121" y="840"/>
                    </a:lnTo>
                    <a:lnTo>
                      <a:pt x="1" y="1021"/>
                    </a:lnTo>
                    <a:lnTo>
                      <a:pt x="961" y="360"/>
                    </a:lnTo>
                    <a:lnTo>
                      <a:pt x="1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1931562" y="2693515"/>
                <a:ext cx="2044" cy="4054"/>
              </a:xfrm>
              <a:custGeom>
                <a:avLst/>
                <a:gdLst/>
                <a:ahLst/>
                <a:cxnLst/>
                <a:rect l="l" t="t" r="r" b="b"/>
                <a:pathLst>
                  <a:path w="61" h="121" extrusionOk="0">
                    <a:moveTo>
                      <a:pt x="60" y="0"/>
                    </a:moveTo>
                    <a:lnTo>
                      <a:pt x="0" y="60"/>
                    </a:lnTo>
                    <a:lnTo>
                      <a:pt x="60" y="120"/>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3003521" y="2532624"/>
                <a:ext cx="26167" cy="26167"/>
              </a:xfrm>
              <a:custGeom>
                <a:avLst/>
                <a:gdLst/>
                <a:ahLst/>
                <a:cxnLst/>
                <a:rect l="l" t="t" r="r" b="b"/>
                <a:pathLst>
                  <a:path w="781" h="781" extrusionOk="0">
                    <a:moveTo>
                      <a:pt x="780" y="0"/>
                    </a:moveTo>
                    <a:lnTo>
                      <a:pt x="600" y="180"/>
                    </a:lnTo>
                    <a:lnTo>
                      <a:pt x="0" y="781"/>
                    </a:lnTo>
                    <a:lnTo>
                      <a:pt x="60" y="781"/>
                    </a:lnTo>
                    <a:lnTo>
                      <a:pt x="480" y="420"/>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3514338" y="2126375"/>
                <a:ext cx="12095" cy="40240"/>
              </a:xfrm>
              <a:custGeom>
                <a:avLst/>
                <a:gdLst/>
                <a:ahLst/>
                <a:cxnLst/>
                <a:rect l="l" t="t" r="r" b="b"/>
                <a:pathLst>
                  <a:path w="361" h="1201" extrusionOk="0">
                    <a:moveTo>
                      <a:pt x="1" y="0"/>
                    </a:moveTo>
                    <a:lnTo>
                      <a:pt x="1" y="480"/>
                    </a:lnTo>
                    <a:lnTo>
                      <a:pt x="1" y="900"/>
                    </a:lnTo>
                    <a:lnTo>
                      <a:pt x="1" y="1081"/>
                    </a:lnTo>
                    <a:lnTo>
                      <a:pt x="301" y="1141"/>
                    </a:lnTo>
                    <a:lnTo>
                      <a:pt x="181" y="1141"/>
                    </a:lnTo>
                    <a:lnTo>
                      <a:pt x="361" y="1201"/>
                    </a:lnTo>
                    <a:lnTo>
                      <a:pt x="361" y="120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3512328" y="2421990"/>
                <a:ext cx="106613" cy="66407"/>
              </a:xfrm>
              <a:custGeom>
                <a:avLst/>
                <a:gdLst/>
                <a:ahLst/>
                <a:cxnLst/>
                <a:rect l="l" t="t" r="r" b="b"/>
                <a:pathLst>
                  <a:path w="3182" h="1982" extrusionOk="0">
                    <a:moveTo>
                      <a:pt x="3182" y="1"/>
                    </a:moveTo>
                    <a:lnTo>
                      <a:pt x="2882" y="301"/>
                    </a:lnTo>
                    <a:lnTo>
                      <a:pt x="2162" y="841"/>
                    </a:lnTo>
                    <a:lnTo>
                      <a:pt x="1561" y="1261"/>
                    </a:lnTo>
                    <a:lnTo>
                      <a:pt x="841" y="1622"/>
                    </a:lnTo>
                    <a:lnTo>
                      <a:pt x="421" y="1802"/>
                    </a:lnTo>
                    <a:lnTo>
                      <a:pt x="1" y="1982"/>
                    </a:lnTo>
                    <a:lnTo>
                      <a:pt x="1921" y="1982"/>
                    </a:lnTo>
                    <a:lnTo>
                      <a:pt x="2282" y="1502"/>
                    </a:lnTo>
                    <a:lnTo>
                      <a:pt x="2582" y="1021"/>
                    </a:lnTo>
                    <a:lnTo>
                      <a:pt x="3002" y="301"/>
                    </a:lnTo>
                    <a:lnTo>
                      <a:pt x="3182" y="61"/>
                    </a:lnTo>
                    <a:lnTo>
                      <a:pt x="3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3600815" y="2474291"/>
                <a:ext cx="14106" cy="14106"/>
              </a:xfrm>
              <a:custGeom>
                <a:avLst/>
                <a:gdLst/>
                <a:ahLst/>
                <a:cxnLst/>
                <a:rect l="l" t="t" r="r" b="b"/>
                <a:pathLst>
                  <a:path w="421" h="421" extrusionOk="0">
                    <a:moveTo>
                      <a:pt x="421" y="1"/>
                    </a:moveTo>
                    <a:lnTo>
                      <a:pt x="1" y="421"/>
                    </a:lnTo>
                    <a:lnTo>
                      <a:pt x="121" y="421"/>
                    </a:lnTo>
                    <a:lnTo>
                      <a:pt x="4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3021614" y="2409928"/>
                <a:ext cx="14106" cy="72438"/>
              </a:xfrm>
              <a:custGeom>
                <a:avLst/>
                <a:gdLst/>
                <a:ahLst/>
                <a:cxnLst/>
                <a:rect l="l" t="t" r="r" b="b"/>
                <a:pathLst>
                  <a:path w="421" h="2162" extrusionOk="0">
                    <a:moveTo>
                      <a:pt x="180" y="1"/>
                    </a:moveTo>
                    <a:lnTo>
                      <a:pt x="120" y="301"/>
                    </a:lnTo>
                    <a:lnTo>
                      <a:pt x="60" y="721"/>
                    </a:lnTo>
                    <a:lnTo>
                      <a:pt x="0" y="1141"/>
                    </a:lnTo>
                    <a:lnTo>
                      <a:pt x="60" y="1561"/>
                    </a:lnTo>
                    <a:lnTo>
                      <a:pt x="180" y="1862"/>
                    </a:lnTo>
                    <a:lnTo>
                      <a:pt x="300" y="2102"/>
                    </a:lnTo>
                    <a:lnTo>
                      <a:pt x="300" y="2162"/>
                    </a:lnTo>
                    <a:lnTo>
                      <a:pt x="421" y="2162"/>
                    </a:lnTo>
                    <a:lnTo>
                      <a:pt x="300" y="1621"/>
                    </a:lnTo>
                    <a:lnTo>
                      <a:pt x="240" y="1201"/>
                    </a:lnTo>
                    <a:lnTo>
                      <a:pt x="240" y="841"/>
                    </a:lnTo>
                    <a:lnTo>
                      <a:pt x="300" y="481"/>
                    </a:lnTo>
                    <a:lnTo>
                      <a:pt x="240" y="121"/>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3268981" y="1947358"/>
                <a:ext cx="8075" cy="6064"/>
              </a:xfrm>
              <a:custGeom>
                <a:avLst/>
                <a:gdLst/>
                <a:ahLst/>
                <a:cxnLst/>
                <a:rect l="l" t="t" r="r" b="b"/>
                <a:pathLst>
                  <a:path w="241" h="181" extrusionOk="0">
                    <a:moveTo>
                      <a:pt x="241" y="1"/>
                    </a:moveTo>
                    <a:lnTo>
                      <a:pt x="1" y="61"/>
                    </a:lnTo>
                    <a:lnTo>
                      <a:pt x="1" y="181"/>
                    </a:lnTo>
                    <a:lnTo>
                      <a:pt x="61" y="121"/>
                    </a:lnTo>
                    <a:lnTo>
                      <a:pt x="121" y="121"/>
                    </a:lnTo>
                    <a:lnTo>
                      <a:pt x="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3142265" y="2588946"/>
                <a:ext cx="34" cy="2044"/>
              </a:xfrm>
              <a:custGeom>
                <a:avLst/>
                <a:gdLst/>
                <a:ahLst/>
                <a:cxnLst/>
                <a:rect l="l" t="t" r="r" b="b"/>
                <a:pathLst>
                  <a:path w="1" h="61" extrusionOk="0">
                    <a:moveTo>
                      <a:pt x="1" y="0"/>
                    </a:moveTo>
                    <a:lnTo>
                      <a:pt x="1" y="0"/>
                    </a:lnTo>
                    <a:lnTo>
                      <a:pt x="1" y="60"/>
                    </a:lnTo>
                    <a:lnTo>
                      <a:pt x="1" y="6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3152350" y="2588946"/>
                <a:ext cx="6064" cy="18126"/>
              </a:xfrm>
              <a:custGeom>
                <a:avLst/>
                <a:gdLst/>
                <a:ahLst/>
                <a:cxnLst/>
                <a:rect l="l" t="t" r="r" b="b"/>
                <a:pathLst>
                  <a:path w="181" h="541" extrusionOk="0">
                    <a:moveTo>
                      <a:pt x="0" y="0"/>
                    </a:moveTo>
                    <a:lnTo>
                      <a:pt x="60" y="360"/>
                    </a:lnTo>
                    <a:lnTo>
                      <a:pt x="120" y="540"/>
                    </a:lnTo>
                    <a:lnTo>
                      <a:pt x="180" y="240"/>
                    </a:lnTo>
                    <a:lnTo>
                      <a:pt x="180" y="120"/>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3293105" y="1941327"/>
                <a:ext cx="4054" cy="4054"/>
              </a:xfrm>
              <a:custGeom>
                <a:avLst/>
                <a:gdLst/>
                <a:ahLst/>
                <a:cxnLst/>
                <a:rect l="l" t="t" r="r" b="b"/>
                <a:pathLst>
                  <a:path w="121" h="121" extrusionOk="0">
                    <a:moveTo>
                      <a:pt x="121" y="1"/>
                    </a:moveTo>
                    <a:lnTo>
                      <a:pt x="121" y="1"/>
                    </a:lnTo>
                    <a:lnTo>
                      <a:pt x="61" y="61"/>
                    </a:lnTo>
                    <a:lnTo>
                      <a:pt x="61" y="61"/>
                    </a:lnTo>
                    <a:lnTo>
                      <a:pt x="1" y="121"/>
                    </a:lnTo>
                    <a:lnTo>
                      <a:pt x="1" y="121"/>
                    </a:lnTo>
                    <a:lnTo>
                      <a:pt x="121" y="1"/>
                    </a:lnTo>
                    <a:lnTo>
                      <a:pt x="121" y="1"/>
                    </a:lnTo>
                    <a:lnTo>
                      <a:pt x="121" y="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p:cNvSpPr/>
              <p:nvPr/>
            </p:nvSpPr>
            <p:spPr>
              <a:xfrm>
                <a:off x="3538462" y="2112270"/>
                <a:ext cx="24191" cy="64397"/>
              </a:xfrm>
              <a:custGeom>
                <a:avLst/>
                <a:gdLst/>
                <a:ahLst/>
                <a:cxnLst/>
                <a:rect l="l" t="t" r="r" b="b"/>
                <a:pathLst>
                  <a:path w="722" h="1922" extrusionOk="0">
                    <a:moveTo>
                      <a:pt x="1" y="1"/>
                    </a:moveTo>
                    <a:lnTo>
                      <a:pt x="121" y="841"/>
                    </a:lnTo>
                    <a:lnTo>
                      <a:pt x="241" y="1742"/>
                    </a:lnTo>
                    <a:lnTo>
                      <a:pt x="661" y="1922"/>
                    </a:lnTo>
                    <a:lnTo>
                      <a:pt x="721" y="1922"/>
                    </a:lnTo>
                    <a:lnTo>
                      <a:pt x="601" y="1442"/>
                    </a:lnTo>
                    <a:lnTo>
                      <a:pt x="421" y="961"/>
                    </a:lnTo>
                    <a:lnTo>
                      <a:pt x="241" y="48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p:cNvSpPr/>
              <p:nvPr/>
            </p:nvSpPr>
            <p:spPr>
              <a:xfrm>
                <a:off x="3419821" y="1730179"/>
                <a:ext cx="34" cy="0"/>
              </a:xfrm>
              <a:custGeom>
                <a:avLst/>
                <a:gdLst/>
                <a:ahLst/>
                <a:cxnLst/>
                <a:rect l="l" t="t" r="r" b="b"/>
                <a:pathLst>
                  <a:path w="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3087987" y="2011721"/>
                <a:ext cx="2044" cy="6064"/>
              </a:xfrm>
              <a:custGeom>
                <a:avLst/>
                <a:gdLst/>
                <a:ahLst/>
                <a:cxnLst/>
                <a:rect l="l" t="t" r="r" b="b"/>
                <a:pathLst>
                  <a:path w="61" h="181" extrusionOk="0">
                    <a:moveTo>
                      <a:pt x="0" y="1"/>
                    </a:moveTo>
                    <a:lnTo>
                      <a:pt x="0" y="181"/>
                    </a:lnTo>
                    <a:lnTo>
                      <a:pt x="60" y="12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3550557" y="2180654"/>
                <a:ext cx="12095" cy="4054"/>
              </a:xfrm>
              <a:custGeom>
                <a:avLst/>
                <a:gdLst/>
                <a:ahLst/>
                <a:cxnLst/>
                <a:rect l="l" t="t" r="r" b="b"/>
                <a:pathLst>
                  <a:path w="361" h="121" extrusionOk="0">
                    <a:moveTo>
                      <a:pt x="0" y="1"/>
                    </a:moveTo>
                    <a:lnTo>
                      <a:pt x="300" y="61"/>
                    </a:lnTo>
                    <a:lnTo>
                      <a:pt x="360" y="121"/>
                    </a:lnTo>
                    <a:lnTo>
                      <a:pt x="360" y="61"/>
                    </a:lnTo>
                    <a:lnTo>
                      <a:pt x="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3301146" y="2114280"/>
                <a:ext cx="2044" cy="4054"/>
              </a:xfrm>
              <a:custGeom>
                <a:avLst/>
                <a:gdLst/>
                <a:ahLst/>
                <a:cxnLst/>
                <a:rect l="l" t="t" r="r" b="b"/>
                <a:pathLst>
                  <a:path w="61" h="121" extrusionOk="0">
                    <a:moveTo>
                      <a:pt x="1" y="1"/>
                    </a:moveTo>
                    <a:lnTo>
                      <a:pt x="1" y="121"/>
                    </a:lnTo>
                    <a:lnTo>
                      <a:pt x="6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3158381" y="2120345"/>
                <a:ext cx="34" cy="2044"/>
              </a:xfrm>
              <a:custGeom>
                <a:avLst/>
                <a:gdLst/>
                <a:ahLst/>
                <a:cxnLst/>
                <a:rect l="l" t="t" r="r" b="b"/>
                <a:pathLst>
                  <a:path w="1" h="61" extrusionOk="0">
                    <a:moveTo>
                      <a:pt x="0" y="60"/>
                    </a:moveTo>
                    <a:lnTo>
                      <a:pt x="0" y="60"/>
                    </a:lnTo>
                    <a:lnTo>
                      <a:pt x="0" y="60"/>
                    </a:lnTo>
                    <a:lnTo>
                      <a:pt x="0" y="60"/>
                    </a:lnTo>
                    <a:lnTo>
                      <a:pt x="0" y="0"/>
                    </a:lnTo>
                    <a:lnTo>
                      <a:pt x="0"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p:cNvSpPr/>
              <p:nvPr/>
            </p:nvSpPr>
            <p:spPr>
              <a:xfrm>
                <a:off x="1929552" y="2697535"/>
                <a:ext cx="34" cy="34"/>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p:cNvSpPr/>
              <p:nvPr/>
            </p:nvSpPr>
            <p:spPr>
              <a:xfrm>
                <a:off x="3558598" y="2100208"/>
                <a:ext cx="60343" cy="108657"/>
              </a:xfrm>
              <a:custGeom>
                <a:avLst/>
                <a:gdLst/>
                <a:ahLst/>
                <a:cxnLst/>
                <a:rect l="l" t="t" r="r" b="b"/>
                <a:pathLst>
                  <a:path w="1801" h="3243" extrusionOk="0">
                    <a:moveTo>
                      <a:pt x="0" y="1"/>
                    </a:moveTo>
                    <a:lnTo>
                      <a:pt x="180" y="601"/>
                    </a:lnTo>
                    <a:lnTo>
                      <a:pt x="240" y="1201"/>
                    </a:lnTo>
                    <a:lnTo>
                      <a:pt x="300" y="1862"/>
                    </a:lnTo>
                    <a:lnTo>
                      <a:pt x="300" y="2402"/>
                    </a:lnTo>
                    <a:lnTo>
                      <a:pt x="300" y="2462"/>
                    </a:lnTo>
                    <a:lnTo>
                      <a:pt x="300" y="2522"/>
                    </a:lnTo>
                    <a:lnTo>
                      <a:pt x="841" y="2702"/>
                    </a:lnTo>
                    <a:lnTo>
                      <a:pt x="1201" y="2822"/>
                    </a:lnTo>
                    <a:lnTo>
                      <a:pt x="841" y="2882"/>
                    </a:lnTo>
                    <a:lnTo>
                      <a:pt x="661" y="2882"/>
                    </a:lnTo>
                    <a:lnTo>
                      <a:pt x="1801" y="3242"/>
                    </a:lnTo>
                    <a:lnTo>
                      <a:pt x="1801" y="3242"/>
                    </a:lnTo>
                    <a:lnTo>
                      <a:pt x="1741" y="3062"/>
                    </a:lnTo>
                    <a:lnTo>
                      <a:pt x="1501" y="2342"/>
                    </a:lnTo>
                    <a:lnTo>
                      <a:pt x="1081" y="1561"/>
                    </a:lnTo>
                    <a:lnTo>
                      <a:pt x="600" y="781"/>
                    </a:lnTo>
                    <a:lnTo>
                      <a:pt x="60" y="12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3252899" y="2106239"/>
                <a:ext cx="34" cy="2044"/>
              </a:xfrm>
              <a:custGeom>
                <a:avLst/>
                <a:gdLst/>
                <a:ahLst/>
                <a:cxnLst/>
                <a:rect l="l" t="t" r="r" b="b"/>
                <a:pathLst>
                  <a:path w="1" h="61" extrusionOk="0">
                    <a:moveTo>
                      <a:pt x="0" y="61"/>
                    </a:moveTo>
                    <a:lnTo>
                      <a:pt x="0" y="61"/>
                    </a:lnTo>
                    <a:lnTo>
                      <a:pt x="0" y="1"/>
                    </a:lnTo>
                    <a:lnTo>
                      <a:pt x="0" y="1"/>
                    </a:lnTo>
                    <a:lnTo>
                      <a:pt x="0" y="61"/>
                    </a:lnTo>
                    <a:lnTo>
                      <a:pt x="0" y="61"/>
                    </a:lnTo>
                    <a:lnTo>
                      <a:pt x="0" y="61"/>
                    </a:lnTo>
                    <a:lnTo>
                      <a:pt x="0" y="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3188536" y="2074074"/>
                <a:ext cx="8075" cy="32198"/>
              </a:xfrm>
              <a:custGeom>
                <a:avLst/>
                <a:gdLst/>
                <a:ahLst/>
                <a:cxnLst/>
                <a:rect l="l" t="t" r="r" b="b"/>
                <a:pathLst>
                  <a:path w="241" h="961" extrusionOk="0">
                    <a:moveTo>
                      <a:pt x="121" y="0"/>
                    </a:moveTo>
                    <a:lnTo>
                      <a:pt x="121" y="361"/>
                    </a:lnTo>
                    <a:lnTo>
                      <a:pt x="61" y="781"/>
                    </a:lnTo>
                    <a:lnTo>
                      <a:pt x="0" y="961"/>
                    </a:lnTo>
                    <a:lnTo>
                      <a:pt x="61" y="901"/>
                    </a:lnTo>
                    <a:lnTo>
                      <a:pt x="61" y="841"/>
                    </a:lnTo>
                    <a:lnTo>
                      <a:pt x="181" y="120"/>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3218690" y="2112270"/>
                <a:ext cx="2044" cy="4054"/>
              </a:xfrm>
              <a:custGeom>
                <a:avLst/>
                <a:gdLst/>
                <a:ahLst/>
                <a:cxnLst/>
                <a:rect l="l" t="t" r="r" b="b"/>
                <a:pathLst>
                  <a:path w="61" h="121" extrusionOk="0">
                    <a:moveTo>
                      <a:pt x="1" y="1"/>
                    </a:moveTo>
                    <a:lnTo>
                      <a:pt x="1" y="121"/>
                    </a:lnTo>
                    <a:lnTo>
                      <a:pt x="6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1672133" y="2761898"/>
                <a:ext cx="72438" cy="22147"/>
              </a:xfrm>
              <a:custGeom>
                <a:avLst/>
                <a:gdLst/>
                <a:ahLst/>
                <a:cxnLst/>
                <a:rect l="l" t="t" r="r" b="b"/>
                <a:pathLst>
                  <a:path w="2162" h="661" extrusionOk="0">
                    <a:moveTo>
                      <a:pt x="1081" y="0"/>
                    </a:moveTo>
                    <a:lnTo>
                      <a:pt x="840" y="60"/>
                    </a:lnTo>
                    <a:lnTo>
                      <a:pt x="1561" y="420"/>
                    </a:lnTo>
                    <a:lnTo>
                      <a:pt x="1801" y="540"/>
                    </a:lnTo>
                    <a:lnTo>
                      <a:pt x="1861" y="600"/>
                    </a:lnTo>
                    <a:lnTo>
                      <a:pt x="1801" y="600"/>
                    </a:lnTo>
                    <a:lnTo>
                      <a:pt x="1501" y="540"/>
                    </a:lnTo>
                    <a:lnTo>
                      <a:pt x="900" y="360"/>
                    </a:lnTo>
                    <a:lnTo>
                      <a:pt x="900" y="360"/>
                    </a:lnTo>
                    <a:lnTo>
                      <a:pt x="1261" y="540"/>
                    </a:lnTo>
                    <a:lnTo>
                      <a:pt x="961" y="480"/>
                    </a:lnTo>
                    <a:lnTo>
                      <a:pt x="540" y="420"/>
                    </a:lnTo>
                    <a:lnTo>
                      <a:pt x="480" y="420"/>
                    </a:lnTo>
                    <a:lnTo>
                      <a:pt x="180" y="480"/>
                    </a:lnTo>
                    <a:lnTo>
                      <a:pt x="0" y="480"/>
                    </a:lnTo>
                    <a:lnTo>
                      <a:pt x="300" y="661"/>
                    </a:lnTo>
                    <a:lnTo>
                      <a:pt x="2161" y="661"/>
                    </a:lnTo>
                    <a:lnTo>
                      <a:pt x="1981" y="540"/>
                    </a:lnTo>
                    <a:lnTo>
                      <a:pt x="1381" y="180"/>
                    </a:lnTo>
                    <a:lnTo>
                      <a:pt x="1441" y="180"/>
                    </a:lnTo>
                    <a:lnTo>
                      <a:pt x="1321" y="120"/>
                    </a:lnTo>
                    <a:lnTo>
                      <a:pt x="1141" y="60"/>
                    </a:lnTo>
                    <a:lnTo>
                      <a:pt x="10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2900929" y="2275171"/>
                <a:ext cx="2044" cy="34"/>
              </a:xfrm>
              <a:custGeom>
                <a:avLst/>
                <a:gdLst/>
                <a:ahLst/>
                <a:cxnLst/>
                <a:rect l="l" t="t" r="r" b="b"/>
                <a:pathLst>
                  <a:path w="61" h="1" extrusionOk="0">
                    <a:moveTo>
                      <a:pt x="61" y="1"/>
                    </a:moveTo>
                    <a:lnTo>
                      <a:pt x="61" y="1"/>
                    </a:lnTo>
                    <a:lnTo>
                      <a:pt x="1" y="1"/>
                    </a:lnTo>
                    <a:lnTo>
                      <a:pt x="1" y="1"/>
                    </a:lnTo>
                    <a:lnTo>
                      <a:pt x="61" y="1"/>
                    </a:lnTo>
                    <a:lnTo>
                      <a:pt x="61" y="1"/>
                    </a:lnTo>
                    <a:lnTo>
                      <a:pt x="61" y="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2122608" y="2486353"/>
                <a:ext cx="34" cy="2044"/>
              </a:xfrm>
              <a:custGeom>
                <a:avLst/>
                <a:gdLst/>
                <a:ahLst/>
                <a:cxnLst/>
                <a:rect l="l" t="t" r="r" b="b"/>
                <a:pathLst>
                  <a:path w="1" h="61" extrusionOk="0">
                    <a:moveTo>
                      <a:pt x="1" y="1"/>
                    </a:moveTo>
                    <a:lnTo>
                      <a:pt x="1" y="1"/>
                    </a:lnTo>
                    <a:lnTo>
                      <a:pt x="1" y="61"/>
                    </a:lnTo>
                    <a:lnTo>
                      <a:pt x="1" y="61"/>
                    </a:lnTo>
                    <a:lnTo>
                      <a:pt x="1" y="61"/>
                    </a:lnTo>
                    <a:lnTo>
                      <a:pt x="1" y="1"/>
                    </a:lnTo>
                    <a:lnTo>
                      <a:pt x="1" y="1"/>
                    </a:ln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0"/>
              <p:cNvSpPr/>
              <p:nvPr/>
            </p:nvSpPr>
            <p:spPr>
              <a:xfrm>
                <a:off x="2872784" y="2293297"/>
                <a:ext cx="10085" cy="8075"/>
              </a:xfrm>
              <a:custGeom>
                <a:avLst/>
                <a:gdLst/>
                <a:ahLst/>
                <a:cxnLst/>
                <a:rect l="l" t="t" r="r" b="b"/>
                <a:pathLst>
                  <a:path w="301" h="241" extrusionOk="0">
                    <a:moveTo>
                      <a:pt x="0" y="0"/>
                    </a:moveTo>
                    <a:lnTo>
                      <a:pt x="181" y="240"/>
                    </a:lnTo>
                    <a:lnTo>
                      <a:pt x="301" y="1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p:cNvSpPr/>
              <p:nvPr/>
            </p:nvSpPr>
            <p:spPr>
              <a:xfrm>
                <a:off x="2482619" y="2460219"/>
                <a:ext cx="52335" cy="28178"/>
              </a:xfrm>
              <a:custGeom>
                <a:avLst/>
                <a:gdLst/>
                <a:ahLst/>
                <a:cxnLst/>
                <a:rect l="l" t="t" r="r" b="b"/>
                <a:pathLst>
                  <a:path w="1562" h="841" extrusionOk="0">
                    <a:moveTo>
                      <a:pt x="1561" y="0"/>
                    </a:moveTo>
                    <a:lnTo>
                      <a:pt x="661" y="421"/>
                    </a:lnTo>
                    <a:lnTo>
                      <a:pt x="0" y="841"/>
                    </a:lnTo>
                    <a:lnTo>
                      <a:pt x="541" y="841"/>
                    </a:lnTo>
                    <a:lnTo>
                      <a:pt x="901" y="481"/>
                    </a:lnTo>
                    <a:lnTo>
                      <a:pt x="1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2631448" y="2538655"/>
                <a:ext cx="8075" cy="20137"/>
              </a:xfrm>
              <a:custGeom>
                <a:avLst/>
                <a:gdLst/>
                <a:ahLst/>
                <a:cxnLst/>
                <a:rect l="l" t="t" r="r" b="b"/>
                <a:pathLst>
                  <a:path w="241" h="601" extrusionOk="0">
                    <a:moveTo>
                      <a:pt x="60" y="0"/>
                    </a:moveTo>
                    <a:lnTo>
                      <a:pt x="60" y="240"/>
                    </a:lnTo>
                    <a:lnTo>
                      <a:pt x="0" y="601"/>
                    </a:lnTo>
                    <a:lnTo>
                      <a:pt x="240" y="601"/>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p:cNvSpPr/>
              <p:nvPr/>
            </p:nvSpPr>
            <p:spPr>
              <a:xfrm>
                <a:off x="2890877" y="2228934"/>
                <a:ext cx="16116" cy="12095"/>
              </a:xfrm>
              <a:custGeom>
                <a:avLst/>
                <a:gdLst/>
                <a:ahLst/>
                <a:cxnLst/>
                <a:rect l="l" t="t" r="r" b="b"/>
                <a:pathLst>
                  <a:path w="481" h="361" extrusionOk="0">
                    <a:moveTo>
                      <a:pt x="121" y="0"/>
                    </a:moveTo>
                    <a:lnTo>
                      <a:pt x="1" y="60"/>
                    </a:lnTo>
                    <a:lnTo>
                      <a:pt x="121" y="120"/>
                    </a:lnTo>
                    <a:lnTo>
                      <a:pt x="481" y="361"/>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p:cNvSpPr/>
              <p:nvPr/>
            </p:nvSpPr>
            <p:spPr>
              <a:xfrm>
                <a:off x="2866754" y="2100208"/>
                <a:ext cx="4054" cy="18126"/>
              </a:xfrm>
              <a:custGeom>
                <a:avLst/>
                <a:gdLst/>
                <a:ahLst/>
                <a:cxnLst/>
                <a:rect l="l" t="t" r="r" b="b"/>
                <a:pathLst>
                  <a:path w="121" h="541" extrusionOk="0">
                    <a:moveTo>
                      <a:pt x="60" y="1"/>
                    </a:moveTo>
                    <a:lnTo>
                      <a:pt x="0" y="481"/>
                    </a:lnTo>
                    <a:lnTo>
                      <a:pt x="120" y="54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2822493" y="2536644"/>
                <a:ext cx="4054" cy="10085"/>
              </a:xfrm>
              <a:custGeom>
                <a:avLst/>
                <a:gdLst/>
                <a:ahLst/>
                <a:cxnLst/>
                <a:rect l="l" t="t" r="r" b="b"/>
                <a:pathLst>
                  <a:path w="121" h="301" extrusionOk="0">
                    <a:moveTo>
                      <a:pt x="121" y="0"/>
                    </a:moveTo>
                    <a:lnTo>
                      <a:pt x="1" y="180"/>
                    </a:lnTo>
                    <a:lnTo>
                      <a:pt x="1" y="240"/>
                    </a:lnTo>
                    <a:lnTo>
                      <a:pt x="61" y="300"/>
                    </a:lnTo>
                    <a:lnTo>
                      <a:pt x="61" y="240"/>
                    </a:ln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p:cNvSpPr/>
              <p:nvPr/>
            </p:nvSpPr>
            <p:spPr>
              <a:xfrm>
                <a:off x="2800380" y="2484343"/>
                <a:ext cx="6064" cy="4054"/>
              </a:xfrm>
              <a:custGeom>
                <a:avLst/>
                <a:gdLst/>
                <a:ahLst/>
                <a:cxnLst/>
                <a:rect l="l" t="t" r="r" b="b"/>
                <a:pathLst>
                  <a:path w="181" h="121" extrusionOk="0">
                    <a:moveTo>
                      <a:pt x="1" y="1"/>
                    </a:moveTo>
                    <a:lnTo>
                      <a:pt x="61" y="121"/>
                    </a:lnTo>
                    <a:lnTo>
                      <a:pt x="181" y="1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p:cNvSpPr/>
              <p:nvPr/>
            </p:nvSpPr>
            <p:spPr>
              <a:xfrm>
                <a:off x="2842630" y="2333503"/>
                <a:ext cx="10085" cy="12095"/>
              </a:xfrm>
              <a:custGeom>
                <a:avLst/>
                <a:gdLst/>
                <a:ahLst/>
                <a:cxnLst/>
                <a:rect l="l" t="t" r="r" b="b"/>
                <a:pathLst>
                  <a:path w="301" h="361" extrusionOk="0">
                    <a:moveTo>
                      <a:pt x="0" y="1"/>
                    </a:moveTo>
                    <a:lnTo>
                      <a:pt x="240" y="361"/>
                    </a:lnTo>
                    <a:lnTo>
                      <a:pt x="300" y="24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2762184" y="2456199"/>
                <a:ext cx="18126" cy="32198"/>
              </a:xfrm>
              <a:custGeom>
                <a:avLst/>
                <a:gdLst/>
                <a:ahLst/>
                <a:cxnLst/>
                <a:rect l="l" t="t" r="r" b="b"/>
                <a:pathLst>
                  <a:path w="541" h="961" extrusionOk="0">
                    <a:moveTo>
                      <a:pt x="0" y="0"/>
                    </a:moveTo>
                    <a:lnTo>
                      <a:pt x="360" y="961"/>
                    </a:lnTo>
                    <a:lnTo>
                      <a:pt x="540" y="9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p:cNvSpPr/>
              <p:nvPr/>
            </p:nvSpPr>
            <p:spPr>
              <a:xfrm>
                <a:off x="2854692" y="2313400"/>
                <a:ext cx="10085" cy="12095"/>
              </a:xfrm>
              <a:custGeom>
                <a:avLst/>
                <a:gdLst/>
                <a:ahLst/>
                <a:cxnLst/>
                <a:rect l="l" t="t" r="r" b="b"/>
                <a:pathLst>
                  <a:path w="301" h="361" extrusionOk="0">
                    <a:moveTo>
                      <a:pt x="0" y="0"/>
                    </a:moveTo>
                    <a:lnTo>
                      <a:pt x="240" y="361"/>
                    </a:lnTo>
                    <a:lnTo>
                      <a:pt x="300" y="24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2729986" y="2426011"/>
                <a:ext cx="44294" cy="62386"/>
              </a:xfrm>
              <a:custGeom>
                <a:avLst/>
                <a:gdLst/>
                <a:ahLst/>
                <a:cxnLst/>
                <a:rect l="l" t="t" r="r" b="b"/>
                <a:pathLst>
                  <a:path w="1322" h="1862" extrusionOk="0">
                    <a:moveTo>
                      <a:pt x="1" y="1"/>
                    </a:moveTo>
                    <a:lnTo>
                      <a:pt x="241" y="721"/>
                    </a:lnTo>
                    <a:lnTo>
                      <a:pt x="541" y="1502"/>
                    </a:lnTo>
                    <a:lnTo>
                      <a:pt x="721" y="1862"/>
                    </a:lnTo>
                    <a:lnTo>
                      <a:pt x="1321" y="1862"/>
                    </a:lnTo>
                    <a:lnTo>
                      <a:pt x="1021" y="1442"/>
                    </a:lnTo>
                    <a:lnTo>
                      <a:pt x="421" y="66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2701842" y="2430031"/>
                <a:ext cx="36219" cy="58366"/>
              </a:xfrm>
              <a:custGeom>
                <a:avLst/>
                <a:gdLst/>
                <a:ahLst/>
                <a:cxnLst/>
                <a:rect l="l" t="t" r="r" b="b"/>
                <a:pathLst>
                  <a:path w="1081" h="1742" extrusionOk="0">
                    <a:moveTo>
                      <a:pt x="0" y="1"/>
                    </a:moveTo>
                    <a:lnTo>
                      <a:pt x="120" y="541"/>
                    </a:lnTo>
                    <a:lnTo>
                      <a:pt x="300" y="1141"/>
                    </a:lnTo>
                    <a:lnTo>
                      <a:pt x="540" y="1742"/>
                    </a:lnTo>
                    <a:lnTo>
                      <a:pt x="1081" y="1742"/>
                    </a:lnTo>
                    <a:lnTo>
                      <a:pt x="1021" y="1562"/>
                    </a:lnTo>
                    <a:lnTo>
                      <a:pt x="540" y="961"/>
                    </a:lnTo>
                    <a:lnTo>
                      <a:pt x="180" y="36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p:nvPr/>
            </p:nvSpPr>
            <p:spPr>
              <a:xfrm>
                <a:off x="2108535" y="2486353"/>
                <a:ext cx="4054" cy="2044"/>
              </a:xfrm>
              <a:custGeom>
                <a:avLst/>
                <a:gdLst/>
                <a:ahLst/>
                <a:cxnLst/>
                <a:rect l="l" t="t" r="r" b="b"/>
                <a:pathLst>
                  <a:path w="121" h="61" extrusionOk="0">
                    <a:moveTo>
                      <a:pt x="1" y="1"/>
                    </a:moveTo>
                    <a:lnTo>
                      <a:pt x="61" y="61"/>
                    </a:lnTo>
                    <a:lnTo>
                      <a:pt x="121" y="61"/>
                    </a:lnTo>
                    <a:lnTo>
                      <a:pt x="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0"/>
              <p:cNvSpPr/>
              <p:nvPr/>
            </p:nvSpPr>
            <p:spPr>
              <a:xfrm>
                <a:off x="1605759" y="2613069"/>
                <a:ext cx="6064" cy="18126"/>
              </a:xfrm>
              <a:custGeom>
                <a:avLst/>
                <a:gdLst/>
                <a:ahLst/>
                <a:cxnLst/>
                <a:rect l="l" t="t" r="r" b="b"/>
                <a:pathLst>
                  <a:path w="181" h="541" extrusionOk="0">
                    <a:moveTo>
                      <a:pt x="180" y="0"/>
                    </a:moveTo>
                    <a:lnTo>
                      <a:pt x="0" y="541"/>
                    </a:lnTo>
                    <a:lnTo>
                      <a:pt x="180" y="541"/>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0"/>
              <p:cNvSpPr/>
              <p:nvPr/>
            </p:nvSpPr>
            <p:spPr>
              <a:xfrm>
                <a:off x="2912990" y="2104229"/>
                <a:ext cx="2044" cy="12095"/>
              </a:xfrm>
              <a:custGeom>
                <a:avLst/>
                <a:gdLst/>
                <a:ahLst/>
                <a:cxnLst/>
                <a:rect l="l" t="t" r="r" b="b"/>
                <a:pathLst>
                  <a:path w="61" h="361" extrusionOk="0">
                    <a:moveTo>
                      <a:pt x="61" y="1"/>
                    </a:moveTo>
                    <a:lnTo>
                      <a:pt x="1" y="361"/>
                    </a:lnTo>
                    <a:lnTo>
                      <a:pt x="61" y="361"/>
                    </a:lnTo>
                    <a:lnTo>
                      <a:pt x="61" y="181"/>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p:cNvSpPr/>
              <p:nvPr/>
            </p:nvSpPr>
            <p:spPr>
              <a:xfrm>
                <a:off x="1625862" y="2621110"/>
                <a:ext cx="4054" cy="10085"/>
              </a:xfrm>
              <a:custGeom>
                <a:avLst/>
                <a:gdLst/>
                <a:ahLst/>
                <a:cxnLst/>
                <a:rect l="l" t="t" r="r" b="b"/>
                <a:pathLst>
                  <a:path w="121" h="301" extrusionOk="0">
                    <a:moveTo>
                      <a:pt x="61" y="0"/>
                    </a:moveTo>
                    <a:lnTo>
                      <a:pt x="1" y="301"/>
                    </a:lnTo>
                    <a:lnTo>
                      <a:pt x="121" y="301"/>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0"/>
              <p:cNvSpPr/>
              <p:nvPr/>
            </p:nvSpPr>
            <p:spPr>
              <a:xfrm>
                <a:off x="1583613" y="2607038"/>
                <a:ext cx="14139" cy="24157"/>
              </a:xfrm>
              <a:custGeom>
                <a:avLst/>
                <a:gdLst/>
                <a:ahLst/>
                <a:cxnLst/>
                <a:rect l="l" t="t" r="r" b="b"/>
                <a:pathLst>
                  <a:path w="422" h="721" extrusionOk="0">
                    <a:moveTo>
                      <a:pt x="421" y="0"/>
                    </a:moveTo>
                    <a:lnTo>
                      <a:pt x="361" y="60"/>
                    </a:lnTo>
                    <a:lnTo>
                      <a:pt x="1" y="721"/>
                    </a:lnTo>
                    <a:lnTo>
                      <a:pt x="361" y="721"/>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0"/>
              <p:cNvSpPr/>
              <p:nvPr/>
            </p:nvSpPr>
            <p:spPr>
              <a:xfrm>
                <a:off x="1736462" y="2596987"/>
                <a:ext cx="2044" cy="4054"/>
              </a:xfrm>
              <a:custGeom>
                <a:avLst/>
                <a:gdLst/>
                <a:ahLst/>
                <a:cxnLst/>
                <a:rect l="l" t="t" r="r" b="b"/>
                <a:pathLst>
                  <a:path w="61" h="121" extrusionOk="0">
                    <a:moveTo>
                      <a:pt x="61" y="0"/>
                    </a:moveTo>
                    <a:lnTo>
                      <a:pt x="1" y="120"/>
                    </a:lnTo>
                    <a:lnTo>
                      <a:pt x="61" y="120"/>
                    </a:lnTo>
                    <a:lnTo>
                      <a:pt x="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0"/>
              <p:cNvSpPr/>
              <p:nvPr/>
            </p:nvSpPr>
            <p:spPr>
              <a:xfrm>
                <a:off x="1567530" y="2621110"/>
                <a:ext cx="8075" cy="10085"/>
              </a:xfrm>
              <a:custGeom>
                <a:avLst/>
                <a:gdLst/>
                <a:ahLst/>
                <a:cxnLst/>
                <a:rect l="l" t="t" r="r" b="b"/>
                <a:pathLst>
                  <a:path w="241" h="301" extrusionOk="0">
                    <a:moveTo>
                      <a:pt x="241" y="0"/>
                    </a:moveTo>
                    <a:lnTo>
                      <a:pt x="121" y="120"/>
                    </a:lnTo>
                    <a:lnTo>
                      <a:pt x="1" y="301"/>
                    </a:lnTo>
                    <a:lnTo>
                      <a:pt x="121" y="301"/>
                    </a:lnTo>
                    <a:lnTo>
                      <a:pt x="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0"/>
              <p:cNvSpPr/>
              <p:nvPr/>
            </p:nvSpPr>
            <p:spPr>
              <a:xfrm>
                <a:off x="2074360" y="2488363"/>
                <a:ext cx="2044" cy="34"/>
              </a:xfrm>
              <a:custGeom>
                <a:avLst/>
                <a:gdLst/>
                <a:ahLst/>
                <a:cxnLst/>
                <a:rect l="l" t="t" r="r" b="b"/>
                <a:pathLst>
                  <a:path w="61" h="1" extrusionOk="0">
                    <a:moveTo>
                      <a:pt x="0" y="1"/>
                    </a:moveTo>
                    <a:lnTo>
                      <a:pt x="60" y="1"/>
                    </a:lnTo>
                    <a:lnTo>
                      <a:pt x="60" y="1"/>
                    </a:lnTo>
                    <a:lnTo>
                      <a:pt x="60" y="1"/>
                    </a:lnTo>
                    <a:lnTo>
                      <a:pt x="6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p:cNvSpPr/>
              <p:nvPr/>
            </p:nvSpPr>
            <p:spPr>
              <a:xfrm>
                <a:off x="1764640" y="2596987"/>
                <a:ext cx="34" cy="2044"/>
              </a:xfrm>
              <a:custGeom>
                <a:avLst/>
                <a:gdLst/>
                <a:ahLst/>
                <a:cxnLst/>
                <a:rect l="l" t="t" r="r" b="b"/>
                <a:pathLst>
                  <a:path w="1" h="61" extrusionOk="0">
                    <a:moveTo>
                      <a:pt x="0" y="60"/>
                    </a:moveTo>
                    <a:lnTo>
                      <a:pt x="0" y="60"/>
                    </a:lnTo>
                    <a:lnTo>
                      <a:pt x="0" y="60"/>
                    </a:lnTo>
                    <a:lnTo>
                      <a:pt x="0" y="60"/>
                    </a:lnTo>
                    <a:lnTo>
                      <a:pt x="0" y="0"/>
                    </a:lnTo>
                    <a:lnTo>
                      <a:pt x="0" y="0"/>
                    </a:lnTo>
                    <a:lnTo>
                      <a:pt x="0" y="60"/>
                    </a:lnTo>
                    <a:lnTo>
                      <a:pt x="0" y="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0"/>
              <p:cNvSpPr/>
              <p:nvPr/>
            </p:nvSpPr>
            <p:spPr>
              <a:xfrm>
                <a:off x="2092453" y="2486353"/>
                <a:ext cx="2044" cy="2044"/>
              </a:xfrm>
              <a:custGeom>
                <a:avLst/>
                <a:gdLst/>
                <a:ahLst/>
                <a:cxnLst/>
                <a:rect l="l" t="t" r="r" b="b"/>
                <a:pathLst>
                  <a:path w="61" h="61" extrusionOk="0">
                    <a:moveTo>
                      <a:pt x="0" y="1"/>
                    </a:moveTo>
                    <a:lnTo>
                      <a:pt x="0" y="61"/>
                    </a:lnTo>
                    <a:lnTo>
                      <a:pt x="60" y="61"/>
                    </a:ln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0"/>
              <p:cNvSpPr/>
              <p:nvPr/>
            </p:nvSpPr>
            <p:spPr>
              <a:xfrm>
                <a:off x="2898918" y="2078095"/>
                <a:ext cx="10085" cy="38229"/>
              </a:xfrm>
              <a:custGeom>
                <a:avLst/>
                <a:gdLst/>
                <a:ahLst/>
                <a:cxnLst/>
                <a:rect l="l" t="t" r="r" b="b"/>
                <a:pathLst>
                  <a:path w="301" h="1141" extrusionOk="0">
                    <a:moveTo>
                      <a:pt x="301" y="0"/>
                    </a:moveTo>
                    <a:lnTo>
                      <a:pt x="181" y="481"/>
                    </a:lnTo>
                    <a:lnTo>
                      <a:pt x="1" y="1081"/>
                    </a:lnTo>
                    <a:lnTo>
                      <a:pt x="1" y="1141"/>
                    </a:lnTo>
                    <a:lnTo>
                      <a:pt x="241" y="1141"/>
                    </a:lnTo>
                    <a:lnTo>
                      <a:pt x="241" y="541"/>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0"/>
              <p:cNvSpPr/>
              <p:nvPr/>
            </p:nvSpPr>
            <p:spPr>
              <a:xfrm>
                <a:off x="2834555" y="2359671"/>
                <a:ext cx="6098" cy="8075"/>
              </a:xfrm>
              <a:custGeom>
                <a:avLst/>
                <a:gdLst/>
                <a:ahLst/>
                <a:cxnLst/>
                <a:rect l="l" t="t" r="r" b="b"/>
                <a:pathLst>
                  <a:path w="182" h="241" extrusionOk="0">
                    <a:moveTo>
                      <a:pt x="1" y="0"/>
                    </a:moveTo>
                    <a:lnTo>
                      <a:pt x="121" y="240"/>
                    </a:lnTo>
                    <a:lnTo>
                      <a:pt x="181" y="1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p:cNvSpPr/>
              <p:nvPr/>
            </p:nvSpPr>
            <p:spPr>
              <a:xfrm>
                <a:off x="1754589" y="2484343"/>
                <a:ext cx="2044" cy="2044"/>
              </a:xfrm>
              <a:custGeom>
                <a:avLst/>
                <a:gdLst/>
                <a:ahLst/>
                <a:cxnLst/>
                <a:rect l="l" t="t" r="r" b="b"/>
                <a:pathLst>
                  <a:path w="61" h="61" extrusionOk="0">
                    <a:moveTo>
                      <a:pt x="0" y="1"/>
                    </a:moveTo>
                    <a:lnTo>
                      <a:pt x="0" y="1"/>
                    </a:lnTo>
                    <a:lnTo>
                      <a:pt x="0" y="1"/>
                    </a:lnTo>
                    <a:lnTo>
                      <a:pt x="0" y="1"/>
                    </a:lnTo>
                    <a:lnTo>
                      <a:pt x="60" y="61"/>
                    </a:lnTo>
                    <a:lnTo>
                      <a:pt x="60" y="61"/>
                    </a:lnTo>
                    <a:lnTo>
                      <a:pt x="0" y="1"/>
                    </a:lnTo>
                    <a:lnTo>
                      <a:pt x="0" y="1"/>
                    </a:lnTo>
                    <a:lnTo>
                      <a:pt x="0" y="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735;p50"/>
            <p:cNvSpPr/>
            <p:nvPr/>
          </p:nvSpPr>
          <p:spPr>
            <a:xfrm>
              <a:off x="1839055" y="1794508"/>
              <a:ext cx="510851" cy="510884"/>
            </a:xfrm>
            <a:custGeom>
              <a:avLst/>
              <a:gdLst/>
              <a:ahLst/>
              <a:cxnLst/>
              <a:rect l="l" t="t" r="r" b="b"/>
              <a:pathLst>
                <a:path w="15247" h="15248" extrusionOk="0">
                  <a:moveTo>
                    <a:pt x="7623" y="1"/>
                  </a:moveTo>
                  <a:lnTo>
                    <a:pt x="6843" y="61"/>
                  </a:lnTo>
                  <a:lnTo>
                    <a:pt x="6123" y="121"/>
                  </a:lnTo>
                  <a:lnTo>
                    <a:pt x="5463" y="301"/>
                  </a:lnTo>
                  <a:lnTo>
                    <a:pt x="4802" y="541"/>
                  </a:lnTo>
                  <a:lnTo>
                    <a:pt x="4142" y="841"/>
                  </a:lnTo>
                  <a:lnTo>
                    <a:pt x="3542" y="1201"/>
                  </a:lnTo>
                  <a:lnTo>
                    <a:pt x="2941" y="1622"/>
                  </a:lnTo>
                  <a:lnTo>
                    <a:pt x="2401" y="2042"/>
                  </a:lnTo>
                  <a:lnTo>
                    <a:pt x="1921" y="2582"/>
                  </a:lnTo>
                  <a:lnTo>
                    <a:pt x="1441" y="3122"/>
                  </a:lnTo>
                  <a:lnTo>
                    <a:pt x="1081" y="3722"/>
                  </a:lnTo>
                  <a:lnTo>
                    <a:pt x="721" y="4323"/>
                  </a:lnTo>
                  <a:lnTo>
                    <a:pt x="420" y="5103"/>
                  </a:lnTo>
                  <a:lnTo>
                    <a:pt x="180" y="5943"/>
                  </a:lnTo>
                  <a:lnTo>
                    <a:pt x="0" y="6784"/>
                  </a:lnTo>
                  <a:lnTo>
                    <a:pt x="0" y="7624"/>
                  </a:lnTo>
                  <a:lnTo>
                    <a:pt x="0" y="8404"/>
                  </a:lnTo>
                  <a:lnTo>
                    <a:pt x="120" y="9185"/>
                  </a:lnTo>
                  <a:lnTo>
                    <a:pt x="300" y="9905"/>
                  </a:lnTo>
                  <a:lnTo>
                    <a:pt x="600" y="10565"/>
                  </a:lnTo>
                  <a:lnTo>
                    <a:pt x="901" y="11286"/>
                  </a:lnTo>
                  <a:lnTo>
                    <a:pt x="1261" y="11886"/>
                  </a:lnTo>
                  <a:lnTo>
                    <a:pt x="1741" y="12486"/>
                  </a:lnTo>
                  <a:lnTo>
                    <a:pt x="2221" y="13026"/>
                  </a:lnTo>
                  <a:lnTo>
                    <a:pt x="2761" y="13507"/>
                  </a:lnTo>
                  <a:lnTo>
                    <a:pt x="3362" y="13927"/>
                  </a:lnTo>
                  <a:lnTo>
                    <a:pt x="3962" y="14347"/>
                  </a:lnTo>
                  <a:lnTo>
                    <a:pt x="4622" y="14647"/>
                  </a:lnTo>
                  <a:lnTo>
                    <a:pt x="5343" y="14887"/>
                  </a:lnTo>
                  <a:lnTo>
                    <a:pt x="6063" y="15067"/>
                  </a:lnTo>
                  <a:lnTo>
                    <a:pt x="6843" y="15187"/>
                  </a:lnTo>
                  <a:lnTo>
                    <a:pt x="7623" y="15247"/>
                  </a:lnTo>
                  <a:lnTo>
                    <a:pt x="8404" y="15187"/>
                  </a:lnTo>
                  <a:lnTo>
                    <a:pt x="9124" y="15067"/>
                  </a:lnTo>
                  <a:lnTo>
                    <a:pt x="9844" y="14887"/>
                  </a:lnTo>
                  <a:lnTo>
                    <a:pt x="10565" y="14647"/>
                  </a:lnTo>
                  <a:lnTo>
                    <a:pt x="11225" y="14347"/>
                  </a:lnTo>
                  <a:lnTo>
                    <a:pt x="11885" y="13927"/>
                  </a:lnTo>
                  <a:lnTo>
                    <a:pt x="12426" y="13507"/>
                  </a:lnTo>
                  <a:lnTo>
                    <a:pt x="12966" y="13026"/>
                  </a:lnTo>
                  <a:lnTo>
                    <a:pt x="13506" y="12486"/>
                  </a:lnTo>
                  <a:lnTo>
                    <a:pt x="13926" y="11886"/>
                  </a:lnTo>
                  <a:lnTo>
                    <a:pt x="14286" y="11286"/>
                  </a:lnTo>
                  <a:lnTo>
                    <a:pt x="14647" y="10565"/>
                  </a:lnTo>
                  <a:lnTo>
                    <a:pt x="14887" y="9905"/>
                  </a:lnTo>
                  <a:lnTo>
                    <a:pt x="15067" y="9185"/>
                  </a:lnTo>
                  <a:lnTo>
                    <a:pt x="15187" y="8404"/>
                  </a:lnTo>
                  <a:lnTo>
                    <a:pt x="15247" y="7624"/>
                  </a:lnTo>
                  <a:lnTo>
                    <a:pt x="15187" y="6844"/>
                  </a:lnTo>
                  <a:lnTo>
                    <a:pt x="15067" y="6063"/>
                  </a:lnTo>
                  <a:lnTo>
                    <a:pt x="14887" y="5343"/>
                  </a:lnTo>
                  <a:lnTo>
                    <a:pt x="14647" y="4683"/>
                  </a:lnTo>
                  <a:lnTo>
                    <a:pt x="14286" y="3963"/>
                  </a:lnTo>
                  <a:lnTo>
                    <a:pt x="13926" y="3362"/>
                  </a:lnTo>
                  <a:lnTo>
                    <a:pt x="13506" y="2762"/>
                  </a:lnTo>
                  <a:lnTo>
                    <a:pt x="12966" y="2222"/>
                  </a:lnTo>
                  <a:lnTo>
                    <a:pt x="12426" y="1742"/>
                  </a:lnTo>
                  <a:lnTo>
                    <a:pt x="11885" y="1321"/>
                  </a:lnTo>
                  <a:lnTo>
                    <a:pt x="11225" y="901"/>
                  </a:lnTo>
                  <a:lnTo>
                    <a:pt x="10565" y="601"/>
                  </a:lnTo>
                  <a:lnTo>
                    <a:pt x="9844" y="361"/>
                  </a:lnTo>
                  <a:lnTo>
                    <a:pt x="9124" y="181"/>
                  </a:lnTo>
                  <a:lnTo>
                    <a:pt x="8404" y="61"/>
                  </a:lnTo>
                  <a:lnTo>
                    <a:pt x="7623" y="1"/>
                  </a:lnTo>
                  <a:close/>
                </a:path>
              </a:pathLst>
            </a:custGeom>
            <a:solidFill>
              <a:srgbClr val="FFE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p:cNvSpPr/>
            <p:nvPr/>
          </p:nvSpPr>
          <p:spPr>
            <a:xfrm>
              <a:off x="1408649" y="1637638"/>
              <a:ext cx="2528086" cy="1884489"/>
            </a:xfrm>
            <a:custGeom>
              <a:avLst/>
              <a:gdLst/>
              <a:ahLst/>
              <a:cxnLst/>
              <a:rect l="l" t="t" r="r" b="b"/>
              <a:pathLst>
                <a:path w="75454" h="56245" extrusionOk="0">
                  <a:moveTo>
                    <a:pt x="60867" y="2342"/>
                  </a:moveTo>
                  <a:lnTo>
                    <a:pt x="60807" y="2402"/>
                  </a:lnTo>
                  <a:lnTo>
                    <a:pt x="60807" y="2462"/>
                  </a:lnTo>
                  <a:lnTo>
                    <a:pt x="60687" y="2462"/>
                  </a:lnTo>
                  <a:lnTo>
                    <a:pt x="60867" y="2342"/>
                  </a:lnTo>
                  <a:close/>
                  <a:moveTo>
                    <a:pt x="60327" y="2342"/>
                  </a:moveTo>
                  <a:lnTo>
                    <a:pt x="60267" y="2642"/>
                  </a:lnTo>
                  <a:lnTo>
                    <a:pt x="60026" y="2762"/>
                  </a:lnTo>
                  <a:lnTo>
                    <a:pt x="60026" y="2762"/>
                  </a:lnTo>
                  <a:lnTo>
                    <a:pt x="60327" y="2342"/>
                  </a:lnTo>
                  <a:close/>
                  <a:moveTo>
                    <a:pt x="59726" y="2522"/>
                  </a:moveTo>
                  <a:lnTo>
                    <a:pt x="59726" y="2642"/>
                  </a:lnTo>
                  <a:lnTo>
                    <a:pt x="59666" y="2762"/>
                  </a:lnTo>
                  <a:lnTo>
                    <a:pt x="59666" y="2942"/>
                  </a:lnTo>
                  <a:lnTo>
                    <a:pt x="59306" y="3062"/>
                  </a:lnTo>
                  <a:lnTo>
                    <a:pt x="59666" y="2642"/>
                  </a:lnTo>
                  <a:lnTo>
                    <a:pt x="59666" y="2582"/>
                  </a:lnTo>
                  <a:lnTo>
                    <a:pt x="59726" y="2522"/>
                  </a:lnTo>
                  <a:close/>
                  <a:moveTo>
                    <a:pt x="59066" y="2762"/>
                  </a:moveTo>
                  <a:lnTo>
                    <a:pt x="58886" y="3182"/>
                  </a:lnTo>
                  <a:lnTo>
                    <a:pt x="58826" y="3302"/>
                  </a:lnTo>
                  <a:lnTo>
                    <a:pt x="58226" y="3602"/>
                  </a:lnTo>
                  <a:lnTo>
                    <a:pt x="58526" y="3302"/>
                  </a:lnTo>
                  <a:lnTo>
                    <a:pt x="59066" y="2762"/>
                  </a:lnTo>
                  <a:close/>
                  <a:moveTo>
                    <a:pt x="57565" y="3903"/>
                  </a:moveTo>
                  <a:lnTo>
                    <a:pt x="57505" y="4023"/>
                  </a:lnTo>
                  <a:lnTo>
                    <a:pt x="57445" y="4083"/>
                  </a:lnTo>
                  <a:lnTo>
                    <a:pt x="57445" y="4083"/>
                  </a:lnTo>
                  <a:lnTo>
                    <a:pt x="57505" y="3963"/>
                  </a:lnTo>
                  <a:lnTo>
                    <a:pt x="57565" y="3903"/>
                  </a:lnTo>
                  <a:close/>
                  <a:moveTo>
                    <a:pt x="59486" y="3963"/>
                  </a:moveTo>
                  <a:lnTo>
                    <a:pt x="59666" y="4023"/>
                  </a:lnTo>
                  <a:lnTo>
                    <a:pt x="59426" y="4083"/>
                  </a:lnTo>
                  <a:lnTo>
                    <a:pt x="59306" y="4083"/>
                  </a:lnTo>
                  <a:lnTo>
                    <a:pt x="59486" y="3963"/>
                  </a:lnTo>
                  <a:close/>
                  <a:moveTo>
                    <a:pt x="57145" y="3182"/>
                  </a:moveTo>
                  <a:lnTo>
                    <a:pt x="56725" y="3662"/>
                  </a:lnTo>
                  <a:lnTo>
                    <a:pt x="56545" y="4023"/>
                  </a:lnTo>
                  <a:lnTo>
                    <a:pt x="56485" y="4023"/>
                  </a:lnTo>
                  <a:lnTo>
                    <a:pt x="56365" y="4143"/>
                  </a:lnTo>
                  <a:lnTo>
                    <a:pt x="56065" y="4383"/>
                  </a:lnTo>
                  <a:lnTo>
                    <a:pt x="56485" y="3842"/>
                  </a:lnTo>
                  <a:lnTo>
                    <a:pt x="56785" y="3482"/>
                  </a:lnTo>
                  <a:lnTo>
                    <a:pt x="57085" y="3242"/>
                  </a:lnTo>
                  <a:lnTo>
                    <a:pt x="57145" y="3182"/>
                  </a:lnTo>
                  <a:close/>
                  <a:moveTo>
                    <a:pt x="56845" y="4323"/>
                  </a:moveTo>
                  <a:lnTo>
                    <a:pt x="56785" y="4443"/>
                  </a:lnTo>
                  <a:lnTo>
                    <a:pt x="56725" y="4503"/>
                  </a:lnTo>
                  <a:lnTo>
                    <a:pt x="56725" y="4503"/>
                  </a:lnTo>
                  <a:lnTo>
                    <a:pt x="56845" y="4323"/>
                  </a:lnTo>
                  <a:close/>
                  <a:moveTo>
                    <a:pt x="54924" y="5703"/>
                  </a:moveTo>
                  <a:lnTo>
                    <a:pt x="54924" y="5823"/>
                  </a:lnTo>
                  <a:lnTo>
                    <a:pt x="54804" y="5883"/>
                  </a:lnTo>
                  <a:lnTo>
                    <a:pt x="54864" y="5763"/>
                  </a:lnTo>
                  <a:lnTo>
                    <a:pt x="54924" y="5703"/>
                  </a:lnTo>
                  <a:close/>
                  <a:moveTo>
                    <a:pt x="54084" y="5763"/>
                  </a:moveTo>
                  <a:lnTo>
                    <a:pt x="54024" y="6244"/>
                  </a:lnTo>
                  <a:lnTo>
                    <a:pt x="53844" y="6424"/>
                  </a:lnTo>
                  <a:lnTo>
                    <a:pt x="53964" y="6063"/>
                  </a:lnTo>
                  <a:lnTo>
                    <a:pt x="54024" y="5823"/>
                  </a:lnTo>
                  <a:lnTo>
                    <a:pt x="54084" y="5763"/>
                  </a:lnTo>
                  <a:close/>
                  <a:moveTo>
                    <a:pt x="53424" y="6484"/>
                  </a:moveTo>
                  <a:lnTo>
                    <a:pt x="53424" y="6784"/>
                  </a:lnTo>
                  <a:lnTo>
                    <a:pt x="53424" y="6844"/>
                  </a:lnTo>
                  <a:lnTo>
                    <a:pt x="53304" y="6964"/>
                  </a:lnTo>
                  <a:lnTo>
                    <a:pt x="53244" y="7024"/>
                  </a:lnTo>
                  <a:lnTo>
                    <a:pt x="53244" y="6904"/>
                  </a:lnTo>
                  <a:lnTo>
                    <a:pt x="53304" y="6664"/>
                  </a:lnTo>
                  <a:lnTo>
                    <a:pt x="53424" y="6484"/>
                  </a:lnTo>
                  <a:close/>
                  <a:moveTo>
                    <a:pt x="52823" y="7384"/>
                  </a:moveTo>
                  <a:lnTo>
                    <a:pt x="52883" y="7564"/>
                  </a:lnTo>
                  <a:lnTo>
                    <a:pt x="52823" y="7684"/>
                  </a:lnTo>
                  <a:lnTo>
                    <a:pt x="52583" y="7924"/>
                  </a:lnTo>
                  <a:lnTo>
                    <a:pt x="52583" y="7924"/>
                  </a:lnTo>
                  <a:lnTo>
                    <a:pt x="52823" y="7384"/>
                  </a:lnTo>
                  <a:close/>
                  <a:moveTo>
                    <a:pt x="52043" y="7564"/>
                  </a:moveTo>
                  <a:lnTo>
                    <a:pt x="52043" y="8044"/>
                  </a:lnTo>
                  <a:lnTo>
                    <a:pt x="51923" y="8344"/>
                  </a:lnTo>
                  <a:lnTo>
                    <a:pt x="51863" y="7924"/>
                  </a:lnTo>
                  <a:lnTo>
                    <a:pt x="51923" y="7804"/>
                  </a:lnTo>
                  <a:lnTo>
                    <a:pt x="52043" y="7564"/>
                  </a:lnTo>
                  <a:close/>
                  <a:moveTo>
                    <a:pt x="42979" y="8885"/>
                  </a:moveTo>
                  <a:lnTo>
                    <a:pt x="43219" y="9005"/>
                  </a:lnTo>
                  <a:lnTo>
                    <a:pt x="43339" y="9065"/>
                  </a:lnTo>
                  <a:lnTo>
                    <a:pt x="43279" y="9065"/>
                  </a:lnTo>
                  <a:lnTo>
                    <a:pt x="42979" y="8885"/>
                  </a:lnTo>
                  <a:close/>
                  <a:moveTo>
                    <a:pt x="51683" y="7324"/>
                  </a:moveTo>
                  <a:lnTo>
                    <a:pt x="51623" y="7504"/>
                  </a:lnTo>
                  <a:lnTo>
                    <a:pt x="51563" y="7924"/>
                  </a:lnTo>
                  <a:lnTo>
                    <a:pt x="51503" y="8044"/>
                  </a:lnTo>
                  <a:lnTo>
                    <a:pt x="51323" y="8524"/>
                  </a:lnTo>
                  <a:lnTo>
                    <a:pt x="51263" y="8825"/>
                  </a:lnTo>
                  <a:lnTo>
                    <a:pt x="51203" y="9065"/>
                  </a:lnTo>
                  <a:lnTo>
                    <a:pt x="51203" y="9125"/>
                  </a:lnTo>
                  <a:lnTo>
                    <a:pt x="51143" y="9185"/>
                  </a:lnTo>
                  <a:lnTo>
                    <a:pt x="51143" y="8945"/>
                  </a:lnTo>
                  <a:lnTo>
                    <a:pt x="51263" y="8464"/>
                  </a:lnTo>
                  <a:lnTo>
                    <a:pt x="51383" y="7924"/>
                  </a:lnTo>
                  <a:lnTo>
                    <a:pt x="51683" y="7324"/>
                  </a:lnTo>
                  <a:close/>
                  <a:moveTo>
                    <a:pt x="55044" y="9125"/>
                  </a:moveTo>
                  <a:lnTo>
                    <a:pt x="54984" y="9185"/>
                  </a:lnTo>
                  <a:lnTo>
                    <a:pt x="55016" y="9181"/>
                  </a:lnTo>
                  <a:lnTo>
                    <a:pt x="55016" y="9181"/>
                  </a:lnTo>
                  <a:lnTo>
                    <a:pt x="55044" y="9125"/>
                  </a:lnTo>
                  <a:close/>
                  <a:moveTo>
                    <a:pt x="55765" y="9245"/>
                  </a:moveTo>
                  <a:lnTo>
                    <a:pt x="55645" y="9365"/>
                  </a:lnTo>
                  <a:lnTo>
                    <a:pt x="55585" y="9365"/>
                  </a:lnTo>
                  <a:lnTo>
                    <a:pt x="55525" y="9425"/>
                  </a:lnTo>
                  <a:lnTo>
                    <a:pt x="55525" y="9305"/>
                  </a:lnTo>
                  <a:lnTo>
                    <a:pt x="55765" y="9245"/>
                  </a:lnTo>
                  <a:close/>
                  <a:moveTo>
                    <a:pt x="66749" y="9365"/>
                  </a:moveTo>
                  <a:lnTo>
                    <a:pt x="66689" y="9425"/>
                  </a:lnTo>
                  <a:lnTo>
                    <a:pt x="66809" y="9365"/>
                  </a:lnTo>
                  <a:close/>
                  <a:moveTo>
                    <a:pt x="55224" y="9425"/>
                  </a:moveTo>
                  <a:lnTo>
                    <a:pt x="55104" y="9545"/>
                  </a:lnTo>
                  <a:lnTo>
                    <a:pt x="54781" y="9591"/>
                  </a:lnTo>
                  <a:lnTo>
                    <a:pt x="54781" y="9591"/>
                  </a:lnTo>
                  <a:lnTo>
                    <a:pt x="55224" y="9425"/>
                  </a:lnTo>
                  <a:close/>
                  <a:moveTo>
                    <a:pt x="57265" y="8404"/>
                  </a:moveTo>
                  <a:lnTo>
                    <a:pt x="56572" y="8885"/>
                  </a:lnTo>
                  <a:lnTo>
                    <a:pt x="56545" y="8885"/>
                  </a:lnTo>
                  <a:lnTo>
                    <a:pt x="56245" y="9005"/>
                  </a:lnTo>
                  <a:lnTo>
                    <a:pt x="56185" y="9005"/>
                  </a:lnTo>
                  <a:lnTo>
                    <a:pt x="55645" y="9065"/>
                  </a:lnTo>
                  <a:lnTo>
                    <a:pt x="55645" y="9005"/>
                  </a:lnTo>
                  <a:lnTo>
                    <a:pt x="55585" y="9125"/>
                  </a:lnTo>
                  <a:lnTo>
                    <a:pt x="55464" y="9125"/>
                  </a:lnTo>
                  <a:lnTo>
                    <a:pt x="55016" y="9181"/>
                  </a:lnTo>
                  <a:lnTo>
                    <a:pt x="55016" y="9181"/>
                  </a:lnTo>
                  <a:lnTo>
                    <a:pt x="54984" y="9245"/>
                  </a:lnTo>
                  <a:lnTo>
                    <a:pt x="53664" y="9485"/>
                  </a:lnTo>
                  <a:lnTo>
                    <a:pt x="53364" y="9605"/>
                  </a:lnTo>
                  <a:lnTo>
                    <a:pt x="53484" y="9485"/>
                  </a:lnTo>
                  <a:lnTo>
                    <a:pt x="54084" y="9245"/>
                  </a:lnTo>
                  <a:lnTo>
                    <a:pt x="54744" y="8945"/>
                  </a:lnTo>
                  <a:lnTo>
                    <a:pt x="55284" y="8765"/>
                  </a:lnTo>
                  <a:lnTo>
                    <a:pt x="55885" y="8645"/>
                  </a:lnTo>
                  <a:lnTo>
                    <a:pt x="56485" y="8464"/>
                  </a:lnTo>
                  <a:lnTo>
                    <a:pt x="57025" y="8404"/>
                  </a:lnTo>
                  <a:close/>
                  <a:moveTo>
                    <a:pt x="51263" y="9185"/>
                  </a:moveTo>
                  <a:lnTo>
                    <a:pt x="51323" y="9485"/>
                  </a:lnTo>
                  <a:lnTo>
                    <a:pt x="51083" y="9785"/>
                  </a:lnTo>
                  <a:lnTo>
                    <a:pt x="51083" y="9605"/>
                  </a:lnTo>
                  <a:lnTo>
                    <a:pt x="51083" y="9365"/>
                  </a:lnTo>
                  <a:lnTo>
                    <a:pt x="51263" y="9185"/>
                  </a:lnTo>
                  <a:close/>
                  <a:moveTo>
                    <a:pt x="50362" y="10565"/>
                  </a:moveTo>
                  <a:lnTo>
                    <a:pt x="50482" y="10805"/>
                  </a:lnTo>
                  <a:lnTo>
                    <a:pt x="50362" y="10986"/>
                  </a:lnTo>
                  <a:lnTo>
                    <a:pt x="50362" y="10625"/>
                  </a:lnTo>
                  <a:lnTo>
                    <a:pt x="50362" y="10565"/>
                  </a:lnTo>
                  <a:close/>
                  <a:moveTo>
                    <a:pt x="40998" y="10986"/>
                  </a:moveTo>
                  <a:lnTo>
                    <a:pt x="40818" y="11286"/>
                  </a:lnTo>
                  <a:lnTo>
                    <a:pt x="40818" y="11286"/>
                  </a:lnTo>
                  <a:lnTo>
                    <a:pt x="40878" y="10986"/>
                  </a:lnTo>
                  <a:close/>
                  <a:moveTo>
                    <a:pt x="39618" y="11166"/>
                  </a:moveTo>
                  <a:lnTo>
                    <a:pt x="39618" y="11286"/>
                  </a:lnTo>
                  <a:lnTo>
                    <a:pt x="39558" y="11166"/>
                  </a:lnTo>
                  <a:close/>
                  <a:moveTo>
                    <a:pt x="50122" y="11166"/>
                  </a:moveTo>
                  <a:lnTo>
                    <a:pt x="50182" y="11286"/>
                  </a:lnTo>
                  <a:lnTo>
                    <a:pt x="50122" y="11346"/>
                  </a:lnTo>
                  <a:lnTo>
                    <a:pt x="50122" y="11166"/>
                  </a:lnTo>
                  <a:close/>
                  <a:moveTo>
                    <a:pt x="40218" y="11046"/>
                  </a:moveTo>
                  <a:lnTo>
                    <a:pt x="40158" y="11166"/>
                  </a:lnTo>
                  <a:lnTo>
                    <a:pt x="40158" y="11646"/>
                  </a:lnTo>
                  <a:lnTo>
                    <a:pt x="40038" y="11166"/>
                  </a:lnTo>
                  <a:lnTo>
                    <a:pt x="40038" y="11106"/>
                  </a:lnTo>
                  <a:lnTo>
                    <a:pt x="40218" y="11046"/>
                  </a:lnTo>
                  <a:close/>
                  <a:moveTo>
                    <a:pt x="45620" y="12306"/>
                  </a:moveTo>
                  <a:lnTo>
                    <a:pt x="45680" y="12366"/>
                  </a:lnTo>
                  <a:lnTo>
                    <a:pt x="45620" y="12426"/>
                  </a:lnTo>
                  <a:lnTo>
                    <a:pt x="45620" y="12306"/>
                  </a:lnTo>
                  <a:close/>
                  <a:moveTo>
                    <a:pt x="37757" y="11946"/>
                  </a:moveTo>
                  <a:lnTo>
                    <a:pt x="37877" y="12066"/>
                  </a:lnTo>
                  <a:lnTo>
                    <a:pt x="38057" y="12486"/>
                  </a:lnTo>
                  <a:lnTo>
                    <a:pt x="37877" y="12126"/>
                  </a:lnTo>
                  <a:lnTo>
                    <a:pt x="37757" y="11946"/>
                  </a:lnTo>
                  <a:close/>
                  <a:moveTo>
                    <a:pt x="39017" y="12486"/>
                  </a:moveTo>
                  <a:lnTo>
                    <a:pt x="39198" y="12666"/>
                  </a:lnTo>
                  <a:lnTo>
                    <a:pt x="39438" y="13086"/>
                  </a:lnTo>
                  <a:lnTo>
                    <a:pt x="39137" y="12666"/>
                  </a:lnTo>
                  <a:lnTo>
                    <a:pt x="39017" y="12486"/>
                  </a:lnTo>
                  <a:close/>
                  <a:moveTo>
                    <a:pt x="39738" y="11766"/>
                  </a:moveTo>
                  <a:lnTo>
                    <a:pt x="40098" y="12546"/>
                  </a:lnTo>
                  <a:lnTo>
                    <a:pt x="40338" y="12966"/>
                  </a:lnTo>
                  <a:lnTo>
                    <a:pt x="40398" y="13267"/>
                  </a:lnTo>
                  <a:lnTo>
                    <a:pt x="40098" y="12906"/>
                  </a:lnTo>
                  <a:lnTo>
                    <a:pt x="39858" y="12246"/>
                  </a:lnTo>
                  <a:lnTo>
                    <a:pt x="39738" y="11766"/>
                  </a:lnTo>
                  <a:close/>
                  <a:moveTo>
                    <a:pt x="47001" y="13387"/>
                  </a:moveTo>
                  <a:lnTo>
                    <a:pt x="47061" y="13447"/>
                  </a:lnTo>
                  <a:lnTo>
                    <a:pt x="46941" y="13567"/>
                  </a:lnTo>
                  <a:lnTo>
                    <a:pt x="47001" y="13387"/>
                  </a:lnTo>
                  <a:close/>
                  <a:moveTo>
                    <a:pt x="47481" y="13807"/>
                  </a:moveTo>
                  <a:lnTo>
                    <a:pt x="47541" y="13867"/>
                  </a:lnTo>
                  <a:lnTo>
                    <a:pt x="47481" y="13987"/>
                  </a:lnTo>
                  <a:lnTo>
                    <a:pt x="47481" y="13807"/>
                  </a:lnTo>
                  <a:close/>
                  <a:moveTo>
                    <a:pt x="53364" y="13026"/>
                  </a:moveTo>
                  <a:lnTo>
                    <a:pt x="53304" y="13146"/>
                  </a:lnTo>
                  <a:lnTo>
                    <a:pt x="53184" y="13867"/>
                  </a:lnTo>
                  <a:lnTo>
                    <a:pt x="53184" y="13927"/>
                  </a:lnTo>
                  <a:lnTo>
                    <a:pt x="53123" y="13987"/>
                  </a:lnTo>
                  <a:lnTo>
                    <a:pt x="53184" y="13807"/>
                  </a:lnTo>
                  <a:lnTo>
                    <a:pt x="53244" y="13387"/>
                  </a:lnTo>
                  <a:lnTo>
                    <a:pt x="53244" y="13026"/>
                  </a:lnTo>
                  <a:close/>
                  <a:moveTo>
                    <a:pt x="38237" y="12726"/>
                  </a:moveTo>
                  <a:lnTo>
                    <a:pt x="38717" y="13387"/>
                  </a:lnTo>
                  <a:lnTo>
                    <a:pt x="39378" y="14227"/>
                  </a:lnTo>
                  <a:lnTo>
                    <a:pt x="39378" y="14227"/>
                  </a:lnTo>
                  <a:lnTo>
                    <a:pt x="39198" y="14047"/>
                  </a:lnTo>
                  <a:lnTo>
                    <a:pt x="38837" y="13627"/>
                  </a:lnTo>
                  <a:lnTo>
                    <a:pt x="38477" y="13146"/>
                  </a:lnTo>
                  <a:lnTo>
                    <a:pt x="38237" y="12726"/>
                  </a:lnTo>
                  <a:close/>
                  <a:moveTo>
                    <a:pt x="46161" y="12666"/>
                  </a:moveTo>
                  <a:lnTo>
                    <a:pt x="46281" y="12726"/>
                  </a:lnTo>
                  <a:lnTo>
                    <a:pt x="46221" y="12786"/>
                  </a:lnTo>
                  <a:lnTo>
                    <a:pt x="45980" y="13206"/>
                  </a:lnTo>
                  <a:lnTo>
                    <a:pt x="45680" y="13747"/>
                  </a:lnTo>
                  <a:lnTo>
                    <a:pt x="45560" y="14227"/>
                  </a:lnTo>
                  <a:lnTo>
                    <a:pt x="45260" y="14227"/>
                  </a:lnTo>
                  <a:lnTo>
                    <a:pt x="45440" y="13807"/>
                  </a:lnTo>
                  <a:lnTo>
                    <a:pt x="45680" y="13447"/>
                  </a:lnTo>
                  <a:lnTo>
                    <a:pt x="45980" y="13026"/>
                  </a:lnTo>
                  <a:lnTo>
                    <a:pt x="46161" y="12666"/>
                  </a:lnTo>
                  <a:close/>
                  <a:moveTo>
                    <a:pt x="44780" y="13146"/>
                  </a:moveTo>
                  <a:lnTo>
                    <a:pt x="44720" y="13687"/>
                  </a:lnTo>
                  <a:lnTo>
                    <a:pt x="44720" y="14287"/>
                  </a:lnTo>
                  <a:lnTo>
                    <a:pt x="44480" y="14287"/>
                  </a:lnTo>
                  <a:lnTo>
                    <a:pt x="44480" y="14227"/>
                  </a:lnTo>
                  <a:lnTo>
                    <a:pt x="44660" y="13627"/>
                  </a:lnTo>
                  <a:lnTo>
                    <a:pt x="44780" y="13146"/>
                  </a:lnTo>
                  <a:close/>
                  <a:moveTo>
                    <a:pt x="44960" y="13927"/>
                  </a:moveTo>
                  <a:lnTo>
                    <a:pt x="44960" y="14107"/>
                  </a:lnTo>
                  <a:lnTo>
                    <a:pt x="44960" y="14287"/>
                  </a:lnTo>
                  <a:lnTo>
                    <a:pt x="44900" y="14287"/>
                  </a:lnTo>
                  <a:lnTo>
                    <a:pt x="44960" y="13927"/>
                  </a:lnTo>
                  <a:close/>
                  <a:moveTo>
                    <a:pt x="54024" y="14167"/>
                  </a:moveTo>
                  <a:lnTo>
                    <a:pt x="54084" y="14287"/>
                  </a:lnTo>
                  <a:lnTo>
                    <a:pt x="54024" y="14287"/>
                  </a:lnTo>
                  <a:lnTo>
                    <a:pt x="54024" y="14167"/>
                  </a:lnTo>
                  <a:close/>
                  <a:moveTo>
                    <a:pt x="57685" y="14107"/>
                  </a:moveTo>
                  <a:lnTo>
                    <a:pt x="57806" y="14287"/>
                  </a:lnTo>
                  <a:lnTo>
                    <a:pt x="57745" y="14287"/>
                  </a:lnTo>
                  <a:lnTo>
                    <a:pt x="57685" y="14107"/>
                  </a:lnTo>
                  <a:close/>
                  <a:moveTo>
                    <a:pt x="43579" y="13807"/>
                  </a:moveTo>
                  <a:lnTo>
                    <a:pt x="43639" y="14347"/>
                  </a:lnTo>
                  <a:lnTo>
                    <a:pt x="43519" y="14287"/>
                  </a:lnTo>
                  <a:lnTo>
                    <a:pt x="43579" y="13807"/>
                  </a:lnTo>
                  <a:close/>
                  <a:moveTo>
                    <a:pt x="44240" y="12906"/>
                  </a:moveTo>
                  <a:lnTo>
                    <a:pt x="44180" y="13146"/>
                  </a:lnTo>
                  <a:lnTo>
                    <a:pt x="44180" y="14227"/>
                  </a:lnTo>
                  <a:lnTo>
                    <a:pt x="44180" y="14347"/>
                  </a:lnTo>
                  <a:lnTo>
                    <a:pt x="43820" y="14347"/>
                  </a:lnTo>
                  <a:lnTo>
                    <a:pt x="43940" y="13747"/>
                  </a:lnTo>
                  <a:lnTo>
                    <a:pt x="44060" y="13267"/>
                  </a:lnTo>
                  <a:lnTo>
                    <a:pt x="44240" y="12906"/>
                  </a:lnTo>
                  <a:close/>
                  <a:moveTo>
                    <a:pt x="56485" y="14227"/>
                  </a:moveTo>
                  <a:lnTo>
                    <a:pt x="56545" y="14347"/>
                  </a:lnTo>
                  <a:lnTo>
                    <a:pt x="56485" y="14347"/>
                  </a:lnTo>
                  <a:lnTo>
                    <a:pt x="56485" y="14227"/>
                  </a:lnTo>
                  <a:close/>
                  <a:moveTo>
                    <a:pt x="55885" y="14287"/>
                  </a:moveTo>
                  <a:lnTo>
                    <a:pt x="55945" y="14407"/>
                  </a:lnTo>
                  <a:lnTo>
                    <a:pt x="55825" y="14407"/>
                  </a:lnTo>
                  <a:lnTo>
                    <a:pt x="55825" y="14287"/>
                  </a:lnTo>
                  <a:close/>
                  <a:moveTo>
                    <a:pt x="58946" y="13927"/>
                  </a:moveTo>
                  <a:lnTo>
                    <a:pt x="59006" y="13987"/>
                  </a:lnTo>
                  <a:lnTo>
                    <a:pt x="59426" y="14527"/>
                  </a:lnTo>
                  <a:lnTo>
                    <a:pt x="59066" y="14587"/>
                  </a:lnTo>
                  <a:lnTo>
                    <a:pt x="59006" y="14407"/>
                  </a:lnTo>
                  <a:lnTo>
                    <a:pt x="59186" y="14407"/>
                  </a:lnTo>
                  <a:lnTo>
                    <a:pt x="59066" y="14347"/>
                  </a:lnTo>
                  <a:lnTo>
                    <a:pt x="59006" y="14347"/>
                  </a:lnTo>
                  <a:lnTo>
                    <a:pt x="59006" y="14287"/>
                  </a:lnTo>
                  <a:lnTo>
                    <a:pt x="58946" y="13927"/>
                  </a:lnTo>
                  <a:close/>
                  <a:moveTo>
                    <a:pt x="53184" y="14227"/>
                  </a:moveTo>
                  <a:lnTo>
                    <a:pt x="53184" y="14587"/>
                  </a:lnTo>
                  <a:lnTo>
                    <a:pt x="52883" y="14707"/>
                  </a:lnTo>
                  <a:lnTo>
                    <a:pt x="52823" y="14707"/>
                  </a:lnTo>
                  <a:lnTo>
                    <a:pt x="52943" y="14467"/>
                  </a:lnTo>
                  <a:lnTo>
                    <a:pt x="53184" y="14227"/>
                  </a:lnTo>
                  <a:close/>
                  <a:moveTo>
                    <a:pt x="45140" y="14587"/>
                  </a:moveTo>
                  <a:lnTo>
                    <a:pt x="45500" y="14647"/>
                  </a:lnTo>
                  <a:lnTo>
                    <a:pt x="45500" y="14827"/>
                  </a:lnTo>
                  <a:lnTo>
                    <a:pt x="45080" y="14887"/>
                  </a:lnTo>
                  <a:lnTo>
                    <a:pt x="45140" y="14587"/>
                  </a:lnTo>
                  <a:close/>
                  <a:moveTo>
                    <a:pt x="44480" y="14527"/>
                  </a:moveTo>
                  <a:lnTo>
                    <a:pt x="44780" y="14587"/>
                  </a:lnTo>
                  <a:lnTo>
                    <a:pt x="44840" y="14767"/>
                  </a:lnTo>
                  <a:lnTo>
                    <a:pt x="44840" y="14587"/>
                  </a:lnTo>
                  <a:lnTo>
                    <a:pt x="44900" y="14587"/>
                  </a:lnTo>
                  <a:lnTo>
                    <a:pt x="44900" y="14887"/>
                  </a:lnTo>
                  <a:lnTo>
                    <a:pt x="44780" y="14947"/>
                  </a:lnTo>
                  <a:lnTo>
                    <a:pt x="44420" y="15007"/>
                  </a:lnTo>
                  <a:lnTo>
                    <a:pt x="44420" y="15007"/>
                  </a:lnTo>
                  <a:lnTo>
                    <a:pt x="44480" y="14527"/>
                  </a:lnTo>
                  <a:close/>
                  <a:moveTo>
                    <a:pt x="60867" y="13867"/>
                  </a:moveTo>
                  <a:lnTo>
                    <a:pt x="61407" y="15067"/>
                  </a:lnTo>
                  <a:lnTo>
                    <a:pt x="61107" y="15007"/>
                  </a:lnTo>
                  <a:lnTo>
                    <a:pt x="61047" y="14887"/>
                  </a:lnTo>
                  <a:lnTo>
                    <a:pt x="61287" y="14827"/>
                  </a:lnTo>
                  <a:lnTo>
                    <a:pt x="61047" y="14827"/>
                  </a:lnTo>
                  <a:lnTo>
                    <a:pt x="61047" y="14647"/>
                  </a:lnTo>
                  <a:lnTo>
                    <a:pt x="60867" y="13867"/>
                  </a:lnTo>
                  <a:close/>
                  <a:moveTo>
                    <a:pt x="70591" y="14947"/>
                  </a:moveTo>
                  <a:lnTo>
                    <a:pt x="70591" y="15007"/>
                  </a:lnTo>
                  <a:lnTo>
                    <a:pt x="70711" y="15127"/>
                  </a:lnTo>
                  <a:lnTo>
                    <a:pt x="70711" y="15127"/>
                  </a:lnTo>
                  <a:lnTo>
                    <a:pt x="70591" y="14947"/>
                  </a:lnTo>
                  <a:close/>
                  <a:moveTo>
                    <a:pt x="38597" y="15427"/>
                  </a:moveTo>
                  <a:lnTo>
                    <a:pt x="38717" y="15487"/>
                  </a:lnTo>
                  <a:lnTo>
                    <a:pt x="38717" y="15427"/>
                  </a:lnTo>
                  <a:close/>
                  <a:moveTo>
                    <a:pt x="36196" y="15548"/>
                  </a:moveTo>
                  <a:lnTo>
                    <a:pt x="36196" y="15548"/>
                  </a:lnTo>
                  <a:lnTo>
                    <a:pt x="36196" y="15548"/>
                  </a:lnTo>
                  <a:close/>
                  <a:moveTo>
                    <a:pt x="61587" y="13387"/>
                  </a:moveTo>
                  <a:lnTo>
                    <a:pt x="61827" y="13867"/>
                  </a:lnTo>
                  <a:lnTo>
                    <a:pt x="62067" y="14407"/>
                  </a:lnTo>
                  <a:lnTo>
                    <a:pt x="62367" y="15007"/>
                  </a:lnTo>
                  <a:lnTo>
                    <a:pt x="62548" y="15608"/>
                  </a:lnTo>
                  <a:lnTo>
                    <a:pt x="62247" y="15608"/>
                  </a:lnTo>
                  <a:lnTo>
                    <a:pt x="61947" y="15427"/>
                  </a:lnTo>
                  <a:lnTo>
                    <a:pt x="61947" y="15187"/>
                  </a:lnTo>
                  <a:lnTo>
                    <a:pt x="61947" y="15127"/>
                  </a:lnTo>
                  <a:lnTo>
                    <a:pt x="61827" y="14407"/>
                  </a:lnTo>
                  <a:lnTo>
                    <a:pt x="61647" y="13807"/>
                  </a:lnTo>
                  <a:lnTo>
                    <a:pt x="61587" y="13387"/>
                  </a:lnTo>
                  <a:close/>
                  <a:moveTo>
                    <a:pt x="62848" y="14587"/>
                  </a:moveTo>
                  <a:lnTo>
                    <a:pt x="63208" y="15788"/>
                  </a:lnTo>
                  <a:lnTo>
                    <a:pt x="63208" y="15788"/>
                  </a:lnTo>
                  <a:lnTo>
                    <a:pt x="63028" y="15728"/>
                  </a:lnTo>
                  <a:lnTo>
                    <a:pt x="63148" y="15728"/>
                  </a:lnTo>
                  <a:lnTo>
                    <a:pt x="62848" y="15668"/>
                  </a:lnTo>
                  <a:lnTo>
                    <a:pt x="62848" y="15487"/>
                  </a:lnTo>
                  <a:lnTo>
                    <a:pt x="62848" y="15067"/>
                  </a:lnTo>
                  <a:lnTo>
                    <a:pt x="62848" y="14587"/>
                  </a:lnTo>
                  <a:close/>
                  <a:moveTo>
                    <a:pt x="63568" y="14167"/>
                  </a:moveTo>
                  <a:lnTo>
                    <a:pt x="63808" y="14647"/>
                  </a:lnTo>
                  <a:lnTo>
                    <a:pt x="63988" y="15127"/>
                  </a:lnTo>
                  <a:lnTo>
                    <a:pt x="64168" y="15608"/>
                  </a:lnTo>
                  <a:lnTo>
                    <a:pt x="64288" y="16088"/>
                  </a:lnTo>
                  <a:lnTo>
                    <a:pt x="64228" y="16088"/>
                  </a:lnTo>
                  <a:lnTo>
                    <a:pt x="63808" y="15908"/>
                  </a:lnTo>
                  <a:lnTo>
                    <a:pt x="63688" y="15007"/>
                  </a:lnTo>
                  <a:lnTo>
                    <a:pt x="63568" y="14167"/>
                  </a:lnTo>
                  <a:close/>
                  <a:moveTo>
                    <a:pt x="64288" y="16208"/>
                  </a:moveTo>
                  <a:lnTo>
                    <a:pt x="64288" y="16268"/>
                  </a:lnTo>
                  <a:lnTo>
                    <a:pt x="64288" y="16328"/>
                  </a:lnTo>
                  <a:lnTo>
                    <a:pt x="64228" y="16268"/>
                  </a:lnTo>
                  <a:lnTo>
                    <a:pt x="63928" y="16208"/>
                  </a:lnTo>
                  <a:close/>
                  <a:moveTo>
                    <a:pt x="55104" y="16748"/>
                  </a:moveTo>
                  <a:lnTo>
                    <a:pt x="55104" y="16868"/>
                  </a:lnTo>
                  <a:lnTo>
                    <a:pt x="55044" y="16748"/>
                  </a:lnTo>
                  <a:close/>
                  <a:moveTo>
                    <a:pt x="56005" y="16748"/>
                  </a:moveTo>
                  <a:lnTo>
                    <a:pt x="55945" y="16868"/>
                  </a:lnTo>
                  <a:lnTo>
                    <a:pt x="55945" y="16748"/>
                  </a:lnTo>
                  <a:close/>
                  <a:moveTo>
                    <a:pt x="64168" y="13807"/>
                  </a:moveTo>
                  <a:lnTo>
                    <a:pt x="64228" y="13927"/>
                  </a:lnTo>
                  <a:lnTo>
                    <a:pt x="64768" y="14587"/>
                  </a:lnTo>
                  <a:lnTo>
                    <a:pt x="65249" y="15367"/>
                  </a:lnTo>
                  <a:lnTo>
                    <a:pt x="65669" y="16148"/>
                  </a:lnTo>
                  <a:lnTo>
                    <a:pt x="65909" y="16868"/>
                  </a:lnTo>
                  <a:lnTo>
                    <a:pt x="65969" y="17048"/>
                  </a:lnTo>
                  <a:lnTo>
                    <a:pt x="65969" y="17048"/>
                  </a:lnTo>
                  <a:lnTo>
                    <a:pt x="64829" y="16688"/>
                  </a:lnTo>
                  <a:lnTo>
                    <a:pt x="65009" y="16688"/>
                  </a:lnTo>
                  <a:lnTo>
                    <a:pt x="65369" y="16628"/>
                  </a:lnTo>
                  <a:lnTo>
                    <a:pt x="65009" y="16508"/>
                  </a:lnTo>
                  <a:lnTo>
                    <a:pt x="64468" y="16328"/>
                  </a:lnTo>
                  <a:lnTo>
                    <a:pt x="64468" y="16268"/>
                  </a:lnTo>
                  <a:lnTo>
                    <a:pt x="64468" y="16208"/>
                  </a:lnTo>
                  <a:lnTo>
                    <a:pt x="64468" y="15668"/>
                  </a:lnTo>
                  <a:lnTo>
                    <a:pt x="64408" y="15007"/>
                  </a:lnTo>
                  <a:lnTo>
                    <a:pt x="64348" y="14407"/>
                  </a:lnTo>
                  <a:lnTo>
                    <a:pt x="64168" y="13807"/>
                  </a:lnTo>
                  <a:close/>
                  <a:moveTo>
                    <a:pt x="52883" y="16928"/>
                  </a:moveTo>
                  <a:lnTo>
                    <a:pt x="52823" y="17228"/>
                  </a:lnTo>
                  <a:lnTo>
                    <a:pt x="52823" y="16988"/>
                  </a:lnTo>
                  <a:lnTo>
                    <a:pt x="52883" y="16928"/>
                  </a:lnTo>
                  <a:close/>
                  <a:moveTo>
                    <a:pt x="52043" y="17108"/>
                  </a:moveTo>
                  <a:lnTo>
                    <a:pt x="51863" y="17648"/>
                  </a:lnTo>
                  <a:lnTo>
                    <a:pt x="51863" y="17408"/>
                  </a:lnTo>
                  <a:lnTo>
                    <a:pt x="51863" y="17168"/>
                  </a:lnTo>
                  <a:lnTo>
                    <a:pt x="52043" y="17108"/>
                  </a:lnTo>
                  <a:close/>
                  <a:moveTo>
                    <a:pt x="44360" y="17648"/>
                  </a:moveTo>
                  <a:lnTo>
                    <a:pt x="44720" y="18009"/>
                  </a:lnTo>
                  <a:lnTo>
                    <a:pt x="44360" y="17768"/>
                  </a:lnTo>
                  <a:lnTo>
                    <a:pt x="44240" y="17708"/>
                  </a:lnTo>
                  <a:lnTo>
                    <a:pt x="44360" y="17648"/>
                  </a:lnTo>
                  <a:close/>
                  <a:moveTo>
                    <a:pt x="44840" y="18069"/>
                  </a:moveTo>
                  <a:lnTo>
                    <a:pt x="44900" y="18129"/>
                  </a:lnTo>
                  <a:lnTo>
                    <a:pt x="44960" y="18189"/>
                  </a:lnTo>
                  <a:lnTo>
                    <a:pt x="44900" y="18189"/>
                  </a:lnTo>
                  <a:lnTo>
                    <a:pt x="44780" y="18129"/>
                  </a:lnTo>
                  <a:lnTo>
                    <a:pt x="44840" y="18069"/>
                  </a:lnTo>
                  <a:close/>
                  <a:moveTo>
                    <a:pt x="52523" y="18249"/>
                  </a:moveTo>
                  <a:lnTo>
                    <a:pt x="52403" y="18609"/>
                  </a:lnTo>
                  <a:lnTo>
                    <a:pt x="52343" y="18549"/>
                  </a:lnTo>
                  <a:lnTo>
                    <a:pt x="52523" y="18249"/>
                  </a:lnTo>
                  <a:close/>
                  <a:moveTo>
                    <a:pt x="61107" y="18429"/>
                  </a:moveTo>
                  <a:lnTo>
                    <a:pt x="61227" y="18549"/>
                  </a:lnTo>
                  <a:lnTo>
                    <a:pt x="61107" y="18909"/>
                  </a:lnTo>
                  <a:lnTo>
                    <a:pt x="61047" y="19029"/>
                  </a:lnTo>
                  <a:lnTo>
                    <a:pt x="61047" y="18909"/>
                  </a:lnTo>
                  <a:lnTo>
                    <a:pt x="61107" y="18429"/>
                  </a:lnTo>
                  <a:close/>
                  <a:moveTo>
                    <a:pt x="53123" y="18549"/>
                  </a:moveTo>
                  <a:lnTo>
                    <a:pt x="53063" y="18969"/>
                  </a:lnTo>
                  <a:lnTo>
                    <a:pt x="53003" y="19209"/>
                  </a:lnTo>
                  <a:lnTo>
                    <a:pt x="52823" y="19029"/>
                  </a:lnTo>
                  <a:lnTo>
                    <a:pt x="53123" y="18549"/>
                  </a:lnTo>
                  <a:close/>
                  <a:moveTo>
                    <a:pt x="46701" y="19389"/>
                  </a:moveTo>
                  <a:lnTo>
                    <a:pt x="46701" y="19449"/>
                  </a:lnTo>
                  <a:lnTo>
                    <a:pt x="46581" y="19389"/>
                  </a:lnTo>
                  <a:close/>
                  <a:moveTo>
                    <a:pt x="61947" y="19089"/>
                  </a:moveTo>
                  <a:lnTo>
                    <a:pt x="62067" y="19209"/>
                  </a:lnTo>
                  <a:lnTo>
                    <a:pt x="62007" y="19269"/>
                  </a:lnTo>
                  <a:lnTo>
                    <a:pt x="61587" y="19749"/>
                  </a:lnTo>
                  <a:lnTo>
                    <a:pt x="61587" y="19749"/>
                  </a:lnTo>
                  <a:lnTo>
                    <a:pt x="61887" y="19269"/>
                  </a:lnTo>
                  <a:lnTo>
                    <a:pt x="61947" y="19089"/>
                  </a:lnTo>
                  <a:close/>
                  <a:moveTo>
                    <a:pt x="49342" y="19569"/>
                  </a:moveTo>
                  <a:lnTo>
                    <a:pt x="49462" y="19629"/>
                  </a:lnTo>
                  <a:lnTo>
                    <a:pt x="49402" y="19749"/>
                  </a:lnTo>
                  <a:lnTo>
                    <a:pt x="49342" y="19569"/>
                  </a:lnTo>
                  <a:close/>
                  <a:moveTo>
                    <a:pt x="43699" y="19569"/>
                  </a:moveTo>
                  <a:lnTo>
                    <a:pt x="44000" y="19689"/>
                  </a:lnTo>
                  <a:lnTo>
                    <a:pt x="43880" y="19809"/>
                  </a:lnTo>
                  <a:lnTo>
                    <a:pt x="43699" y="19569"/>
                  </a:lnTo>
                  <a:close/>
                  <a:moveTo>
                    <a:pt x="54324" y="16748"/>
                  </a:moveTo>
                  <a:lnTo>
                    <a:pt x="54264" y="17288"/>
                  </a:lnTo>
                  <a:lnTo>
                    <a:pt x="54264" y="17949"/>
                  </a:lnTo>
                  <a:lnTo>
                    <a:pt x="54264" y="18489"/>
                  </a:lnTo>
                  <a:lnTo>
                    <a:pt x="54204" y="19029"/>
                  </a:lnTo>
                  <a:lnTo>
                    <a:pt x="54084" y="19629"/>
                  </a:lnTo>
                  <a:lnTo>
                    <a:pt x="53964" y="20049"/>
                  </a:lnTo>
                  <a:lnTo>
                    <a:pt x="53904" y="20169"/>
                  </a:lnTo>
                  <a:lnTo>
                    <a:pt x="53484" y="19689"/>
                  </a:lnTo>
                  <a:lnTo>
                    <a:pt x="53724" y="19149"/>
                  </a:lnTo>
                  <a:lnTo>
                    <a:pt x="53964" y="18609"/>
                  </a:lnTo>
                  <a:lnTo>
                    <a:pt x="54024" y="18249"/>
                  </a:lnTo>
                  <a:lnTo>
                    <a:pt x="54144" y="17828"/>
                  </a:lnTo>
                  <a:lnTo>
                    <a:pt x="54144" y="17468"/>
                  </a:lnTo>
                  <a:lnTo>
                    <a:pt x="54144" y="16808"/>
                  </a:lnTo>
                  <a:lnTo>
                    <a:pt x="54144" y="16748"/>
                  </a:lnTo>
                  <a:close/>
                  <a:moveTo>
                    <a:pt x="43159" y="20169"/>
                  </a:moveTo>
                  <a:lnTo>
                    <a:pt x="43459" y="20410"/>
                  </a:lnTo>
                  <a:lnTo>
                    <a:pt x="43399" y="20530"/>
                  </a:lnTo>
                  <a:lnTo>
                    <a:pt x="43159" y="20169"/>
                  </a:lnTo>
                  <a:close/>
                  <a:moveTo>
                    <a:pt x="49522" y="19689"/>
                  </a:moveTo>
                  <a:lnTo>
                    <a:pt x="49582" y="19749"/>
                  </a:lnTo>
                  <a:lnTo>
                    <a:pt x="50122" y="20049"/>
                  </a:lnTo>
                  <a:lnTo>
                    <a:pt x="50362" y="20169"/>
                  </a:lnTo>
                  <a:lnTo>
                    <a:pt x="50422" y="20230"/>
                  </a:lnTo>
                  <a:lnTo>
                    <a:pt x="50602" y="20470"/>
                  </a:lnTo>
                  <a:lnTo>
                    <a:pt x="50542" y="20530"/>
                  </a:lnTo>
                  <a:lnTo>
                    <a:pt x="50422" y="20710"/>
                  </a:lnTo>
                  <a:lnTo>
                    <a:pt x="50362" y="20650"/>
                  </a:lnTo>
                  <a:lnTo>
                    <a:pt x="50062" y="20470"/>
                  </a:lnTo>
                  <a:lnTo>
                    <a:pt x="50122" y="20470"/>
                  </a:lnTo>
                  <a:lnTo>
                    <a:pt x="50422" y="20230"/>
                  </a:lnTo>
                  <a:lnTo>
                    <a:pt x="50062" y="20350"/>
                  </a:lnTo>
                  <a:lnTo>
                    <a:pt x="50002" y="20350"/>
                  </a:lnTo>
                  <a:lnTo>
                    <a:pt x="49402" y="19929"/>
                  </a:lnTo>
                  <a:lnTo>
                    <a:pt x="49402" y="19809"/>
                  </a:lnTo>
                  <a:lnTo>
                    <a:pt x="49462" y="19749"/>
                  </a:lnTo>
                  <a:lnTo>
                    <a:pt x="49522" y="19749"/>
                  </a:lnTo>
                  <a:lnTo>
                    <a:pt x="49522" y="19689"/>
                  </a:lnTo>
                  <a:close/>
                  <a:moveTo>
                    <a:pt x="55464" y="18189"/>
                  </a:moveTo>
                  <a:lnTo>
                    <a:pt x="55284" y="18849"/>
                  </a:lnTo>
                  <a:lnTo>
                    <a:pt x="55044" y="19629"/>
                  </a:lnTo>
                  <a:lnTo>
                    <a:pt x="54744" y="20230"/>
                  </a:lnTo>
                  <a:lnTo>
                    <a:pt x="54504" y="20770"/>
                  </a:lnTo>
                  <a:lnTo>
                    <a:pt x="54444" y="20830"/>
                  </a:lnTo>
                  <a:lnTo>
                    <a:pt x="53964" y="20230"/>
                  </a:lnTo>
                  <a:lnTo>
                    <a:pt x="54084" y="20109"/>
                  </a:lnTo>
                  <a:lnTo>
                    <a:pt x="54324" y="19689"/>
                  </a:lnTo>
                  <a:lnTo>
                    <a:pt x="54624" y="19149"/>
                  </a:lnTo>
                  <a:lnTo>
                    <a:pt x="54684" y="18969"/>
                  </a:lnTo>
                  <a:lnTo>
                    <a:pt x="54624" y="19329"/>
                  </a:lnTo>
                  <a:lnTo>
                    <a:pt x="54444" y="19629"/>
                  </a:lnTo>
                  <a:lnTo>
                    <a:pt x="54324" y="19929"/>
                  </a:lnTo>
                  <a:lnTo>
                    <a:pt x="54324" y="19929"/>
                  </a:lnTo>
                  <a:lnTo>
                    <a:pt x="54564" y="19689"/>
                  </a:lnTo>
                  <a:lnTo>
                    <a:pt x="54864" y="19329"/>
                  </a:lnTo>
                  <a:lnTo>
                    <a:pt x="55164" y="18849"/>
                  </a:lnTo>
                  <a:lnTo>
                    <a:pt x="55464" y="18189"/>
                  </a:lnTo>
                  <a:close/>
                  <a:moveTo>
                    <a:pt x="43699" y="20650"/>
                  </a:moveTo>
                  <a:lnTo>
                    <a:pt x="43759" y="20710"/>
                  </a:lnTo>
                  <a:lnTo>
                    <a:pt x="43699" y="20770"/>
                  </a:lnTo>
                  <a:lnTo>
                    <a:pt x="43639" y="20890"/>
                  </a:lnTo>
                  <a:lnTo>
                    <a:pt x="43579" y="20890"/>
                  </a:lnTo>
                  <a:lnTo>
                    <a:pt x="43519" y="20770"/>
                  </a:lnTo>
                  <a:lnTo>
                    <a:pt x="43699" y="20650"/>
                  </a:lnTo>
                  <a:close/>
                  <a:moveTo>
                    <a:pt x="45680" y="20830"/>
                  </a:moveTo>
                  <a:lnTo>
                    <a:pt x="45740" y="20890"/>
                  </a:lnTo>
                  <a:lnTo>
                    <a:pt x="45620" y="20890"/>
                  </a:lnTo>
                  <a:lnTo>
                    <a:pt x="45680" y="20830"/>
                  </a:lnTo>
                  <a:close/>
                  <a:moveTo>
                    <a:pt x="46040" y="20230"/>
                  </a:moveTo>
                  <a:lnTo>
                    <a:pt x="46401" y="20470"/>
                  </a:lnTo>
                  <a:lnTo>
                    <a:pt x="46881" y="20590"/>
                  </a:lnTo>
                  <a:lnTo>
                    <a:pt x="46881" y="20650"/>
                  </a:lnTo>
                  <a:lnTo>
                    <a:pt x="47121" y="20650"/>
                  </a:lnTo>
                  <a:lnTo>
                    <a:pt x="47121" y="20710"/>
                  </a:lnTo>
                  <a:lnTo>
                    <a:pt x="47061" y="20890"/>
                  </a:lnTo>
                  <a:lnTo>
                    <a:pt x="46761" y="20710"/>
                  </a:lnTo>
                  <a:lnTo>
                    <a:pt x="46341" y="20470"/>
                  </a:lnTo>
                  <a:lnTo>
                    <a:pt x="45980" y="20350"/>
                  </a:lnTo>
                  <a:lnTo>
                    <a:pt x="46040" y="20230"/>
                  </a:lnTo>
                  <a:close/>
                  <a:moveTo>
                    <a:pt x="47481" y="20710"/>
                  </a:moveTo>
                  <a:lnTo>
                    <a:pt x="47421" y="21010"/>
                  </a:lnTo>
                  <a:lnTo>
                    <a:pt x="47361" y="21010"/>
                  </a:lnTo>
                  <a:lnTo>
                    <a:pt x="47481" y="20710"/>
                  </a:lnTo>
                  <a:close/>
                  <a:moveTo>
                    <a:pt x="42799" y="20770"/>
                  </a:moveTo>
                  <a:lnTo>
                    <a:pt x="43099" y="21010"/>
                  </a:lnTo>
                  <a:lnTo>
                    <a:pt x="43039" y="21130"/>
                  </a:lnTo>
                  <a:lnTo>
                    <a:pt x="42799" y="20770"/>
                  </a:lnTo>
                  <a:close/>
                  <a:moveTo>
                    <a:pt x="48141" y="20770"/>
                  </a:moveTo>
                  <a:lnTo>
                    <a:pt x="48201" y="21010"/>
                  </a:lnTo>
                  <a:lnTo>
                    <a:pt x="48081" y="21190"/>
                  </a:lnTo>
                  <a:lnTo>
                    <a:pt x="48021" y="21130"/>
                  </a:lnTo>
                  <a:lnTo>
                    <a:pt x="48021" y="21070"/>
                  </a:lnTo>
                  <a:lnTo>
                    <a:pt x="48081" y="20890"/>
                  </a:lnTo>
                  <a:lnTo>
                    <a:pt x="48081" y="20770"/>
                  </a:lnTo>
                  <a:close/>
                  <a:moveTo>
                    <a:pt x="61887" y="20169"/>
                  </a:moveTo>
                  <a:lnTo>
                    <a:pt x="61467" y="20590"/>
                  </a:lnTo>
                  <a:lnTo>
                    <a:pt x="60807" y="21190"/>
                  </a:lnTo>
                  <a:lnTo>
                    <a:pt x="60207" y="21310"/>
                  </a:lnTo>
                  <a:lnTo>
                    <a:pt x="60447" y="21070"/>
                  </a:lnTo>
                  <a:lnTo>
                    <a:pt x="60987" y="20770"/>
                  </a:lnTo>
                  <a:lnTo>
                    <a:pt x="61467" y="20470"/>
                  </a:lnTo>
                  <a:lnTo>
                    <a:pt x="61887" y="20169"/>
                  </a:lnTo>
                  <a:close/>
                  <a:moveTo>
                    <a:pt x="6904" y="21250"/>
                  </a:moveTo>
                  <a:lnTo>
                    <a:pt x="7024" y="21370"/>
                  </a:lnTo>
                  <a:lnTo>
                    <a:pt x="6964" y="21370"/>
                  </a:lnTo>
                  <a:lnTo>
                    <a:pt x="6904" y="21310"/>
                  </a:lnTo>
                  <a:lnTo>
                    <a:pt x="6904" y="21250"/>
                  </a:lnTo>
                  <a:close/>
                  <a:moveTo>
                    <a:pt x="47961" y="21370"/>
                  </a:moveTo>
                  <a:lnTo>
                    <a:pt x="47961" y="21430"/>
                  </a:lnTo>
                  <a:lnTo>
                    <a:pt x="47901" y="21430"/>
                  </a:lnTo>
                  <a:lnTo>
                    <a:pt x="47901" y="21370"/>
                  </a:lnTo>
                  <a:close/>
                  <a:moveTo>
                    <a:pt x="7204" y="21250"/>
                  </a:moveTo>
                  <a:lnTo>
                    <a:pt x="7504" y="21490"/>
                  </a:lnTo>
                  <a:lnTo>
                    <a:pt x="7324" y="21430"/>
                  </a:lnTo>
                  <a:lnTo>
                    <a:pt x="7204" y="21250"/>
                  </a:lnTo>
                  <a:close/>
                  <a:moveTo>
                    <a:pt x="43219" y="21130"/>
                  </a:moveTo>
                  <a:lnTo>
                    <a:pt x="43279" y="21190"/>
                  </a:lnTo>
                  <a:lnTo>
                    <a:pt x="43399" y="21250"/>
                  </a:lnTo>
                  <a:lnTo>
                    <a:pt x="43279" y="21490"/>
                  </a:lnTo>
                  <a:lnTo>
                    <a:pt x="43099" y="21310"/>
                  </a:lnTo>
                  <a:lnTo>
                    <a:pt x="43219" y="21130"/>
                  </a:lnTo>
                  <a:close/>
                  <a:moveTo>
                    <a:pt x="45380" y="21430"/>
                  </a:moveTo>
                  <a:lnTo>
                    <a:pt x="45500" y="21490"/>
                  </a:lnTo>
                  <a:lnTo>
                    <a:pt x="45380" y="21490"/>
                  </a:lnTo>
                  <a:lnTo>
                    <a:pt x="45380" y="21430"/>
                  </a:lnTo>
                  <a:close/>
                  <a:moveTo>
                    <a:pt x="68730" y="21430"/>
                  </a:moveTo>
                  <a:lnTo>
                    <a:pt x="68730" y="21550"/>
                  </a:lnTo>
                  <a:lnTo>
                    <a:pt x="68670" y="21550"/>
                  </a:lnTo>
                  <a:lnTo>
                    <a:pt x="68670" y="21490"/>
                  </a:lnTo>
                  <a:lnTo>
                    <a:pt x="68610" y="21430"/>
                  </a:lnTo>
                  <a:close/>
                  <a:moveTo>
                    <a:pt x="1561" y="21610"/>
                  </a:moveTo>
                  <a:lnTo>
                    <a:pt x="1501" y="21670"/>
                  </a:lnTo>
                  <a:lnTo>
                    <a:pt x="1561" y="21670"/>
                  </a:lnTo>
                  <a:lnTo>
                    <a:pt x="1561" y="21610"/>
                  </a:lnTo>
                  <a:close/>
                  <a:moveTo>
                    <a:pt x="7564" y="21250"/>
                  </a:moveTo>
                  <a:lnTo>
                    <a:pt x="7684" y="21370"/>
                  </a:lnTo>
                  <a:lnTo>
                    <a:pt x="7984" y="21670"/>
                  </a:lnTo>
                  <a:lnTo>
                    <a:pt x="7744" y="21550"/>
                  </a:lnTo>
                  <a:lnTo>
                    <a:pt x="7684" y="21490"/>
                  </a:lnTo>
                  <a:lnTo>
                    <a:pt x="7564" y="21250"/>
                  </a:lnTo>
                  <a:close/>
                  <a:moveTo>
                    <a:pt x="47121" y="21670"/>
                  </a:moveTo>
                  <a:lnTo>
                    <a:pt x="47121" y="21730"/>
                  </a:lnTo>
                  <a:lnTo>
                    <a:pt x="46581" y="21670"/>
                  </a:lnTo>
                  <a:close/>
                  <a:moveTo>
                    <a:pt x="42559" y="21550"/>
                  </a:moveTo>
                  <a:lnTo>
                    <a:pt x="42739" y="21670"/>
                  </a:lnTo>
                  <a:lnTo>
                    <a:pt x="42679" y="21790"/>
                  </a:lnTo>
                  <a:lnTo>
                    <a:pt x="42559" y="21550"/>
                  </a:lnTo>
                  <a:close/>
                  <a:moveTo>
                    <a:pt x="47361" y="21610"/>
                  </a:moveTo>
                  <a:lnTo>
                    <a:pt x="47361" y="21790"/>
                  </a:lnTo>
                  <a:lnTo>
                    <a:pt x="47181" y="21730"/>
                  </a:lnTo>
                  <a:lnTo>
                    <a:pt x="47241" y="21670"/>
                  </a:lnTo>
                  <a:lnTo>
                    <a:pt x="47361" y="21610"/>
                  </a:lnTo>
                  <a:close/>
                  <a:moveTo>
                    <a:pt x="47601" y="21730"/>
                  </a:moveTo>
                  <a:lnTo>
                    <a:pt x="47601" y="21790"/>
                  </a:lnTo>
                  <a:lnTo>
                    <a:pt x="47541" y="21790"/>
                  </a:lnTo>
                  <a:lnTo>
                    <a:pt x="47601" y="21730"/>
                  </a:lnTo>
                  <a:close/>
                  <a:moveTo>
                    <a:pt x="62247" y="21490"/>
                  </a:moveTo>
                  <a:lnTo>
                    <a:pt x="62007" y="21550"/>
                  </a:lnTo>
                  <a:lnTo>
                    <a:pt x="61347" y="21790"/>
                  </a:lnTo>
                  <a:lnTo>
                    <a:pt x="61947" y="21490"/>
                  </a:lnTo>
                  <a:close/>
                  <a:moveTo>
                    <a:pt x="47901" y="21550"/>
                  </a:moveTo>
                  <a:lnTo>
                    <a:pt x="47901" y="21850"/>
                  </a:lnTo>
                  <a:lnTo>
                    <a:pt x="47781" y="21790"/>
                  </a:lnTo>
                  <a:lnTo>
                    <a:pt x="47841" y="21550"/>
                  </a:lnTo>
                  <a:close/>
                  <a:moveTo>
                    <a:pt x="8104" y="21430"/>
                  </a:moveTo>
                  <a:lnTo>
                    <a:pt x="8464" y="21730"/>
                  </a:lnTo>
                  <a:lnTo>
                    <a:pt x="8704" y="21910"/>
                  </a:lnTo>
                  <a:lnTo>
                    <a:pt x="8284" y="21730"/>
                  </a:lnTo>
                  <a:lnTo>
                    <a:pt x="8224" y="21670"/>
                  </a:lnTo>
                  <a:lnTo>
                    <a:pt x="8104" y="21430"/>
                  </a:lnTo>
                  <a:close/>
                  <a:moveTo>
                    <a:pt x="63988" y="21730"/>
                  </a:moveTo>
                  <a:lnTo>
                    <a:pt x="63748" y="21790"/>
                  </a:lnTo>
                  <a:lnTo>
                    <a:pt x="63268" y="22090"/>
                  </a:lnTo>
                  <a:lnTo>
                    <a:pt x="63268" y="22090"/>
                  </a:lnTo>
                  <a:lnTo>
                    <a:pt x="63808" y="21730"/>
                  </a:lnTo>
                  <a:close/>
                  <a:moveTo>
                    <a:pt x="7924" y="22210"/>
                  </a:moveTo>
                  <a:lnTo>
                    <a:pt x="8044" y="22270"/>
                  </a:lnTo>
                  <a:lnTo>
                    <a:pt x="7804" y="22270"/>
                  </a:lnTo>
                  <a:lnTo>
                    <a:pt x="7924" y="22210"/>
                  </a:lnTo>
                  <a:close/>
                  <a:moveTo>
                    <a:pt x="9365" y="21550"/>
                  </a:moveTo>
                  <a:lnTo>
                    <a:pt x="9845" y="21910"/>
                  </a:lnTo>
                  <a:lnTo>
                    <a:pt x="10145" y="22270"/>
                  </a:lnTo>
                  <a:lnTo>
                    <a:pt x="9965" y="22090"/>
                  </a:lnTo>
                  <a:lnTo>
                    <a:pt x="9845" y="22030"/>
                  </a:lnTo>
                  <a:lnTo>
                    <a:pt x="9665" y="21850"/>
                  </a:lnTo>
                  <a:lnTo>
                    <a:pt x="9365" y="21550"/>
                  </a:lnTo>
                  <a:close/>
                  <a:moveTo>
                    <a:pt x="9665" y="22270"/>
                  </a:moveTo>
                  <a:lnTo>
                    <a:pt x="9725" y="22330"/>
                  </a:lnTo>
                  <a:lnTo>
                    <a:pt x="9665" y="22330"/>
                  </a:lnTo>
                  <a:lnTo>
                    <a:pt x="9665" y="22270"/>
                  </a:lnTo>
                  <a:close/>
                  <a:moveTo>
                    <a:pt x="42799" y="21730"/>
                  </a:moveTo>
                  <a:lnTo>
                    <a:pt x="43039" y="21910"/>
                  </a:lnTo>
                  <a:lnTo>
                    <a:pt x="43039" y="21970"/>
                  </a:lnTo>
                  <a:lnTo>
                    <a:pt x="42859" y="22330"/>
                  </a:lnTo>
                  <a:lnTo>
                    <a:pt x="42799" y="22150"/>
                  </a:lnTo>
                  <a:lnTo>
                    <a:pt x="42739" y="21910"/>
                  </a:lnTo>
                  <a:lnTo>
                    <a:pt x="42799" y="21730"/>
                  </a:lnTo>
                  <a:close/>
                  <a:moveTo>
                    <a:pt x="47361" y="22210"/>
                  </a:moveTo>
                  <a:lnTo>
                    <a:pt x="47361" y="22450"/>
                  </a:lnTo>
                  <a:lnTo>
                    <a:pt x="47241" y="22450"/>
                  </a:lnTo>
                  <a:lnTo>
                    <a:pt x="46821" y="22330"/>
                  </a:lnTo>
                  <a:lnTo>
                    <a:pt x="46401" y="22210"/>
                  </a:lnTo>
                  <a:close/>
                  <a:moveTo>
                    <a:pt x="47601" y="22150"/>
                  </a:moveTo>
                  <a:lnTo>
                    <a:pt x="47601" y="22210"/>
                  </a:lnTo>
                  <a:lnTo>
                    <a:pt x="47601" y="22450"/>
                  </a:lnTo>
                  <a:lnTo>
                    <a:pt x="47481" y="22450"/>
                  </a:lnTo>
                  <a:lnTo>
                    <a:pt x="47481" y="22150"/>
                  </a:lnTo>
                  <a:close/>
                  <a:moveTo>
                    <a:pt x="47901" y="22090"/>
                  </a:moveTo>
                  <a:lnTo>
                    <a:pt x="47901" y="22150"/>
                  </a:lnTo>
                  <a:lnTo>
                    <a:pt x="47901" y="22210"/>
                  </a:lnTo>
                  <a:lnTo>
                    <a:pt x="47841" y="22510"/>
                  </a:lnTo>
                  <a:lnTo>
                    <a:pt x="47781" y="22510"/>
                  </a:lnTo>
                  <a:lnTo>
                    <a:pt x="47781" y="22210"/>
                  </a:lnTo>
                  <a:lnTo>
                    <a:pt x="47781" y="22150"/>
                  </a:lnTo>
                  <a:lnTo>
                    <a:pt x="47901" y="22090"/>
                  </a:lnTo>
                  <a:close/>
                  <a:moveTo>
                    <a:pt x="48261" y="22030"/>
                  </a:moveTo>
                  <a:lnTo>
                    <a:pt x="48261" y="22270"/>
                  </a:lnTo>
                  <a:lnTo>
                    <a:pt x="48141" y="22510"/>
                  </a:lnTo>
                  <a:lnTo>
                    <a:pt x="48081" y="22510"/>
                  </a:lnTo>
                  <a:lnTo>
                    <a:pt x="48081" y="22450"/>
                  </a:lnTo>
                  <a:lnTo>
                    <a:pt x="48081" y="22330"/>
                  </a:lnTo>
                  <a:lnTo>
                    <a:pt x="48141" y="22330"/>
                  </a:lnTo>
                  <a:lnTo>
                    <a:pt x="48261" y="22030"/>
                  </a:lnTo>
                  <a:close/>
                  <a:moveTo>
                    <a:pt x="43159" y="22210"/>
                  </a:moveTo>
                  <a:lnTo>
                    <a:pt x="43039" y="22510"/>
                  </a:lnTo>
                  <a:lnTo>
                    <a:pt x="42979" y="22631"/>
                  </a:lnTo>
                  <a:lnTo>
                    <a:pt x="42919" y="22510"/>
                  </a:lnTo>
                  <a:lnTo>
                    <a:pt x="43159" y="22210"/>
                  </a:lnTo>
                  <a:close/>
                  <a:moveTo>
                    <a:pt x="47661" y="22691"/>
                  </a:moveTo>
                  <a:lnTo>
                    <a:pt x="47661" y="22751"/>
                  </a:lnTo>
                  <a:lnTo>
                    <a:pt x="47481" y="22751"/>
                  </a:lnTo>
                  <a:lnTo>
                    <a:pt x="47661" y="22691"/>
                  </a:lnTo>
                  <a:close/>
                  <a:moveTo>
                    <a:pt x="48622" y="22510"/>
                  </a:moveTo>
                  <a:lnTo>
                    <a:pt x="48682" y="22691"/>
                  </a:lnTo>
                  <a:lnTo>
                    <a:pt x="48742" y="22811"/>
                  </a:lnTo>
                  <a:lnTo>
                    <a:pt x="48742" y="22931"/>
                  </a:lnTo>
                  <a:lnTo>
                    <a:pt x="48622" y="23051"/>
                  </a:lnTo>
                  <a:lnTo>
                    <a:pt x="48622" y="22751"/>
                  </a:lnTo>
                  <a:lnTo>
                    <a:pt x="48682" y="22691"/>
                  </a:lnTo>
                  <a:lnTo>
                    <a:pt x="48622" y="22691"/>
                  </a:lnTo>
                  <a:lnTo>
                    <a:pt x="48622" y="22571"/>
                  </a:lnTo>
                  <a:lnTo>
                    <a:pt x="48622" y="22510"/>
                  </a:lnTo>
                  <a:close/>
                  <a:moveTo>
                    <a:pt x="62968" y="22270"/>
                  </a:moveTo>
                  <a:lnTo>
                    <a:pt x="62367" y="22510"/>
                  </a:lnTo>
                  <a:lnTo>
                    <a:pt x="61647" y="22811"/>
                  </a:lnTo>
                  <a:lnTo>
                    <a:pt x="60987" y="23051"/>
                  </a:lnTo>
                  <a:lnTo>
                    <a:pt x="60574" y="23126"/>
                  </a:lnTo>
                  <a:lnTo>
                    <a:pt x="60574" y="23126"/>
                  </a:lnTo>
                  <a:lnTo>
                    <a:pt x="60627" y="23111"/>
                  </a:lnTo>
                  <a:lnTo>
                    <a:pt x="61947" y="22631"/>
                  </a:lnTo>
                  <a:lnTo>
                    <a:pt x="62968" y="22270"/>
                  </a:lnTo>
                  <a:close/>
                  <a:moveTo>
                    <a:pt x="47781" y="23111"/>
                  </a:moveTo>
                  <a:lnTo>
                    <a:pt x="47781" y="23171"/>
                  </a:lnTo>
                  <a:lnTo>
                    <a:pt x="47841" y="23231"/>
                  </a:lnTo>
                  <a:lnTo>
                    <a:pt x="47841" y="23231"/>
                  </a:lnTo>
                  <a:lnTo>
                    <a:pt x="47781" y="23111"/>
                  </a:lnTo>
                  <a:close/>
                  <a:moveTo>
                    <a:pt x="47481" y="23051"/>
                  </a:moveTo>
                  <a:lnTo>
                    <a:pt x="47481" y="23171"/>
                  </a:lnTo>
                  <a:lnTo>
                    <a:pt x="47541" y="23231"/>
                  </a:lnTo>
                  <a:lnTo>
                    <a:pt x="47541" y="23171"/>
                  </a:lnTo>
                  <a:lnTo>
                    <a:pt x="47481" y="23051"/>
                  </a:lnTo>
                  <a:close/>
                  <a:moveTo>
                    <a:pt x="11586" y="22991"/>
                  </a:moveTo>
                  <a:lnTo>
                    <a:pt x="11646" y="23171"/>
                  </a:lnTo>
                  <a:lnTo>
                    <a:pt x="11766" y="23411"/>
                  </a:lnTo>
                  <a:lnTo>
                    <a:pt x="11766" y="23411"/>
                  </a:lnTo>
                  <a:lnTo>
                    <a:pt x="11586" y="23291"/>
                  </a:lnTo>
                  <a:lnTo>
                    <a:pt x="11526" y="22991"/>
                  </a:lnTo>
                  <a:close/>
                  <a:moveTo>
                    <a:pt x="12006" y="23351"/>
                  </a:moveTo>
                  <a:lnTo>
                    <a:pt x="12126" y="23471"/>
                  </a:lnTo>
                  <a:lnTo>
                    <a:pt x="12126" y="23651"/>
                  </a:lnTo>
                  <a:lnTo>
                    <a:pt x="12186" y="23711"/>
                  </a:lnTo>
                  <a:lnTo>
                    <a:pt x="12126" y="23711"/>
                  </a:lnTo>
                  <a:lnTo>
                    <a:pt x="12066" y="23591"/>
                  </a:lnTo>
                  <a:lnTo>
                    <a:pt x="12006" y="23351"/>
                  </a:lnTo>
                  <a:close/>
                  <a:moveTo>
                    <a:pt x="48802" y="23471"/>
                  </a:moveTo>
                  <a:lnTo>
                    <a:pt x="48862" y="23531"/>
                  </a:lnTo>
                  <a:lnTo>
                    <a:pt x="48862" y="23651"/>
                  </a:lnTo>
                  <a:lnTo>
                    <a:pt x="48802" y="23891"/>
                  </a:lnTo>
                  <a:lnTo>
                    <a:pt x="48742" y="23711"/>
                  </a:lnTo>
                  <a:lnTo>
                    <a:pt x="48802" y="23531"/>
                  </a:lnTo>
                  <a:lnTo>
                    <a:pt x="48802" y="23471"/>
                  </a:lnTo>
                  <a:close/>
                  <a:moveTo>
                    <a:pt x="41839" y="21490"/>
                  </a:moveTo>
                  <a:lnTo>
                    <a:pt x="42379" y="22330"/>
                  </a:lnTo>
                  <a:lnTo>
                    <a:pt x="42679" y="22751"/>
                  </a:lnTo>
                  <a:lnTo>
                    <a:pt x="42679" y="22871"/>
                  </a:lnTo>
                  <a:lnTo>
                    <a:pt x="42739" y="22811"/>
                  </a:lnTo>
                  <a:lnTo>
                    <a:pt x="42799" y="22931"/>
                  </a:lnTo>
                  <a:lnTo>
                    <a:pt x="42679" y="23171"/>
                  </a:lnTo>
                  <a:lnTo>
                    <a:pt x="42499" y="23651"/>
                  </a:lnTo>
                  <a:lnTo>
                    <a:pt x="42499" y="23951"/>
                  </a:lnTo>
                  <a:lnTo>
                    <a:pt x="42199" y="23111"/>
                  </a:lnTo>
                  <a:lnTo>
                    <a:pt x="41959" y="22270"/>
                  </a:lnTo>
                  <a:lnTo>
                    <a:pt x="41839" y="21490"/>
                  </a:lnTo>
                  <a:close/>
                  <a:moveTo>
                    <a:pt x="24311" y="24071"/>
                  </a:moveTo>
                  <a:lnTo>
                    <a:pt x="24371" y="24131"/>
                  </a:lnTo>
                  <a:lnTo>
                    <a:pt x="24251" y="24131"/>
                  </a:lnTo>
                  <a:lnTo>
                    <a:pt x="24311" y="24071"/>
                  </a:lnTo>
                  <a:close/>
                  <a:moveTo>
                    <a:pt x="18969" y="24131"/>
                  </a:moveTo>
                  <a:lnTo>
                    <a:pt x="18789" y="24251"/>
                  </a:lnTo>
                  <a:lnTo>
                    <a:pt x="18729" y="24251"/>
                  </a:lnTo>
                  <a:lnTo>
                    <a:pt x="18789" y="24191"/>
                  </a:lnTo>
                  <a:lnTo>
                    <a:pt x="18969" y="24131"/>
                  </a:lnTo>
                  <a:close/>
                  <a:moveTo>
                    <a:pt x="12486" y="23951"/>
                  </a:moveTo>
                  <a:lnTo>
                    <a:pt x="12666" y="24251"/>
                  </a:lnTo>
                  <a:lnTo>
                    <a:pt x="12726" y="24311"/>
                  </a:lnTo>
                  <a:lnTo>
                    <a:pt x="12486" y="24131"/>
                  </a:lnTo>
                  <a:lnTo>
                    <a:pt x="12426" y="24011"/>
                  </a:lnTo>
                  <a:lnTo>
                    <a:pt x="12486" y="23951"/>
                  </a:lnTo>
                  <a:close/>
                  <a:moveTo>
                    <a:pt x="13026" y="24011"/>
                  </a:moveTo>
                  <a:lnTo>
                    <a:pt x="13086" y="24131"/>
                  </a:lnTo>
                  <a:lnTo>
                    <a:pt x="13146" y="24191"/>
                  </a:lnTo>
                  <a:lnTo>
                    <a:pt x="13146" y="24491"/>
                  </a:lnTo>
                  <a:lnTo>
                    <a:pt x="13026" y="24311"/>
                  </a:lnTo>
                  <a:lnTo>
                    <a:pt x="13026" y="24011"/>
                  </a:lnTo>
                  <a:close/>
                  <a:moveTo>
                    <a:pt x="49042" y="24071"/>
                  </a:moveTo>
                  <a:lnTo>
                    <a:pt x="49162" y="24251"/>
                  </a:lnTo>
                  <a:lnTo>
                    <a:pt x="49042" y="24611"/>
                  </a:lnTo>
                  <a:lnTo>
                    <a:pt x="49042" y="24371"/>
                  </a:lnTo>
                  <a:lnTo>
                    <a:pt x="49042" y="24071"/>
                  </a:lnTo>
                  <a:close/>
                  <a:moveTo>
                    <a:pt x="49582" y="24791"/>
                  </a:moveTo>
                  <a:lnTo>
                    <a:pt x="49642" y="24851"/>
                  </a:lnTo>
                  <a:lnTo>
                    <a:pt x="49642" y="24912"/>
                  </a:lnTo>
                  <a:lnTo>
                    <a:pt x="49582" y="24791"/>
                  </a:lnTo>
                  <a:close/>
                  <a:moveTo>
                    <a:pt x="13206" y="23771"/>
                  </a:moveTo>
                  <a:lnTo>
                    <a:pt x="13446" y="24191"/>
                  </a:lnTo>
                  <a:lnTo>
                    <a:pt x="13567" y="24491"/>
                  </a:lnTo>
                  <a:lnTo>
                    <a:pt x="13687" y="24791"/>
                  </a:lnTo>
                  <a:lnTo>
                    <a:pt x="13747" y="24972"/>
                  </a:lnTo>
                  <a:lnTo>
                    <a:pt x="13687" y="24912"/>
                  </a:lnTo>
                  <a:lnTo>
                    <a:pt x="13627" y="24912"/>
                  </a:lnTo>
                  <a:lnTo>
                    <a:pt x="13627" y="24731"/>
                  </a:lnTo>
                  <a:lnTo>
                    <a:pt x="13507" y="24551"/>
                  </a:lnTo>
                  <a:lnTo>
                    <a:pt x="13386" y="24251"/>
                  </a:lnTo>
                  <a:lnTo>
                    <a:pt x="13326" y="24191"/>
                  </a:lnTo>
                  <a:lnTo>
                    <a:pt x="13266" y="23891"/>
                  </a:lnTo>
                  <a:lnTo>
                    <a:pt x="13206" y="23771"/>
                  </a:lnTo>
                  <a:close/>
                  <a:moveTo>
                    <a:pt x="13627" y="24972"/>
                  </a:moveTo>
                  <a:lnTo>
                    <a:pt x="13747" y="25092"/>
                  </a:lnTo>
                  <a:lnTo>
                    <a:pt x="13747" y="25212"/>
                  </a:lnTo>
                  <a:lnTo>
                    <a:pt x="13807" y="25332"/>
                  </a:lnTo>
                  <a:lnTo>
                    <a:pt x="13627" y="25152"/>
                  </a:lnTo>
                  <a:lnTo>
                    <a:pt x="13627" y="24972"/>
                  </a:lnTo>
                  <a:close/>
                  <a:moveTo>
                    <a:pt x="10745" y="25332"/>
                  </a:moveTo>
                  <a:lnTo>
                    <a:pt x="10865" y="25392"/>
                  </a:lnTo>
                  <a:lnTo>
                    <a:pt x="10745" y="25392"/>
                  </a:lnTo>
                  <a:lnTo>
                    <a:pt x="10745" y="25332"/>
                  </a:lnTo>
                  <a:close/>
                  <a:moveTo>
                    <a:pt x="20469" y="25332"/>
                  </a:moveTo>
                  <a:lnTo>
                    <a:pt x="20469" y="25392"/>
                  </a:lnTo>
                  <a:lnTo>
                    <a:pt x="20409" y="25392"/>
                  </a:lnTo>
                  <a:lnTo>
                    <a:pt x="20409" y="25332"/>
                  </a:lnTo>
                  <a:close/>
                  <a:moveTo>
                    <a:pt x="21010" y="25332"/>
                  </a:moveTo>
                  <a:lnTo>
                    <a:pt x="21010" y="25392"/>
                  </a:lnTo>
                  <a:lnTo>
                    <a:pt x="20950" y="25392"/>
                  </a:lnTo>
                  <a:lnTo>
                    <a:pt x="20890" y="25332"/>
                  </a:lnTo>
                  <a:close/>
                  <a:moveTo>
                    <a:pt x="33615" y="24551"/>
                  </a:moveTo>
                  <a:lnTo>
                    <a:pt x="32955" y="25032"/>
                  </a:lnTo>
                  <a:lnTo>
                    <a:pt x="32595" y="25392"/>
                  </a:lnTo>
                  <a:lnTo>
                    <a:pt x="32054" y="25392"/>
                  </a:lnTo>
                  <a:lnTo>
                    <a:pt x="32715" y="24972"/>
                  </a:lnTo>
                  <a:lnTo>
                    <a:pt x="33615" y="24551"/>
                  </a:lnTo>
                  <a:close/>
                  <a:moveTo>
                    <a:pt x="38597" y="23651"/>
                  </a:moveTo>
                  <a:lnTo>
                    <a:pt x="38777" y="24011"/>
                  </a:lnTo>
                  <a:lnTo>
                    <a:pt x="39137" y="24611"/>
                  </a:lnTo>
                  <a:lnTo>
                    <a:pt x="39618" y="25212"/>
                  </a:lnTo>
                  <a:lnTo>
                    <a:pt x="39678" y="25392"/>
                  </a:lnTo>
                  <a:lnTo>
                    <a:pt x="39137" y="25392"/>
                  </a:lnTo>
                  <a:lnTo>
                    <a:pt x="38897" y="24791"/>
                  </a:lnTo>
                  <a:lnTo>
                    <a:pt x="38717" y="24191"/>
                  </a:lnTo>
                  <a:lnTo>
                    <a:pt x="38597" y="23651"/>
                  </a:lnTo>
                  <a:close/>
                  <a:moveTo>
                    <a:pt x="39438" y="23531"/>
                  </a:moveTo>
                  <a:lnTo>
                    <a:pt x="39858" y="24191"/>
                  </a:lnTo>
                  <a:lnTo>
                    <a:pt x="40458" y="24972"/>
                  </a:lnTo>
                  <a:lnTo>
                    <a:pt x="40758" y="25392"/>
                  </a:lnTo>
                  <a:lnTo>
                    <a:pt x="40158" y="25392"/>
                  </a:lnTo>
                  <a:lnTo>
                    <a:pt x="39978" y="25032"/>
                  </a:lnTo>
                  <a:lnTo>
                    <a:pt x="39678" y="24251"/>
                  </a:lnTo>
                  <a:lnTo>
                    <a:pt x="39438" y="23531"/>
                  </a:lnTo>
                  <a:close/>
                  <a:moveTo>
                    <a:pt x="40398" y="24431"/>
                  </a:moveTo>
                  <a:lnTo>
                    <a:pt x="40938" y="25392"/>
                  </a:lnTo>
                  <a:lnTo>
                    <a:pt x="40758" y="25392"/>
                  </a:lnTo>
                  <a:lnTo>
                    <a:pt x="40398" y="24431"/>
                  </a:lnTo>
                  <a:close/>
                  <a:moveTo>
                    <a:pt x="41539" y="25272"/>
                  </a:moveTo>
                  <a:lnTo>
                    <a:pt x="41719" y="25392"/>
                  </a:lnTo>
                  <a:lnTo>
                    <a:pt x="41599" y="25392"/>
                  </a:lnTo>
                  <a:lnTo>
                    <a:pt x="41539" y="25272"/>
                  </a:lnTo>
                  <a:close/>
                  <a:moveTo>
                    <a:pt x="40818" y="22210"/>
                  </a:moveTo>
                  <a:lnTo>
                    <a:pt x="41058" y="22571"/>
                  </a:lnTo>
                  <a:lnTo>
                    <a:pt x="41358" y="22991"/>
                  </a:lnTo>
                  <a:lnTo>
                    <a:pt x="41659" y="23291"/>
                  </a:lnTo>
                  <a:lnTo>
                    <a:pt x="41899" y="23471"/>
                  </a:lnTo>
                  <a:lnTo>
                    <a:pt x="42379" y="24251"/>
                  </a:lnTo>
                  <a:lnTo>
                    <a:pt x="42259" y="24551"/>
                  </a:lnTo>
                  <a:lnTo>
                    <a:pt x="42259" y="24551"/>
                  </a:lnTo>
                  <a:lnTo>
                    <a:pt x="42439" y="24311"/>
                  </a:lnTo>
                  <a:lnTo>
                    <a:pt x="42499" y="24371"/>
                  </a:lnTo>
                  <a:lnTo>
                    <a:pt x="42319" y="24851"/>
                  </a:lnTo>
                  <a:lnTo>
                    <a:pt x="42259" y="25092"/>
                  </a:lnTo>
                  <a:lnTo>
                    <a:pt x="42379" y="24912"/>
                  </a:lnTo>
                  <a:lnTo>
                    <a:pt x="42499" y="24851"/>
                  </a:lnTo>
                  <a:lnTo>
                    <a:pt x="42439" y="25392"/>
                  </a:lnTo>
                  <a:lnTo>
                    <a:pt x="41839" y="25392"/>
                  </a:lnTo>
                  <a:lnTo>
                    <a:pt x="41659" y="25152"/>
                  </a:lnTo>
                  <a:lnTo>
                    <a:pt x="41418" y="24912"/>
                  </a:lnTo>
                  <a:lnTo>
                    <a:pt x="41298" y="24551"/>
                  </a:lnTo>
                  <a:lnTo>
                    <a:pt x="41178" y="24071"/>
                  </a:lnTo>
                  <a:lnTo>
                    <a:pt x="40938" y="23111"/>
                  </a:lnTo>
                  <a:lnTo>
                    <a:pt x="40818" y="22270"/>
                  </a:lnTo>
                  <a:lnTo>
                    <a:pt x="40818" y="22210"/>
                  </a:lnTo>
                  <a:close/>
                  <a:moveTo>
                    <a:pt x="47901" y="22991"/>
                  </a:moveTo>
                  <a:lnTo>
                    <a:pt x="47961" y="23171"/>
                  </a:lnTo>
                  <a:lnTo>
                    <a:pt x="47961" y="23231"/>
                  </a:lnTo>
                  <a:lnTo>
                    <a:pt x="47961" y="23351"/>
                  </a:lnTo>
                  <a:lnTo>
                    <a:pt x="47961" y="23471"/>
                  </a:lnTo>
                  <a:lnTo>
                    <a:pt x="47961" y="23831"/>
                  </a:lnTo>
                  <a:lnTo>
                    <a:pt x="47961" y="24191"/>
                  </a:lnTo>
                  <a:lnTo>
                    <a:pt x="48081" y="24611"/>
                  </a:lnTo>
                  <a:lnTo>
                    <a:pt x="48261" y="24972"/>
                  </a:lnTo>
                  <a:lnTo>
                    <a:pt x="48381" y="25152"/>
                  </a:lnTo>
                  <a:lnTo>
                    <a:pt x="48441" y="25212"/>
                  </a:lnTo>
                  <a:lnTo>
                    <a:pt x="48441" y="25152"/>
                  </a:lnTo>
                  <a:lnTo>
                    <a:pt x="48321" y="24912"/>
                  </a:lnTo>
                  <a:lnTo>
                    <a:pt x="48201" y="24611"/>
                  </a:lnTo>
                  <a:lnTo>
                    <a:pt x="48141" y="24191"/>
                  </a:lnTo>
                  <a:lnTo>
                    <a:pt x="48201" y="23771"/>
                  </a:lnTo>
                  <a:lnTo>
                    <a:pt x="48261" y="23351"/>
                  </a:lnTo>
                  <a:lnTo>
                    <a:pt x="48321" y="23051"/>
                  </a:lnTo>
                  <a:lnTo>
                    <a:pt x="48381" y="23171"/>
                  </a:lnTo>
                  <a:lnTo>
                    <a:pt x="48441" y="23531"/>
                  </a:lnTo>
                  <a:lnTo>
                    <a:pt x="48381" y="23891"/>
                  </a:lnTo>
                  <a:lnTo>
                    <a:pt x="48381" y="24251"/>
                  </a:lnTo>
                  <a:lnTo>
                    <a:pt x="48441" y="24671"/>
                  </a:lnTo>
                  <a:lnTo>
                    <a:pt x="48562" y="25212"/>
                  </a:lnTo>
                  <a:lnTo>
                    <a:pt x="48441" y="25212"/>
                  </a:lnTo>
                  <a:lnTo>
                    <a:pt x="48381" y="25272"/>
                  </a:lnTo>
                  <a:lnTo>
                    <a:pt x="47841" y="25392"/>
                  </a:lnTo>
                  <a:lnTo>
                    <a:pt x="46221" y="25392"/>
                  </a:lnTo>
                  <a:lnTo>
                    <a:pt x="46040" y="25332"/>
                  </a:lnTo>
                  <a:lnTo>
                    <a:pt x="45800" y="25272"/>
                  </a:lnTo>
                  <a:lnTo>
                    <a:pt x="45560" y="25212"/>
                  </a:lnTo>
                  <a:lnTo>
                    <a:pt x="45320" y="25152"/>
                  </a:lnTo>
                  <a:lnTo>
                    <a:pt x="44720" y="24972"/>
                  </a:lnTo>
                  <a:lnTo>
                    <a:pt x="44720" y="24791"/>
                  </a:lnTo>
                  <a:lnTo>
                    <a:pt x="44900" y="24912"/>
                  </a:lnTo>
                  <a:lnTo>
                    <a:pt x="45260" y="25032"/>
                  </a:lnTo>
                  <a:lnTo>
                    <a:pt x="45740" y="25152"/>
                  </a:lnTo>
                  <a:lnTo>
                    <a:pt x="46281" y="25272"/>
                  </a:lnTo>
                  <a:lnTo>
                    <a:pt x="46761" y="25272"/>
                  </a:lnTo>
                  <a:lnTo>
                    <a:pt x="47181" y="25212"/>
                  </a:lnTo>
                  <a:lnTo>
                    <a:pt x="47481" y="25152"/>
                  </a:lnTo>
                  <a:lnTo>
                    <a:pt x="47601" y="25092"/>
                  </a:lnTo>
                  <a:lnTo>
                    <a:pt x="47181" y="25092"/>
                  </a:lnTo>
                  <a:lnTo>
                    <a:pt x="46761" y="25032"/>
                  </a:lnTo>
                  <a:lnTo>
                    <a:pt x="46341" y="24912"/>
                  </a:lnTo>
                  <a:lnTo>
                    <a:pt x="45860" y="24731"/>
                  </a:lnTo>
                  <a:lnTo>
                    <a:pt x="45500" y="24551"/>
                  </a:lnTo>
                  <a:lnTo>
                    <a:pt x="45200" y="24371"/>
                  </a:lnTo>
                  <a:lnTo>
                    <a:pt x="45020" y="24251"/>
                  </a:lnTo>
                  <a:lnTo>
                    <a:pt x="44840" y="24131"/>
                  </a:lnTo>
                  <a:lnTo>
                    <a:pt x="45200" y="24251"/>
                  </a:lnTo>
                  <a:lnTo>
                    <a:pt x="45620" y="24431"/>
                  </a:lnTo>
                  <a:lnTo>
                    <a:pt x="46161" y="24491"/>
                  </a:lnTo>
                  <a:lnTo>
                    <a:pt x="47001" y="24491"/>
                  </a:lnTo>
                  <a:lnTo>
                    <a:pt x="47301" y="24431"/>
                  </a:lnTo>
                  <a:lnTo>
                    <a:pt x="47001" y="24371"/>
                  </a:lnTo>
                  <a:lnTo>
                    <a:pt x="46641" y="24311"/>
                  </a:lnTo>
                  <a:lnTo>
                    <a:pt x="46221" y="24131"/>
                  </a:lnTo>
                  <a:lnTo>
                    <a:pt x="45800" y="23951"/>
                  </a:lnTo>
                  <a:lnTo>
                    <a:pt x="45440" y="23771"/>
                  </a:lnTo>
                  <a:lnTo>
                    <a:pt x="45020" y="23471"/>
                  </a:lnTo>
                  <a:lnTo>
                    <a:pt x="44840" y="23351"/>
                  </a:lnTo>
                  <a:lnTo>
                    <a:pt x="44840" y="23171"/>
                  </a:lnTo>
                  <a:lnTo>
                    <a:pt x="45140" y="23291"/>
                  </a:lnTo>
                  <a:lnTo>
                    <a:pt x="45380" y="23411"/>
                  </a:lnTo>
                  <a:lnTo>
                    <a:pt x="45740" y="23471"/>
                  </a:lnTo>
                  <a:lnTo>
                    <a:pt x="46761" y="23591"/>
                  </a:lnTo>
                  <a:lnTo>
                    <a:pt x="47241" y="23591"/>
                  </a:lnTo>
                  <a:lnTo>
                    <a:pt x="47661" y="23531"/>
                  </a:lnTo>
                  <a:lnTo>
                    <a:pt x="47961" y="23471"/>
                  </a:lnTo>
                  <a:lnTo>
                    <a:pt x="47661" y="23471"/>
                  </a:lnTo>
                  <a:lnTo>
                    <a:pt x="47241" y="23411"/>
                  </a:lnTo>
                  <a:lnTo>
                    <a:pt x="46821" y="23231"/>
                  </a:lnTo>
                  <a:lnTo>
                    <a:pt x="46461" y="23171"/>
                  </a:lnTo>
                  <a:lnTo>
                    <a:pt x="46941" y="23111"/>
                  </a:lnTo>
                  <a:lnTo>
                    <a:pt x="47361" y="23111"/>
                  </a:lnTo>
                  <a:lnTo>
                    <a:pt x="47481" y="23051"/>
                  </a:lnTo>
                  <a:lnTo>
                    <a:pt x="47721" y="22991"/>
                  </a:lnTo>
                  <a:lnTo>
                    <a:pt x="47721" y="23051"/>
                  </a:lnTo>
                  <a:lnTo>
                    <a:pt x="47781" y="23111"/>
                  </a:lnTo>
                  <a:lnTo>
                    <a:pt x="47841" y="22991"/>
                  </a:lnTo>
                  <a:close/>
                  <a:moveTo>
                    <a:pt x="48682" y="24131"/>
                  </a:moveTo>
                  <a:lnTo>
                    <a:pt x="48682" y="24251"/>
                  </a:lnTo>
                  <a:lnTo>
                    <a:pt x="48682" y="24371"/>
                  </a:lnTo>
                  <a:lnTo>
                    <a:pt x="48682" y="24671"/>
                  </a:lnTo>
                  <a:lnTo>
                    <a:pt x="48742" y="25092"/>
                  </a:lnTo>
                  <a:lnTo>
                    <a:pt x="48742" y="25152"/>
                  </a:lnTo>
                  <a:lnTo>
                    <a:pt x="48802" y="25392"/>
                  </a:lnTo>
                  <a:lnTo>
                    <a:pt x="48682" y="25392"/>
                  </a:lnTo>
                  <a:lnTo>
                    <a:pt x="48622" y="25332"/>
                  </a:lnTo>
                  <a:lnTo>
                    <a:pt x="48622" y="25392"/>
                  </a:lnTo>
                  <a:lnTo>
                    <a:pt x="48381" y="25392"/>
                  </a:lnTo>
                  <a:lnTo>
                    <a:pt x="48381" y="25332"/>
                  </a:lnTo>
                  <a:lnTo>
                    <a:pt x="48562" y="25272"/>
                  </a:lnTo>
                  <a:lnTo>
                    <a:pt x="48622" y="25332"/>
                  </a:lnTo>
                  <a:lnTo>
                    <a:pt x="48622" y="25212"/>
                  </a:lnTo>
                  <a:lnTo>
                    <a:pt x="48742" y="25152"/>
                  </a:lnTo>
                  <a:lnTo>
                    <a:pt x="48622" y="25152"/>
                  </a:lnTo>
                  <a:lnTo>
                    <a:pt x="48622" y="24611"/>
                  </a:lnTo>
                  <a:lnTo>
                    <a:pt x="48682" y="24131"/>
                  </a:lnTo>
                  <a:close/>
                  <a:moveTo>
                    <a:pt x="49342" y="25152"/>
                  </a:moveTo>
                  <a:lnTo>
                    <a:pt x="49342" y="25212"/>
                  </a:lnTo>
                  <a:lnTo>
                    <a:pt x="49402" y="25392"/>
                  </a:lnTo>
                  <a:lnTo>
                    <a:pt x="49282" y="25392"/>
                  </a:lnTo>
                  <a:lnTo>
                    <a:pt x="49282" y="25152"/>
                  </a:lnTo>
                  <a:close/>
                  <a:moveTo>
                    <a:pt x="50722" y="20590"/>
                  </a:moveTo>
                  <a:lnTo>
                    <a:pt x="51803" y="21730"/>
                  </a:lnTo>
                  <a:lnTo>
                    <a:pt x="51623" y="21850"/>
                  </a:lnTo>
                  <a:lnTo>
                    <a:pt x="51503" y="21970"/>
                  </a:lnTo>
                  <a:lnTo>
                    <a:pt x="51683" y="21910"/>
                  </a:lnTo>
                  <a:lnTo>
                    <a:pt x="51863" y="21790"/>
                  </a:lnTo>
                  <a:lnTo>
                    <a:pt x="53244" y="23531"/>
                  </a:lnTo>
                  <a:lnTo>
                    <a:pt x="54564" y="25392"/>
                  </a:lnTo>
                  <a:lnTo>
                    <a:pt x="52763" y="25392"/>
                  </a:lnTo>
                  <a:lnTo>
                    <a:pt x="52223" y="25092"/>
                  </a:lnTo>
                  <a:lnTo>
                    <a:pt x="51923" y="24851"/>
                  </a:lnTo>
                  <a:lnTo>
                    <a:pt x="51683" y="24731"/>
                  </a:lnTo>
                  <a:lnTo>
                    <a:pt x="50903" y="24131"/>
                  </a:lnTo>
                  <a:lnTo>
                    <a:pt x="50722" y="24011"/>
                  </a:lnTo>
                  <a:lnTo>
                    <a:pt x="50602" y="23831"/>
                  </a:lnTo>
                  <a:lnTo>
                    <a:pt x="51143" y="24191"/>
                  </a:lnTo>
                  <a:lnTo>
                    <a:pt x="52043" y="24731"/>
                  </a:lnTo>
                  <a:lnTo>
                    <a:pt x="52523" y="25032"/>
                  </a:lnTo>
                  <a:lnTo>
                    <a:pt x="53003" y="25152"/>
                  </a:lnTo>
                  <a:lnTo>
                    <a:pt x="53304" y="25152"/>
                  </a:lnTo>
                  <a:lnTo>
                    <a:pt x="53003" y="25092"/>
                  </a:lnTo>
                  <a:lnTo>
                    <a:pt x="52583" y="24912"/>
                  </a:lnTo>
                  <a:lnTo>
                    <a:pt x="52163" y="24611"/>
                  </a:lnTo>
                  <a:lnTo>
                    <a:pt x="51263" y="23951"/>
                  </a:lnTo>
                  <a:lnTo>
                    <a:pt x="50782" y="23531"/>
                  </a:lnTo>
                  <a:lnTo>
                    <a:pt x="51683" y="24071"/>
                  </a:lnTo>
                  <a:lnTo>
                    <a:pt x="52523" y="24491"/>
                  </a:lnTo>
                  <a:lnTo>
                    <a:pt x="52883" y="24671"/>
                  </a:lnTo>
                  <a:lnTo>
                    <a:pt x="52883" y="24671"/>
                  </a:lnTo>
                  <a:lnTo>
                    <a:pt x="52523" y="24431"/>
                  </a:lnTo>
                  <a:lnTo>
                    <a:pt x="51803" y="23951"/>
                  </a:lnTo>
                  <a:lnTo>
                    <a:pt x="51023" y="23351"/>
                  </a:lnTo>
                  <a:lnTo>
                    <a:pt x="50602" y="22991"/>
                  </a:lnTo>
                  <a:lnTo>
                    <a:pt x="50002" y="22510"/>
                  </a:lnTo>
                  <a:lnTo>
                    <a:pt x="49942" y="22390"/>
                  </a:lnTo>
                  <a:lnTo>
                    <a:pt x="50362" y="22751"/>
                  </a:lnTo>
                  <a:lnTo>
                    <a:pt x="51203" y="23291"/>
                  </a:lnTo>
                  <a:lnTo>
                    <a:pt x="52043" y="23711"/>
                  </a:lnTo>
                  <a:lnTo>
                    <a:pt x="52283" y="23831"/>
                  </a:lnTo>
                  <a:lnTo>
                    <a:pt x="52403" y="23831"/>
                  </a:lnTo>
                  <a:lnTo>
                    <a:pt x="52283" y="23771"/>
                  </a:lnTo>
                  <a:lnTo>
                    <a:pt x="52043" y="23651"/>
                  </a:lnTo>
                  <a:lnTo>
                    <a:pt x="51323" y="23111"/>
                  </a:lnTo>
                  <a:lnTo>
                    <a:pt x="50542" y="22510"/>
                  </a:lnTo>
                  <a:lnTo>
                    <a:pt x="50122" y="22090"/>
                  </a:lnTo>
                  <a:lnTo>
                    <a:pt x="49762" y="21730"/>
                  </a:lnTo>
                  <a:lnTo>
                    <a:pt x="49762" y="21610"/>
                  </a:lnTo>
                  <a:lnTo>
                    <a:pt x="49942" y="21730"/>
                  </a:lnTo>
                  <a:lnTo>
                    <a:pt x="51143" y="22631"/>
                  </a:lnTo>
                  <a:lnTo>
                    <a:pt x="51863" y="23111"/>
                  </a:lnTo>
                  <a:lnTo>
                    <a:pt x="52223" y="23291"/>
                  </a:lnTo>
                  <a:lnTo>
                    <a:pt x="52223" y="23291"/>
                  </a:lnTo>
                  <a:lnTo>
                    <a:pt x="51923" y="23051"/>
                  </a:lnTo>
                  <a:lnTo>
                    <a:pt x="51263" y="22510"/>
                  </a:lnTo>
                  <a:lnTo>
                    <a:pt x="50722" y="21970"/>
                  </a:lnTo>
                  <a:lnTo>
                    <a:pt x="51083" y="22210"/>
                  </a:lnTo>
                  <a:lnTo>
                    <a:pt x="51743" y="22691"/>
                  </a:lnTo>
                  <a:lnTo>
                    <a:pt x="51983" y="22931"/>
                  </a:lnTo>
                  <a:lnTo>
                    <a:pt x="51983" y="22931"/>
                  </a:lnTo>
                  <a:lnTo>
                    <a:pt x="51743" y="22631"/>
                  </a:lnTo>
                  <a:lnTo>
                    <a:pt x="51203" y="22090"/>
                  </a:lnTo>
                  <a:lnTo>
                    <a:pt x="50903" y="21850"/>
                  </a:lnTo>
                  <a:lnTo>
                    <a:pt x="50963" y="21850"/>
                  </a:lnTo>
                  <a:lnTo>
                    <a:pt x="51743" y="22270"/>
                  </a:lnTo>
                  <a:lnTo>
                    <a:pt x="51983" y="22390"/>
                  </a:lnTo>
                  <a:lnTo>
                    <a:pt x="52103" y="22450"/>
                  </a:lnTo>
                  <a:lnTo>
                    <a:pt x="52043" y="22390"/>
                  </a:lnTo>
                  <a:lnTo>
                    <a:pt x="51803" y="22210"/>
                  </a:lnTo>
                  <a:lnTo>
                    <a:pt x="51083" y="21730"/>
                  </a:lnTo>
                  <a:lnTo>
                    <a:pt x="50362" y="21130"/>
                  </a:lnTo>
                  <a:lnTo>
                    <a:pt x="49942" y="20710"/>
                  </a:lnTo>
                  <a:lnTo>
                    <a:pt x="49822" y="20590"/>
                  </a:lnTo>
                  <a:lnTo>
                    <a:pt x="49822" y="20590"/>
                  </a:lnTo>
                  <a:lnTo>
                    <a:pt x="50242" y="20830"/>
                  </a:lnTo>
                  <a:lnTo>
                    <a:pt x="50302" y="20890"/>
                  </a:lnTo>
                  <a:lnTo>
                    <a:pt x="50242" y="20950"/>
                  </a:lnTo>
                  <a:lnTo>
                    <a:pt x="50362" y="20890"/>
                  </a:lnTo>
                  <a:lnTo>
                    <a:pt x="51203" y="21370"/>
                  </a:lnTo>
                  <a:lnTo>
                    <a:pt x="50482" y="20770"/>
                  </a:lnTo>
                  <a:lnTo>
                    <a:pt x="50662" y="20650"/>
                  </a:lnTo>
                  <a:lnTo>
                    <a:pt x="50722" y="20590"/>
                  </a:lnTo>
                  <a:close/>
                  <a:moveTo>
                    <a:pt x="58166" y="17048"/>
                  </a:moveTo>
                  <a:lnTo>
                    <a:pt x="58466" y="17108"/>
                  </a:lnTo>
                  <a:lnTo>
                    <a:pt x="58466" y="17468"/>
                  </a:lnTo>
                  <a:lnTo>
                    <a:pt x="58586" y="18129"/>
                  </a:lnTo>
                  <a:lnTo>
                    <a:pt x="58586" y="18609"/>
                  </a:lnTo>
                  <a:lnTo>
                    <a:pt x="58586" y="19209"/>
                  </a:lnTo>
                  <a:lnTo>
                    <a:pt x="58526" y="19809"/>
                  </a:lnTo>
                  <a:lnTo>
                    <a:pt x="58406" y="20290"/>
                  </a:lnTo>
                  <a:lnTo>
                    <a:pt x="58286" y="20590"/>
                  </a:lnTo>
                  <a:lnTo>
                    <a:pt x="58286" y="20590"/>
                  </a:lnTo>
                  <a:lnTo>
                    <a:pt x="58526" y="20350"/>
                  </a:lnTo>
                  <a:lnTo>
                    <a:pt x="58766" y="19869"/>
                  </a:lnTo>
                  <a:lnTo>
                    <a:pt x="59006" y="19329"/>
                  </a:lnTo>
                  <a:lnTo>
                    <a:pt x="59186" y="18729"/>
                  </a:lnTo>
                  <a:lnTo>
                    <a:pt x="59306" y="18129"/>
                  </a:lnTo>
                  <a:lnTo>
                    <a:pt x="59306" y="17648"/>
                  </a:lnTo>
                  <a:lnTo>
                    <a:pt x="59366" y="17949"/>
                  </a:lnTo>
                  <a:lnTo>
                    <a:pt x="59366" y="18189"/>
                  </a:lnTo>
                  <a:lnTo>
                    <a:pt x="59426" y="18609"/>
                  </a:lnTo>
                  <a:lnTo>
                    <a:pt x="59426" y="19149"/>
                  </a:lnTo>
                  <a:lnTo>
                    <a:pt x="59426" y="19809"/>
                  </a:lnTo>
                  <a:lnTo>
                    <a:pt x="59306" y="20350"/>
                  </a:lnTo>
                  <a:lnTo>
                    <a:pt x="59126" y="20890"/>
                  </a:lnTo>
                  <a:lnTo>
                    <a:pt x="59006" y="21190"/>
                  </a:lnTo>
                  <a:lnTo>
                    <a:pt x="58946" y="21370"/>
                  </a:lnTo>
                  <a:lnTo>
                    <a:pt x="58946" y="21370"/>
                  </a:lnTo>
                  <a:lnTo>
                    <a:pt x="59006" y="21250"/>
                  </a:lnTo>
                  <a:lnTo>
                    <a:pt x="59246" y="20950"/>
                  </a:lnTo>
                  <a:lnTo>
                    <a:pt x="59546" y="20470"/>
                  </a:lnTo>
                  <a:lnTo>
                    <a:pt x="59846" y="19869"/>
                  </a:lnTo>
                  <a:lnTo>
                    <a:pt x="60026" y="19269"/>
                  </a:lnTo>
                  <a:lnTo>
                    <a:pt x="60147" y="18669"/>
                  </a:lnTo>
                  <a:lnTo>
                    <a:pt x="60207" y="18129"/>
                  </a:lnTo>
                  <a:lnTo>
                    <a:pt x="60207" y="17828"/>
                  </a:lnTo>
                  <a:lnTo>
                    <a:pt x="60387" y="17949"/>
                  </a:lnTo>
                  <a:lnTo>
                    <a:pt x="60207" y="18729"/>
                  </a:lnTo>
                  <a:lnTo>
                    <a:pt x="60207" y="19089"/>
                  </a:lnTo>
                  <a:lnTo>
                    <a:pt x="60147" y="19329"/>
                  </a:lnTo>
                  <a:lnTo>
                    <a:pt x="60086" y="19689"/>
                  </a:lnTo>
                  <a:lnTo>
                    <a:pt x="59846" y="20350"/>
                  </a:lnTo>
                  <a:lnTo>
                    <a:pt x="59486" y="21130"/>
                  </a:lnTo>
                  <a:lnTo>
                    <a:pt x="59066" y="21790"/>
                  </a:lnTo>
                  <a:lnTo>
                    <a:pt x="58646" y="22330"/>
                  </a:lnTo>
                  <a:lnTo>
                    <a:pt x="58286" y="22691"/>
                  </a:lnTo>
                  <a:lnTo>
                    <a:pt x="58166" y="22811"/>
                  </a:lnTo>
                  <a:lnTo>
                    <a:pt x="58346" y="22691"/>
                  </a:lnTo>
                  <a:lnTo>
                    <a:pt x="58766" y="22450"/>
                  </a:lnTo>
                  <a:lnTo>
                    <a:pt x="59126" y="22150"/>
                  </a:lnTo>
                  <a:lnTo>
                    <a:pt x="59546" y="21730"/>
                  </a:lnTo>
                  <a:lnTo>
                    <a:pt x="59486" y="21790"/>
                  </a:lnTo>
                  <a:lnTo>
                    <a:pt x="59606" y="21730"/>
                  </a:lnTo>
                  <a:lnTo>
                    <a:pt x="59906" y="21550"/>
                  </a:lnTo>
                  <a:lnTo>
                    <a:pt x="59966" y="21490"/>
                  </a:lnTo>
                  <a:lnTo>
                    <a:pt x="60387" y="21490"/>
                  </a:lnTo>
                  <a:lnTo>
                    <a:pt x="59846" y="21910"/>
                  </a:lnTo>
                  <a:lnTo>
                    <a:pt x="59366" y="22210"/>
                  </a:lnTo>
                  <a:lnTo>
                    <a:pt x="59006" y="22450"/>
                  </a:lnTo>
                  <a:lnTo>
                    <a:pt x="59426" y="22330"/>
                  </a:lnTo>
                  <a:lnTo>
                    <a:pt x="60387" y="21970"/>
                  </a:lnTo>
                  <a:lnTo>
                    <a:pt x="59786" y="22390"/>
                  </a:lnTo>
                  <a:lnTo>
                    <a:pt x="59786" y="22390"/>
                  </a:lnTo>
                  <a:lnTo>
                    <a:pt x="60267" y="22210"/>
                  </a:lnTo>
                  <a:lnTo>
                    <a:pt x="60867" y="21970"/>
                  </a:lnTo>
                  <a:lnTo>
                    <a:pt x="60927" y="22030"/>
                  </a:lnTo>
                  <a:lnTo>
                    <a:pt x="61767" y="22030"/>
                  </a:lnTo>
                  <a:lnTo>
                    <a:pt x="60507" y="22691"/>
                  </a:lnTo>
                  <a:lnTo>
                    <a:pt x="59066" y="23351"/>
                  </a:lnTo>
                  <a:lnTo>
                    <a:pt x="58466" y="23651"/>
                  </a:lnTo>
                  <a:lnTo>
                    <a:pt x="58466" y="23651"/>
                  </a:lnTo>
                  <a:lnTo>
                    <a:pt x="59126" y="23471"/>
                  </a:lnTo>
                  <a:lnTo>
                    <a:pt x="59846" y="23291"/>
                  </a:lnTo>
                  <a:lnTo>
                    <a:pt x="59906" y="23291"/>
                  </a:lnTo>
                  <a:lnTo>
                    <a:pt x="60387" y="23351"/>
                  </a:lnTo>
                  <a:lnTo>
                    <a:pt x="60987" y="23291"/>
                  </a:lnTo>
                  <a:lnTo>
                    <a:pt x="61767" y="23231"/>
                  </a:lnTo>
                  <a:lnTo>
                    <a:pt x="61827" y="23231"/>
                  </a:lnTo>
                  <a:lnTo>
                    <a:pt x="61287" y="23411"/>
                  </a:lnTo>
                  <a:lnTo>
                    <a:pt x="60447" y="23711"/>
                  </a:lnTo>
                  <a:lnTo>
                    <a:pt x="59726" y="23951"/>
                  </a:lnTo>
                  <a:lnTo>
                    <a:pt x="59426" y="24011"/>
                  </a:lnTo>
                  <a:lnTo>
                    <a:pt x="59246" y="23951"/>
                  </a:lnTo>
                  <a:lnTo>
                    <a:pt x="59126" y="23951"/>
                  </a:lnTo>
                  <a:lnTo>
                    <a:pt x="59066" y="23891"/>
                  </a:lnTo>
                  <a:lnTo>
                    <a:pt x="59066" y="23951"/>
                  </a:lnTo>
                  <a:lnTo>
                    <a:pt x="59246" y="24011"/>
                  </a:lnTo>
                  <a:lnTo>
                    <a:pt x="59426" y="24071"/>
                  </a:lnTo>
                  <a:lnTo>
                    <a:pt x="59786" y="24071"/>
                  </a:lnTo>
                  <a:lnTo>
                    <a:pt x="60507" y="24011"/>
                  </a:lnTo>
                  <a:lnTo>
                    <a:pt x="61407" y="23831"/>
                  </a:lnTo>
                  <a:lnTo>
                    <a:pt x="62127" y="23651"/>
                  </a:lnTo>
                  <a:lnTo>
                    <a:pt x="62788" y="23471"/>
                  </a:lnTo>
                  <a:lnTo>
                    <a:pt x="61707" y="23951"/>
                  </a:lnTo>
                  <a:lnTo>
                    <a:pt x="61707" y="23951"/>
                  </a:lnTo>
                  <a:lnTo>
                    <a:pt x="62127" y="23891"/>
                  </a:lnTo>
                  <a:lnTo>
                    <a:pt x="63088" y="23711"/>
                  </a:lnTo>
                  <a:lnTo>
                    <a:pt x="62367" y="24191"/>
                  </a:lnTo>
                  <a:lnTo>
                    <a:pt x="61707" y="24551"/>
                  </a:lnTo>
                  <a:lnTo>
                    <a:pt x="61107" y="24791"/>
                  </a:lnTo>
                  <a:lnTo>
                    <a:pt x="60687" y="24912"/>
                  </a:lnTo>
                  <a:lnTo>
                    <a:pt x="61167" y="24912"/>
                  </a:lnTo>
                  <a:lnTo>
                    <a:pt x="61827" y="24791"/>
                  </a:lnTo>
                  <a:lnTo>
                    <a:pt x="62548" y="24551"/>
                  </a:lnTo>
                  <a:lnTo>
                    <a:pt x="63328" y="24251"/>
                  </a:lnTo>
                  <a:lnTo>
                    <a:pt x="63988" y="23951"/>
                  </a:lnTo>
                  <a:lnTo>
                    <a:pt x="64468" y="23711"/>
                  </a:lnTo>
                  <a:lnTo>
                    <a:pt x="63988" y="24191"/>
                  </a:lnTo>
                  <a:lnTo>
                    <a:pt x="63388" y="24671"/>
                  </a:lnTo>
                  <a:lnTo>
                    <a:pt x="62848" y="25092"/>
                  </a:lnTo>
                  <a:lnTo>
                    <a:pt x="62247" y="25392"/>
                  </a:lnTo>
                  <a:lnTo>
                    <a:pt x="57866" y="25392"/>
                  </a:lnTo>
                  <a:lnTo>
                    <a:pt x="57085" y="24191"/>
                  </a:lnTo>
                  <a:lnTo>
                    <a:pt x="56245" y="23051"/>
                  </a:lnTo>
                  <a:lnTo>
                    <a:pt x="55404" y="21970"/>
                  </a:lnTo>
                  <a:lnTo>
                    <a:pt x="54564" y="20890"/>
                  </a:lnTo>
                  <a:lnTo>
                    <a:pt x="54624" y="20830"/>
                  </a:lnTo>
                  <a:lnTo>
                    <a:pt x="54984" y="20350"/>
                  </a:lnTo>
                  <a:lnTo>
                    <a:pt x="55404" y="19809"/>
                  </a:lnTo>
                  <a:lnTo>
                    <a:pt x="55825" y="19209"/>
                  </a:lnTo>
                  <a:lnTo>
                    <a:pt x="56125" y="18609"/>
                  </a:lnTo>
                  <a:lnTo>
                    <a:pt x="56245" y="18309"/>
                  </a:lnTo>
                  <a:lnTo>
                    <a:pt x="56245" y="18309"/>
                  </a:lnTo>
                  <a:lnTo>
                    <a:pt x="56185" y="18849"/>
                  </a:lnTo>
                  <a:lnTo>
                    <a:pt x="56005" y="19449"/>
                  </a:lnTo>
                  <a:lnTo>
                    <a:pt x="55825" y="20049"/>
                  </a:lnTo>
                  <a:lnTo>
                    <a:pt x="55585" y="20530"/>
                  </a:lnTo>
                  <a:lnTo>
                    <a:pt x="55404" y="20890"/>
                  </a:lnTo>
                  <a:lnTo>
                    <a:pt x="55705" y="20590"/>
                  </a:lnTo>
                  <a:lnTo>
                    <a:pt x="56005" y="20230"/>
                  </a:lnTo>
                  <a:lnTo>
                    <a:pt x="56305" y="19749"/>
                  </a:lnTo>
                  <a:lnTo>
                    <a:pt x="56005" y="20410"/>
                  </a:lnTo>
                  <a:lnTo>
                    <a:pt x="55705" y="20890"/>
                  </a:lnTo>
                  <a:lnTo>
                    <a:pt x="55464" y="21250"/>
                  </a:lnTo>
                  <a:lnTo>
                    <a:pt x="55404" y="21370"/>
                  </a:lnTo>
                  <a:lnTo>
                    <a:pt x="55525" y="21250"/>
                  </a:lnTo>
                  <a:lnTo>
                    <a:pt x="55825" y="21010"/>
                  </a:lnTo>
                  <a:lnTo>
                    <a:pt x="56245" y="20530"/>
                  </a:lnTo>
                  <a:lnTo>
                    <a:pt x="56665" y="19989"/>
                  </a:lnTo>
                  <a:lnTo>
                    <a:pt x="57025" y="19449"/>
                  </a:lnTo>
                  <a:lnTo>
                    <a:pt x="57265" y="18969"/>
                  </a:lnTo>
                  <a:lnTo>
                    <a:pt x="57205" y="19389"/>
                  </a:lnTo>
                  <a:lnTo>
                    <a:pt x="57085" y="19989"/>
                  </a:lnTo>
                  <a:lnTo>
                    <a:pt x="56965" y="20530"/>
                  </a:lnTo>
                  <a:lnTo>
                    <a:pt x="56785" y="20830"/>
                  </a:lnTo>
                  <a:lnTo>
                    <a:pt x="57085" y="20590"/>
                  </a:lnTo>
                  <a:lnTo>
                    <a:pt x="57325" y="20109"/>
                  </a:lnTo>
                  <a:lnTo>
                    <a:pt x="57625" y="19509"/>
                  </a:lnTo>
                  <a:lnTo>
                    <a:pt x="57866" y="18909"/>
                  </a:lnTo>
                  <a:lnTo>
                    <a:pt x="58046" y="18309"/>
                  </a:lnTo>
                  <a:lnTo>
                    <a:pt x="58166" y="17828"/>
                  </a:lnTo>
                  <a:lnTo>
                    <a:pt x="58226" y="17528"/>
                  </a:lnTo>
                  <a:lnTo>
                    <a:pt x="58166" y="17048"/>
                  </a:lnTo>
                  <a:close/>
                  <a:moveTo>
                    <a:pt x="65969" y="23411"/>
                  </a:moveTo>
                  <a:lnTo>
                    <a:pt x="65969" y="23471"/>
                  </a:lnTo>
                  <a:lnTo>
                    <a:pt x="65789" y="23711"/>
                  </a:lnTo>
                  <a:lnTo>
                    <a:pt x="65369" y="24431"/>
                  </a:lnTo>
                  <a:lnTo>
                    <a:pt x="65069" y="24912"/>
                  </a:lnTo>
                  <a:lnTo>
                    <a:pt x="64708" y="25392"/>
                  </a:lnTo>
                  <a:lnTo>
                    <a:pt x="62788" y="25392"/>
                  </a:lnTo>
                  <a:lnTo>
                    <a:pt x="63208" y="25212"/>
                  </a:lnTo>
                  <a:lnTo>
                    <a:pt x="63628" y="25032"/>
                  </a:lnTo>
                  <a:lnTo>
                    <a:pt x="64348" y="24671"/>
                  </a:lnTo>
                  <a:lnTo>
                    <a:pt x="64949" y="24251"/>
                  </a:lnTo>
                  <a:lnTo>
                    <a:pt x="65669" y="23711"/>
                  </a:lnTo>
                  <a:lnTo>
                    <a:pt x="65969" y="23411"/>
                  </a:lnTo>
                  <a:close/>
                  <a:moveTo>
                    <a:pt x="65849" y="24972"/>
                  </a:moveTo>
                  <a:lnTo>
                    <a:pt x="65549" y="25392"/>
                  </a:lnTo>
                  <a:lnTo>
                    <a:pt x="65429" y="25392"/>
                  </a:lnTo>
                  <a:lnTo>
                    <a:pt x="65849" y="24972"/>
                  </a:lnTo>
                  <a:close/>
                  <a:moveTo>
                    <a:pt x="69330" y="24791"/>
                  </a:moveTo>
                  <a:lnTo>
                    <a:pt x="69931" y="24972"/>
                  </a:lnTo>
                  <a:lnTo>
                    <a:pt x="70291" y="25092"/>
                  </a:lnTo>
                  <a:lnTo>
                    <a:pt x="70531" y="25272"/>
                  </a:lnTo>
                  <a:lnTo>
                    <a:pt x="70651" y="25392"/>
                  </a:lnTo>
                  <a:lnTo>
                    <a:pt x="69811" y="25392"/>
                  </a:lnTo>
                  <a:lnTo>
                    <a:pt x="69751" y="25272"/>
                  </a:lnTo>
                  <a:lnTo>
                    <a:pt x="69571" y="25032"/>
                  </a:lnTo>
                  <a:lnTo>
                    <a:pt x="69450" y="24851"/>
                  </a:lnTo>
                  <a:lnTo>
                    <a:pt x="69330" y="24791"/>
                  </a:lnTo>
                  <a:close/>
                  <a:moveTo>
                    <a:pt x="69931" y="24431"/>
                  </a:moveTo>
                  <a:lnTo>
                    <a:pt x="70531" y="24671"/>
                  </a:lnTo>
                  <a:lnTo>
                    <a:pt x="71011" y="24972"/>
                  </a:lnTo>
                  <a:lnTo>
                    <a:pt x="71371" y="25272"/>
                  </a:lnTo>
                  <a:lnTo>
                    <a:pt x="71551" y="25392"/>
                  </a:lnTo>
                  <a:lnTo>
                    <a:pt x="70711" y="25392"/>
                  </a:lnTo>
                  <a:lnTo>
                    <a:pt x="70651" y="25212"/>
                  </a:lnTo>
                  <a:lnTo>
                    <a:pt x="70471" y="24912"/>
                  </a:lnTo>
                  <a:lnTo>
                    <a:pt x="70111" y="24611"/>
                  </a:lnTo>
                  <a:lnTo>
                    <a:pt x="69931" y="24431"/>
                  </a:lnTo>
                  <a:close/>
                  <a:moveTo>
                    <a:pt x="15607" y="26292"/>
                  </a:moveTo>
                  <a:lnTo>
                    <a:pt x="15547" y="26352"/>
                  </a:lnTo>
                  <a:lnTo>
                    <a:pt x="15547" y="26292"/>
                  </a:lnTo>
                  <a:close/>
                  <a:moveTo>
                    <a:pt x="21730" y="26292"/>
                  </a:moveTo>
                  <a:lnTo>
                    <a:pt x="21550" y="26532"/>
                  </a:lnTo>
                  <a:lnTo>
                    <a:pt x="21670" y="26292"/>
                  </a:lnTo>
                  <a:close/>
                  <a:moveTo>
                    <a:pt x="15307" y="26292"/>
                  </a:moveTo>
                  <a:lnTo>
                    <a:pt x="15307" y="26592"/>
                  </a:lnTo>
                  <a:lnTo>
                    <a:pt x="15247" y="26292"/>
                  </a:lnTo>
                  <a:close/>
                  <a:moveTo>
                    <a:pt x="17528" y="26532"/>
                  </a:moveTo>
                  <a:lnTo>
                    <a:pt x="17528" y="26592"/>
                  </a:lnTo>
                  <a:lnTo>
                    <a:pt x="17468" y="26532"/>
                  </a:lnTo>
                  <a:close/>
                  <a:moveTo>
                    <a:pt x="45560" y="26412"/>
                  </a:moveTo>
                  <a:lnTo>
                    <a:pt x="45080" y="26532"/>
                  </a:lnTo>
                  <a:lnTo>
                    <a:pt x="45020" y="26592"/>
                  </a:lnTo>
                  <a:lnTo>
                    <a:pt x="44960" y="26412"/>
                  </a:lnTo>
                  <a:lnTo>
                    <a:pt x="45140" y="26472"/>
                  </a:lnTo>
                  <a:lnTo>
                    <a:pt x="45560" y="26412"/>
                  </a:lnTo>
                  <a:close/>
                  <a:moveTo>
                    <a:pt x="15787" y="26292"/>
                  </a:moveTo>
                  <a:lnTo>
                    <a:pt x="15727" y="26412"/>
                  </a:lnTo>
                  <a:lnTo>
                    <a:pt x="15607" y="26652"/>
                  </a:lnTo>
                  <a:lnTo>
                    <a:pt x="15607" y="26532"/>
                  </a:lnTo>
                  <a:lnTo>
                    <a:pt x="15607" y="26292"/>
                  </a:lnTo>
                  <a:close/>
                  <a:moveTo>
                    <a:pt x="16088" y="26292"/>
                  </a:moveTo>
                  <a:lnTo>
                    <a:pt x="15968" y="26472"/>
                  </a:lnTo>
                  <a:lnTo>
                    <a:pt x="15908" y="26652"/>
                  </a:lnTo>
                  <a:lnTo>
                    <a:pt x="15908" y="26472"/>
                  </a:lnTo>
                  <a:lnTo>
                    <a:pt x="15968" y="26292"/>
                  </a:lnTo>
                  <a:close/>
                  <a:moveTo>
                    <a:pt x="21190" y="26292"/>
                  </a:moveTo>
                  <a:lnTo>
                    <a:pt x="21130" y="26532"/>
                  </a:lnTo>
                  <a:lnTo>
                    <a:pt x="20950" y="26712"/>
                  </a:lnTo>
                  <a:lnTo>
                    <a:pt x="20950" y="26592"/>
                  </a:lnTo>
                  <a:lnTo>
                    <a:pt x="21070" y="26292"/>
                  </a:lnTo>
                  <a:close/>
                  <a:moveTo>
                    <a:pt x="46881" y="26292"/>
                  </a:moveTo>
                  <a:lnTo>
                    <a:pt x="46881" y="26352"/>
                  </a:lnTo>
                  <a:lnTo>
                    <a:pt x="46221" y="26652"/>
                  </a:lnTo>
                  <a:lnTo>
                    <a:pt x="45777" y="26751"/>
                  </a:lnTo>
                  <a:lnTo>
                    <a:pt x="45777" y="26751"/>
                  </a:lnTo>
                  <a:lnTo>
                    <a:pt x="46461" y="26352"/>
                  </a:lnTo>
                  <a:lnTo>
                    <a:pt x="46581" y="26292"/>
                  </a:lnTo>
                  <a:close/>
                  <a:moveTo>
                    <a:pt x="42259" y="26292"/>
                  </a:moveTo>
                  <a:lnTo>
                    <a:pt x="42199" y="26352"/>
                  </a:lnTo>
                  <a:lnTo>
                    <a:pt x="42139" y="26892"/>
                  </a:lnTo>
                  <a:lnTo>
                    <a:pt x="42079" y="26832"/>
                  </a:lnTo>
                  <a:lnTo>
                    <a:pt x="41839" y="26292"/>
                  </a:lnTo>
                  <a:lnTo>
                    <a:pt x="42079" y="26292"/>
                  </a:lnTo>
                  <a:lnTo>
                    <a:pt x="42139" y="26352"/>
                  </a:lnTo>
                  <a:lnTo>
                    <a:pt x="42139" y="26292"/>
                  </a:lnTo>
                  <a:close/>
                  <a:moveTo>
                    <a:pt x="42319" y="26832"/>
                  </a:moveTo>
                  <a:lnTo>
                    <a:pt x="42259" y="27072"/>
                  </a:lnTo>
                  <a:lnTo>
                    <a:pt x="42259" y="27132"/>
                  </a:lnTo>
                  <a:lnTo>
                    <a:pt x="42199" y="27072"/>
                  </a:lnTo>
                  <a:lnTo>
                    <a:pt x="42199" y="27012"/>
                  </a:lnTo>
                  <a:lnTo>
                    <a:pt x="42319" y="26832"/>
                  </a:lnTo>
                  <a:close/>
                  <a:moveTo>
                    <a:pt x="50963" y="26952"/>
                  </a:moveTo>
                  <a:lnTo>
                    <a:pt x="51023" y="27012"/>
                  </a:lnTo>
                  <a:lnTo>
                    <a:pt x="51023" y="27132"/>
                  </a:lnTo>
                  <a:lnTo>
                    <a:pt x="50963" y="27072"/>
                  </a:lnTo>
                  <a:lnTo>
                    <a:pt x="50963" y="26952"/>
                  </a:lnTo>
                  <a:close/>
                  <a:moveTo>
                    <a:pt x="48502" y="26292"/>
                  </a:moveTo>
                  <a:lnTo>
                    <a:pt x="48021" y="26652"/>
                  </a:lnTo>
                  <a:lnTo>
                    <a:pt x="47061" y="27313"/>
                  </a:lnTo>
                  <a:lnTo>
                    <a:pt x="47181" y="27132"/>
                  </a:lnTo>
                  <a:lnTo>
                    <a:pt x="47361" y="26712"/>
                  </a:lnTo>
                  <a:lnTo>
                    <a:pt x="47361" y="26652"/>
                  </a:lnTo>
                  <a:lnTo>
                    <a:pt x="47721" y="26352"/>
                  </a:lnTo>
                  <a:lnTo>
                    <a:pt x="47781" y="26292"/>
                  </a:lnTo>
                  <a:close/>
                  <a:moveTo>
                    <a:pt x="16688" y="27313"/>
                  </a:moveTo>
                  <a:lnTo>
                    <a:pt x="16748" y="27493"/>
                  </a:lnTo>
                  <a:lnTo>
                    <a:pt x="16748" y="27493"/>
                  </a:lnTo>
                  <a:lnTo>
                    <a:pt x="16688" y="27373"/>
                  </a:lnTo>
                  <a:lnTo>
                    <a:pt x="16688" y="27313"/>
                  </a:lnTo>
                  <a:close/>
                  <a:moveTo>
                    <a:pt x="22270" y="26292"/>
                  </a:moveTo>
                  <a:lnTo>
                    <a:pt x="21970" y="26832"/>
                  </a:lnTo>
                  <a:lnTo>
                    <a:pt x="21610" y="27433"/>
                  </a:lnTo>
                  <a:lnTo>
                    <a:pt x="21550" y="27493"/>
                  </a:lnTo>
                  <a:lnTo>
                    <a:pt x="21550" y="27493"/>
                  </a:lnTo>
                  <a:lnTo>
                    <a:pt x="21670" y="27313"/>
                  </a:lnTo>
                  <a:lnTo>
                    <a:pt x="22030" y="26712"/>
                  </a:lnTo>
                  <a:lnTo>
                    <a:pt x="22270" y="26292"/>
                  </a:lnTo>
                  <a:close/>
                  <a:moveTo>
                    <a:pt x="17168" y="26832"/>
                  </a:moveTo>
                  <a:lnTo>
                    <a:pt x="17348" y="27012"/>
                  </a:lnTo>
                  <a:lnTo>
                    <a:pt x="17588" y="27313"/>
                  </a:lnTo>
                  <a:lnTo>
                    <a:pt x="17708" y="27493"/>
                  </a:lnTo>
                  <a:lnTo>
                    <a:pt x="17588" y="27493"/>
                  </a:lnTo>
                  <a:lnTo>
                    <a:pt x="17348" y="27132"/>
                  </a:lnTo>
                  <a:lnTo>
                    <a:pt x="17168" y="26892"/>
                  </a:lnTo>
                  <a:lnTo>
                    <a:pt x="17108" y="26892"/>
                  </a:lnTo>
                  <a:lnTo>
                    <a:pt x="17168" y="26832"/>
                  </a:lnTo>
                  <a:close/>
                  <a:moveTo>
                    <a:pt x="18128" y="27012"/>
                  </a:moveTo>
                  <a:lnTo>
                    <a:pt x="18309" y="27493"/>
                  </a:lnTo>
                  <a:lnTo>
                    <a:pt x="18249" y="27493"/>
                  </a:lnTo>
                  <a:lnTo>
                    <a:pt x="18189" y="27373"/>
                  </a:lnTo>
                  <a:lnTo>
                    <a:pt x="18128" y="27012"/>
                  </a:lnTo>
                  <a:close/>
                  <a:moveTo>
                    <a:pt x="18429" y="26832"/>
                  </a:moveTo>
                  <a:lnTo>
                    <a:pt x="18729" y="27313"/>
                  </a:lnTo>
                  <a:lnTo>
                    <a:pt x="18789" y="27493"/>
                  </a:lnTo>
                  <a:lnTo>
                    <a:pt x="18549" y="27493"/>
                  </a:lnTo>
                  <a:lnTo>
                    <a:pt x="18489" y="26952"/>
                  </a:lnTo>
                  <a:lnTo>
                    <a:pt x="18429" y="26832"/>
                  </a:lnTo>
                  <a:close/>
                  <a:moveTo>
                    <a:pt x="19029" y="26772"/>
                  </a:moveTo>
                  <a:lnTo>
                    <a:pt x="19149" y="26952"/>
                  </a:lnTo>
                  <a:lnTo>
                    <a:pt x="19389" y="27433"/>
                  </a:lnTo>
                  <a:lnTo>
                    <a:pt x="19449" y="27493"/>
                  </a:lnTo>
                  <a:lnTo>
                    <a:pt x="19149" y="27493"/>
                  </a:lnTo>
                  <a:lnTo>
                    <a:pt x="19149" y="27313"/>
                  </a:lnTo>
                  <a:lnTo>
                    <a:pt x="19029" y="26772"/>
                  </a:lnTo>
                  <a:close/>
                  <a:moveTo>
                    <a:pt x="20409" y="26292"/>
                  </a:moveTo>
                  <a:lnTo>
                    <a:pt x="20590" y="26892"/>
                  </a:lnTo>
                  <a:lnTo>
                    <a:pt x="20650" y="27193"/>
                  </a:lnTo>
                  <a:lnTo>
                    <a:pt x="20650" y="27493"/>
                  </a:lnTo>
                  <a:lnTo>
                    <a:pt x="19449" y="27493"/>
                  </a:lnTo>
                  <a:lnTo>
                    <a:pt x="19449" y="27433"/>
                  </a:lnTo>
                  <a:lnTo>
                    <a:pt x="19449" y="27132"/>
                  </a:lnTo>
                  <a:lnTo>
                    <a:pt x="19389" y="26832"/>
                  </a:lnTo>
                  <a:lnTo>
                    <a:pt x="19149" y="26292"/>
                  </a:lnTo>
                  <a:lnTo>
                    <a:pt x="19569" y="26292"/>
                  </a:lnTo>
                  <a:lnTo>
                    <a:pt x="19629" y="26412"/>
                  </a:lnTo>
                  <a:lnTo>
                    <a:pt x="19929" y="26892"/>
                  </a:lnTo>
                  <a:lnTo>
                    <a:pt x="19989" y="27072"/>
                  </a:lnTo>
                  <a:lnTo>
                    <a:pt x="19989" y="26892"/>
                  </a:lnTo>
                  <a:lnTo>
                    <a:pt x="19869" y="26352"/>
                  </a:lnTo>
                  <a:lnTo>
                    <a:pt x="19809" y="26292"/>
                  </a:lnTo>
                  <a:lnTo>
                    <a:pt x="20109" y="26292"/>
                  </a:lnTo>
                  <a:lnTo>
                    <a:pt x="20169" y="26412"/>
                  </a:lnTo>
                  <a:lnTo>
                    <a:pt x="20289" y="26652"/>
                  </a:lnTo>
                  <a:lnTo>
                    <a:pt x="20409" y="26892"/>
                  </a:lnTo>
                  <a:lnTo>
                    <a:pt x="20409" y="27072"/>
                  </a:lnTo>
                  <a:lnTo>
                    <a:pt x="20469" y="27132"/>
                  </a:lnTo>
                  <a:lnTo>
                    <a:pt x="20469" y="27072"/>
                  </a:lnTo>
                  <a:lnTo>
                    <a:pt x="20469" y="26892"/>
                  </a:lnTo>
                  <a:lnTo>
                    <a:pt x="20409" y="26592"/>
                  </a:lnTo>
                  <a:lnTo>
                    <a:pt x="20349" y="26292"/>
                  </a:lnTo>
                  <a:close/>
                  <a:moveTo>
                    <a:pt x="21070" y="26772"/>
                  </a:moveTo>
                  <a:lnTo>
                    <a:pt x="20890" y="27373"/>
                  </a:lnTo>
                  <a:lnTo>
                    <a:pt x="20830" y="27493"/>
                  </a:lnTo>
                  <a:lnTo>
                    <a:pt x="20770" y="27493"/>
                  </a:lnTo>
                  <a:lnTo>
                    <a:pt x="20830" y="27132"/>
                  </a:lnTo>
                  <a:lnTo>
                    <a:pt x="20830" y="27072"/>
                  </a:lnTo>
                  <a:lnTo>
                    <a:pt x="20890" y="26892"/>
                  </a:lnTo>
                  <a:lnTo>
                    <a:pt x="20950" y="26832"/>
                  </a:lnTo>
                  <a:lnTo>
                    <a:pt x="21070" y="26772"/>
                  </a:lnTo>
                  <a:close/>
                  <a:moveTo>
                    <a:pt x="21790" y="26532"/>
                  </a:moveTo>
                  <a:lnTo>
                    <a:pt x="21490" y="27193"/>
                  </a:lnTo>
                  <a:lnTo>
                    <a:pt x="21370" y="27493"/>
                  </a:lnTo>
                  <a:lnTo>
                    <a:pt x="20890" y="27493"/>
                  </a:lnTo>
                  <a:lnTo>
                    <a:pt x="20950" y="27373"/>
                  </a:lnTo>
                  <a:lnTo>
                    <a:pt x="21190" y="26952"/>
                  </a:lnTo>
                  <a:lnTo>
                    <a:pt x="21130" y="27253"/>
                  </a:lnTo>
                  <a:lnTo>
                    <a:pt x="21250" y="27072"/>
                  </a:lnTo>
                  <a:lnTo>
                    <a:pt x="21430" y="26772"/>
                  </a:lnTo>
                  <a:lnTo>
                    <a:pt x="21670" y="26592"/>
                  </a:lnTo>
                  <a:lnTo>
                    <a:pt x="21790" y="26532"/>
                  </a:lnTo>
                  <a:close/>
                  <a:moveTo>
                    <a:pt x="22090" y="27072"/>
                  </a:moveTo>
                  <a:lnTo>
                    <a:pt x="22030" y="27193"/>
                  </a:lnTo>
                  <a:lnTo>
                    <a:pt x="21850" y="27493"/>
                  </a:lnTo>
                  <a:lnTo>
                    <a:pt x="21670" y="27493"/>
                  </a:lnTo>
                  <a:lnTo>
                    <a:pt x="22090" y="27072"/>
                  </a:lnTo>
                  <a:close/>
                  <a:moveTo>
                    <a:pt x="22810" y="26772"/>
                  </a:moveTo>
                  <a:lnTo>
                    <a:pt x="22690" y="27193"/>
                  </a:lnTo>
                  <a:lnTo>
                    <a:pt x="22570" y="27493"/>
                  </a:lnTo>
                  <a:lnTo>
                    <a:pt x="22090" y="27493"/>
                  </a:lnTo>
                  <a:lnTo>
                    <a:pt x="22210" y="27373"/>
                  </a:lnTo>
                  <a:lnTo>
                    <a:pt x="22630" y="26772"/>
                  </a:lnTo>
                  <a:lnTo>
                    <a:pt x="22630" y="26772"/>
                  </a:lnTo>
                  <a:lnTo>
                    <a:pt x="22390" y="27313"/>
                  </a:lnTo>
                  <a:lnTo>
                    <a:pt x="22810" y="26772"/>
                  </a:lnTo>
                  <a:close/>
                  <a:moveTo>
                    <a:pt x="23351" y="26352"/>
                  </a:moveTo>
                  <a:lnTo>
                    <a:pt x="23291" y="27012"/>
                  </a:lnTo>
                  <a:lnTo>
                    <a:pt x="23111" y="27493"/>
                  </a:lnTo>
                  <a:lnTo>
                    <a:pt x="22750" y="27493"/>
                  </a:lnTo>
                  <a:lnTo>
                    <a:pt x="22871" y="27253"/>
                  </a:lnTo>
                  <a:lnTo>
                    <a:pt x="23291" y="26592"/>
                  </a:lnTo>
                  <a:lnTo>
                    <a:pt x="23351" y="26352"/>
                  </a:lnTo>
                  <a:close/>
                  <a:moveTo>
                    <a:pt x="23951" y="26292"/>
                  </a:moveTo>
                  <a:lnTo>
                    <a:pt x="23951" y="26352"/>
                  </a:lnTo>
                  <a:lnTo>
                    <a:pt x="24011" y="27012"/>
                  </a:lnTo>
                  <a:lnTo>
                    <a:pt x="23951" y="27493"/>
                  </a:lnTo>
                  <a:lnTo>
                    <a:pt x="23231" y="27493"/>
                  </a:lnTo>
                  <a:lnTo>
                    <a:pt x="23471" y="27132"/>
                  </a:lnTo>
                  <a:lnTo>
                    <a:pt x="23711" y="26412"/>
                  </a:lnTo>
                  <a:lnTo>
                    <a:pt x="23771" y="26292"/>
                  </a:lnTo>
                  <a:close/>
                  <a:moveTo>
                    <a:pt x="24311" y="26412"/>
                  </a:moveTo>
                  <a:lnTo>
                    <a:pt x="24311" y="26832"/>
                  </a:lnTo>
                  <a:lnTo>
                    <a:pt x="24251" y="27373"/>
                  </a:lnTo>
                  <a:lnTo>
                    <a:pt x="24191" y="27493"/>
                  </a:lnTo>
                  <a:lnTo>
                    <a:pt x="24011" y="27493"/>
                  </a:lnTo>
                  <a:lnTo>
                    <a:pt x="24191" y="27072"/>
                  </a:lnTo>
                  <a:lnTo>
                    <a:pt x="24311" y="26412"/>
                  </a:lnTo>
                  <a:close/>
                  <a:moveTo>
                    <a:pt x="24731" y="26412"/>
                  </a:moveTo>
                  <a:lnTo>
                    <a:pt x="24731" y="26532"/>
                  </a:lnTo>
                  <a:lnTo>
                    <a:pt x="24731" y="26652"/>
                  </a:lnTo>
                  <a:lnTo>
                    <a:pt x="24791" y="26832"/>
                  </a:lnTo>
                  <a:lnTo>
                    <a:pt x="24791" y="27132"/>
                  </a:lnTo>
                  <a:lnTo>
                    <a:pt x="24731" y="27493"/>
                  </a:lnTo>
                  <a:lnTo>
                    <a:pt x="24371" y="27493"/>
                  </a:lnTo>
                  <a:lnTo>
                    <a:pt x="24431" y="27433"/>
                  </a:lnTo>
                  <a:lnTo>
                    <a:pt x="24611" y="27012"/>
                  </a:lnTo>
                  <a:lnTo>
                    <a:pt x="24671" y="26592"/>
                  </a:lnTo>
                  <a:lnTo>
                    <a:pt x="24731" y="26412"/>
                  </a:lnTo>
                  <a:close/>
                  <a:moveTo>
                    <a:pt x="25152" y="26532"/>
                  </a:moveTo>
                  <a:lnTo>
                    <a:pt x="25212" y="27072"/>
                  </a:lnTo>
                  <a:lnTo>
                    <a:pt x="25212" y="27493"/>
                  </a:lnTo>
                  <a:lnTo>
                    <a:pt x="24971" y="27493"/>
                  </a:lnTo>
                  <a:lnTo>
                    <a:pt x="25091" y="27193"/>
                  </a:lnTo>
                  <a:lnTo>
                    <a:pt x="25152" y="26832"/>
                  </a:lnTo>
                  <a:lnTo>
                    <a:pt x="25152" y="26652"/>
                  </a:lnTo>
                  <a:lnTo>
                    <a:pt x="25152" y="26532"/>
                  </a:lnTo>
                  <a:close/>
                  <a:moveTo>
                    <a:pt x="25512" y="26532"/>
                  </a:moveTo>
                  <a:lnTo>
                    <a:pt x="25572" y="26652"/>
                  </a:lnTo>
                  <a:lnTo>
                    <a:pt x="25752" y="27132"/>
                  </a:lnTo>
                  <a:lnTo>
                    <a:pt x="25812" y="27493"/>
                  </a:lnTo>
                  <a:lnTo>
                    <a:pt x="25332" y="27493"/>
                  </a:lnTo>
                  <a:lnTo>
                    <a:pt x="25452" y="27132"/>
                  </a:lnTo>
                  <a:lnTo>
                    <a:pt x="25512" y="26532"/>
                  </a:lnTo>
                  <a:close/>
                  <a:moveTo>
                    <a:pt x="25992" y="27012"/>
                  </a:moveTo>
                  <a:lnTo>
                    <a:pt x="26052" y="27193"/>
                  </a:lnTo>
                  <a:lnTo>
                    <a:pt x="26172" y="27493"/>
                  </a:lnTo>
                  <a:lnTo>
                    <a:pt x="25932" y="27493"/>
                  </a:lnTo>
                  <a:lnTo>
                    <a:pt x="25992" y="27132"/>
                  </a:lnTo>
                  <a:lnTo>
                    <a:pt x="25992" y="27012"/>
                  </a:lnTo>
                  <a:close/>
                  <a:moveTo>
                    <a:pt x="26112" y="26412"/>
                  </a:moveTo>
                  <a:lnTo>
                    <a:pt x="26352" y="26532"/>
                  </a:lnTo>
                  <a:lnTo>
                    <a:pt x="26892" y="26892"/>
                  </a:lnTo>
                  <a:lnTo>
                    <a:pt x="27372" y="27313"/>
                  </a:lnTo>
                  <a:lnTo>
                    <a:pt x="27493" y="27493"/>
                  </a:lnTo>
                  <a:lnTo>
                    <a:pt x="26472" y="27493"/>
                  </a:lnTo>
                  <a:lnTo>
                    <a:pt x="26412" y="27072"/>
                  </a:lnTo>
                  <a:lnTo>
                    <a:pt x="26352" y="26832"/>
                  </a:lnTo>
                  <a:lnTo>
                    <a:pt x="26292" y="26652"/>
                  </a:lnTo>
                  <a:lnTo>
                    <a:pt x="26112" y="26412"/>
                  </a:lnTo>
                  <a:close/>
                  <a:moveTo>
                    <a:pt x="32295" y="26292"/>
                  </a:moveTo>
                  <a:lnTo>
                    <a:pt x="31934" y="27012"/>
                  </a:lnTo>
                  <a:lnTo>
                    <a:pt x="31694" y="27433"/>
                  </a:lnTo>
                  <a:lnTo>
                    <a:pt x="31694" y="27433"/>
                  </a:lnTo>
                  <a:lnTo>
                    <a:pt x="31994" y="27072"/>
                  </a:lnTo>
                  <a:lnTo>
                    <a:pt x="32114" y="26952"/>
                  </a:lnTo>
                  <a:lnTo>
                    <a:pt x="31814" y="27373"/>
                  </a:lnTo>
                  <a:lnTo>
                    <a:pt x="31754" y="27493"/>
                  </a:lnTo>
                  <a:lnTo>
                    <a:pt x="31694" y="27493"/>
                  </a:lnTo>
                  <a:lnTo>
                    <a:pt x="31694" y="27433"/>
                  </a:lnTo>
                  <a:lnTo>
                    <a:pt x="31634" y="27493"/>
                  </a:lnTo>
                  <a:lnTo>
                    <a:pt x="27493" y="27493"/>
                  </a:lnTo>
                  <a:lnTo>
                    <a:pt x="27493" y="27433"/>
                  </a:lnTo>
                  <a:lnTo>
                    <a:pt x="27432" y="27253"/>
                  </a:lnTo>
                  <a:lnTo>
                    <a:pt x="27072" y="26712"/>
                  </a:lnTo>
                  <a:lnTo>
                    <a:pt x="26652" y="26292"/>
                  </a:lnTo>
                  <a:lnTo>
                    <a:pt x="26952" y="26292"/>
                  </a:lnTo>
                  <a:lnTo>
                    <a:pt x="27072" y="26412"/>
                  </a:lnTo>
                  <a:lnTo>
                    <a:pt x="27072" y="26352"/>
                  </a:lnTo>
                  <a:lnTo>
                    <a:pt x="27012" y="26292"/>
                  </a:lnTo>
                  <a:lnTo>
                    <a:pt x="31694" y="26292"/>
                  </a:lnTo>
                  <a:lnTo>
                    <a:pt x="30974" y="27072"/>
                  </a:lnTo>
                  <a:lnTo>
                    <a:pt x="30674" y="27433"/>
                  </a:lnTo>
                  <a:lnTo>
                    <a:pt x="30674" y="27433"/>
                  </a:lnTo>
                  <a:lnTo>
                    <a:pt x="31154" y="27072"/>
                  </a:lnTo>
                  <a:lnTo>
                    <a:pt x="32235" y="26352"/>
                  </a:lnTo>
                  <a:lnTo>
                    <a:pt x="32295" y="26292"/>
                  </a:lnTo>
                  <a:close/>
                  <a:moveTo>
                    <a:pt x="32835" y="27012"/>
                  </a:moveTo>
                  <a:lnTo>
                    <a:pt x="32595" y="27493"/>
                  </a:lnTo>
                  <a:lnTo>
                    <a:pt x="32355" y="27493"/>
                  </a:lnTo>
                  <a:lnTo>
                    <a:pt x="32835" y="27012"/>
                  </a:lnTo>
                  <a:close/>
                  <a:moveTo>
                    <a:pt x="33675" y="27253"/>
                  </a:moveTo>
                  <a:lnTo>
                    <a:pt x="33555" y="27493"/>
                  </a:lnTo>
                  <a:lnTo>
                    <a:pt x="33495" y="27493"/>
                  </a:lnTo>
                  <a:lnTo>
                    <a:pt x="33675" y="27253"/>
                  </a:lnTo>
                  <a:close/>
                  <a:moveTo>
                    <a:pt x="36556" y="26892"/>
                  </a:moveTo>
                  <a:lnTo>
                    <a:pt x="36736" y="27493"/>
                  </a:lnTo>
                  <a:lnTo>
                    <a:pt x="36496" y="27493"/>
                  </a:lnTo>
                  <a:lnTo>
                    <a:pt x="36556" y="27132"/>
                  </a:lnTo>
                  <a:lnTo>
                    <a:pt x="36556" y="26892"/>
                  </a:lnTo>
                  <a:close/>
                  <a:moveTo>
                    <a:pt x="37277" y="26292"/>
                  </a:moveTo>
                  <a:lnTo>
                    <a:pt x="37637" y="26832"/>
                  </a:lnTo>
                  <a:lnTo>
                    <a:pt x="37937" y="27193"/>
                  </a:lnTo>
                  <a:lnTo>
                    <a:pt x="38297" y="27493"/>
                  </a:lnTo>
                  <a:lnTo>
                    <a:pt x="37277" y="27493"/>
                  </a:lnTo>
                  <a:lnTo>
                    <a:pt x="37157" y="26892"/>
                  </a:lnTo>
                  <a:lnTo>
                    <a:pt x="37037" y="26292"/>
                  </a:lnTo>
                  <a:close/>
                  <a:moveTo>
                    <a:pt x="38177" y="26292"/>
                  </a:moveTo>
                  <a:lnTo>
                    <a:pt x="38957" y="27253"/>
                  </a:lnTo>
                  <a:lnTo>
                    <a:pt x="39137" y="27493"/>
                  </a:lnTo>
                  <a:lnTo>
                    <a:pt x="38537" y="27493"/>
                  </a:lnTo>
                  <a:lnTo>
                    <a:pt x="38297" y="27072"/>
                  </a:lnTo>
                  <a:lnTo>
                    <a:pt x="38057" y="26592"/>
                  </a:lnTo>
                  <a:lnTo>
                    <a:pt x="37937" y="26292"/>
                  </a:lnTo>
                  <a:close/>
                  <a:moveTo>
                    <a:pt x="41539" y="26292"/>
                  </a:moveTo>
                  <a:lnTo>
                    <a:pt x="41959" y="26892"/>
                  </a:lnTo>
                  <a:lnTo>
                    <a:pt x="42139" y="27072"/>
                  </a:lnTo>
                  <a:lnTo>
                    <a:pt x="42079" y="27193"/>
                  </a:lnTo>
                  <a:lnTo>
                    <a:pt x="42079" y="27253"/>
                  </a:lnTo>
                  <a:lnTo>
                    <a:pt x="42139" y="27193"/>
                  </a:lnTo>
                  <a:lnTo>
                    <a:pt x="42139" y="27132"/>
                  </a:lnTo>
                  <a:lnTo>
                    <a:pt x="42259" y="27253"/>
                  </a:lnTo>
                  <a:lnTo>
                    <a:pt x="42199" y="27493"/>
                  </a:lnTo>
                  <a:lnTo>
                    <a:pt x="39618" y="27493"/>
                  </a:lnTo>
                  <a:lnTo>
                    <a:pt x="39318" y="27012"/>
                  </a:lnTo>
                  <a:lnTo>
                    <a:pt x="38897" y="26292"/>
                  </a:lnTo>
                  <a:lnTo>
                    <a:pt x="39378" y="26292"/>
                  </a:lnTo>
                  <a:lnTo>
                    <a:pt x="39618" y="26532"/>
                  </a:lnTo>
                  <a:lnTo>
                    <a:pt x="39918" y="26832"/>
                  </a:lnTo>
                  <a:lnTo>
                    <a:pt x="40038" y="26892"/>
                  </a:lnTo>
                  <a:lnTo>
                    <a:pt x="39918" y="26772"/>
                  </a:lnTo>
                  <a:lnTo>
                    <a:pt x="39738" y="26472"/>
                  </a:lnTo>
                  <a:lnTo>
                    <a:pt x="39618" y="26292"/>
                  </a:lnTo>
                  <a:lnTo>
                    <a:pt x="40458" y="26292"/>
                  </a:lnTo>
                  <a:lnTo>
                    <a:pt x="40638" y="26412"/>
                  </a:lnTo>
                  <a:lnTo>
                    <a:pt x="40818" y="26532"/>
                  </a:lnTo>
                  <a:lnTo>
                    <a:pt x="40998" y="26592"/>
                  </a:lnTo>
                  <a:lnTo>
                    <a:pt x="40998" y="26592"/>
                  </a:lnTo>
                  <a:lnTo>
                    <a:pt x="40818" y="26472"/>
                  </a:lnTo>
                  <a:lnTo>
                    <a:pt x="40638" y="26292"/>
                  </a:lnTo>
                  <a:close/>
                  <a:moveTo>
                    <a:pt x="47061" y="26952"/>
                  </a:moveTo>
                  <a:lnTo>
                    <a:pt x="46701" y="27313"/>
                  </a:lnTo>
                  <a:lnTo>
                    <a:pt x="46521" y="27493"/>
                  </a:lnTo>
                  <a:lnTo>
                    <a:pt x="46641" y="27313"/>
                  </a:lnTo>
                  <a:lnTo>
                    <a:pt x="47061" y="26952"/>
                  </a:lnTo>
                  <a:close/>
                  <a:moveTo>
                    <a:pt x="48381" y="26712"/>
                  </a:moveTo>
                  <a:lnTo>
                    <a:pt x="48081" y="27132"/>
                  </a:lnTo>
                  <a:lnTo>
                    <a:pt x="47661" y="27493"/>
                  </a:lnTo>
                  <a:lnTo>
                    <a:pt x="47601" y="27493"/>
                  </a:lnTo>
                  <a:lnTo>
                    <a:pt x="48201" y="26892"/>
                  </a:lnTo>
                  <a:lnTo>
                    <a:pt x="48381" y="26712"/>
                  </a:lnTo>
                  <a:close/>
                  <a:moveTo>
                    <a:pt x="49162" y="26292"/>
                  </a:moveTo>
                  <a:lnTo>
                    <a:pt x="49222" y="26412"/>
                  </a:lnTo>
                  <a:lnTo>
                    <a:pt x="49102" y="26532"/>
                  </a:lnTo>
                  <a:lnTo>
                    <a:pt x="48742" y="27012"/>
                  </a:lnTo>
                  <a:lnTo>
                    <a:pt x="48201" y="27493"/>
                  </a:lnTo>
                  <a:lnTo>
                    <a:pt x="48081" y="27493"/>
                  </a:lnTo>
                  <a:lnTo>
                    <a:pt x="48441" y="26772"/>
                  </a:lnTo>
                  <a:lnTo>
                    <a:pt x="48622" y="26472"/>
                  </a:lnTo>
                  <a:lnTo>
                    <a:pt x="48622" y="26412"/>
                  </a:lnTo>
                  <a:lnTo>
                    <a:pt x="48742" y="26292"/>
                  </a:lnTo>
                  <a:close/>
                  <a:moveTo>
                    <a:pt x="49762" y="26292"/>
                  </a:moveTo>
                  <a:lnTo>
                    <a:pt x="50002" y="26892"/>
                  </a:lnTo>
                  <a:lnTo>
                    <a:pt x="50422" y="27493"/>
                  </a:lnTo>
                  <a:lnTo>
                    <a:pt x="49522" y="27493"/>
                  </a:lnTo>
                  <a:lnTo>
                    <a:pt x="49522" y="27433"/>
                  </a:lnTo>
                  <a:lnTo>
                    <a:pt x="49462" y="27493"/>
                  </a:lnTo>
                  <a:lnTo>
                    <a:pt x="48622" y="27493"/>
                  </a:lnTo>
                  <a:lnTo>
                    <a:pt x="49222" y="26592"/>
                  </a:lnTo>
                  <a:lnTo>
                    <a:pt x="49282" y="26472"/>
                  </a:lnTo>
                  <a:lnTo>
                    <a:pt x="49282" y="26532"/>
                  </a:lnTo>
                  <a:lnTo>
                    <a:pt x="49402" y="26772"/>
                  </a:lnTo>
                  <a:lnTo>
                    <a:pt x="49522" y="26952"/>
                  </a:lnTo>
                  <a:lnTo>
                    <a:pt x="49462" y="26772"/>
                  </a:lnTo>
                  <a:lnTo>
                    <a:pt x="49342" y="26292"/>
                  </a:lnTo>
                  <a:close/>
                  <a:moveTo>
                    <a:pt x="50062" y="26292"/>
                  </a:moveTo>
                  <a:lnTo>
                    <a:pt x="50182" y="26592"/>
                  </a:lnTo>
                  <a:lnTo>
                    <a:pt x="50242" y="26652"/>
                  </a:lnTo>
                  <a:lnTo>
                    <a:pt x="50242" y="26712"/>
                  </a:lnTo>
                  <a:lnTo>
                    <a:pt x="50302" y="27012"/>
                  </a:lnTo>
                  <a:lnTo>
                    <a:pt x="50482" y="27493"/>
                  </a:lnTo>
                  <a:lnTo>
                    <a:pt x="50182" y="26832"/>
                  </a:lnTo>
                  <a:lnTo>
                    <a:pt x="50062" y="26292"/>
                  </a:lnTo>
                  <a:close/>
                  <a:moveTo>
                    <a:pt x="50722" y="27433"/>
                  </a:moveTo>
                  <a:lnTo>
                    <a:pt x="50782" y="27493"/>
                  </a:lnTo>
                  <a:lnTo>
                    <a:pt x="50722" y="27493"/>
                  </a:lnTo>
                  <a:lnTo>
                    <a:pt x="50722" y="27433"/>
                  </a:lnTo>
                  <a:close/>
                  <a:moveTo>
                    <a:pt x="52823" y="27313"/>
                  </a:moveTo>
                  <a:lnTo>
                    <a:pt x="53244" y="27493"/>
                  </a:lnTo>
                  <a:lnTo>
                    <a:pt x="53063" y="27493"/>
                  </a:lnTo>
                  <a:lnTo>
                    <a:pt x="52823" y="27313"/>
                  </a:lnTo>
                  <a:close/>
                  <a:moveTo>
                    <a:pt x="55164" y="26292"/>
                  </a:moveTo>
                  <a:lnTo>
                    <a:pt x="55885" y="27493"/>
                  </a:lnTo>
                  <a:lnTo>
                    <a:pt x="53784" y="27493"/>
                  </a:lnTo>
                  <a:lnTo>
                    <a:pt x="53304" y="27313"/>
                  </a:lnTo>
                  <a:lnTo>
                    <a:pt x="52583" y="26892"/>
                  </a:lnTo>
                  <a:lnTo>
                    <a:pt x="52163" y="26532"/>
                  </a:lnTo>
                  <a:lnTo>
                    <a:pt x="52043" y="26412"/>
                  </a:lnTo>
                  <a:lnTo>
                    <a:pt x="52043" y="26412"/>
                  </a:lnTo>
                  <a:lnTo>
                    <a:pt x="52523" y="26772"/>
                  </a:lnTo>
                  <a:lnTo>
                    <a:pt x="52943" y="26892"/>
                  </a:lnTo>
                  <a:lnTo>
                    <a:pt x="53244" y="27012"/>
                  </a:lnTo>
                  <a:lnTo>
                    <a:pt x="53424" y="27012"/>
                  </a:lnTo>
                  <a:lnTo>
                    <a:pt x="53784" y="27132"/>
                  </a:lnTo>
                  <a:lnTo>
                    <a:pt x="54384" y="27132"/>
                  </a:lnTo>
                  <a:lnTo>
                    <a:pt x="54144" y="27072"/>
                  </a:lnTo>
                  <a:lnTo>
                    <a:pt x="53844" y="27012"/>
                  </a:lnTo>
                  <a:lnTo>
                    <a:pt x="53484" y="26832"/>
                  </a:lnTo>
                  <a:lnTo>
                    <a:pt x="53364" y="26772"/>
                  </a:lnTo>
                  <a:lnTo>
                    <a:pt x="53664" y="26772"/>
                  </a:lnTo>
                  <a:lnTo>
                    <a:pt x="53364" y="26712"/>
                  </a:lnTo>
                  <a:lnTo>
                    <a:pt x="53063" y="26592"/>
                  </a:lnTo>
                  <a:lnTo>
                    <a:pt x="52763" y="26412"/>
                  </a:lnTo>
                  <a:lnTo>
                    <a:pt x="52583" y="26292"/>
                  </a:lnTo>
                  <a:lnTo>
                    <a:pt x="53304" y="26292"/>
                  </a:lnTo>
                  <a:lnTo>
                    <a:pt x="53544" y="26352"/>
                  </a:lnTo>
                  <a:lnTo>
                    <a:pt x="54024" y="26412"/>
                  </a:lnTo>
                  <a:lnTo>
                    <a:pt x="54384" y="26472"/>
                  </a:lnTo>
                  <a:lnTo>
                    <a:pt x="54684" y="26472"/>
                  </a:lnTo>
                  <a:lnTo>
                    <a:pt x="54444" y="26412"/>
                  </a:lnTo>
                  <a:lnTo>
                    <a:pt x="53904" y="26292"/>
                  </a:lnTo>
                  <a:close/>
                  <a:moveTo>
                    <a:pt x="65969" y="26292"/>
                  </a:moveTo>
                  <a:lnTo>
                    <a:pt x="65489" y="26832"/>
                  </a:lnTo>
                  <a:lnTo>
                    <a:pt x="65009" y="27313"/>
                  </a:lnTo>
                  <a:lnTo>
                    <a:pt x="64768" y="27493"/>
                  </a:lnTo>
                  <a:lnTo>
                    <a:pt x="59186" y="27493"/>
                  </a:lnTo>
                  <a:lnTo>
                    <a:pt x="58406" y="26292"/>
                  </a:lnTo>
                  <a:lnTo>
                    <a:pt x="63748" y="26292"/>
                  </a:lnTo>
                  <a:lnTo>
                    <a:pt x="63568" y="26412"/>
                  </a:lnTo>
                  <a:lnTo>
                    <a:pt x="63208" y="26652"/>
                  </a:lnTo>
                  <a:lnTo>
                    <a:pt x="63088" y="26772"/>
                  </a:lnTo>
                  <a:lnTo>
                    <a:pt x="63088" y="26772"/>
                  </a:lnTo>
                  <a:lnTo>
                    <a:pt x="63268" y="26712"/>
                  </a:lnTo>
                  <a:lnTo>
                    <a:pt x="63628" y="26532"/>
                  </a:lnTo>
                  <a:lnTo>
                    <a:pt x="64168" y="26292"/>
                  </a:lnTo>
                  <a:lnTo>
                    <a:pt x="64648" y="26292"/>
                  </a:lnTo>
                  <a:lnTo>
                    <a:pt x="64528" y="26352"/>
                  </a:lnTo>
                  <a:lnTo>
                    <a:pt x="64168" y="26592"/>
                  </a:lnTo>
                  <a:lnTo>
                    <a:pt x="63868" y="26772"/>
                  </a:lnTo>
                  <a:lnTo>
                    <a:pt x="63208" y="27012"/>
                  </a:lnTo>
                  <a:lnTo>
                    <a:pt x="62728" y="27132"/>
                  </a:lnTo>
                  <a:lnTo>
                    <a:pt x="62548" y="27132"/>
                  </a:lnTo>
                  <a:lnTo>
                    <a:pt x="62728" y="27193"/>
                  </a:lnTo>
                  <a:lnTo>
                    <a:pt x="63208" y="27193"/>
                  </a:lnTo>
                  <a:lnTo>
                    <a:pt x="63928" y="27012"/>
                  </a:lnTo>
                  <a:lnTo>
                    <a:pt x="64348" y="26892"/>
                  </a:lnTo>
                  <a:lnTo>
                    <a:pt x="64768" y="26712"/>
                  </a:lnTo>
                  <a:lnTo>
                    <a:pt x="65129" y="26532"/>
                  </a:lnTo>
                  <a:lnTo>
                    <a:pt x="65489" y="26292"/>
                  </a:lnTo>
                  <a:close/>
                  <a:moveTo>
                    <a:pt x="66929" y="26292"/>
                  </a:moveTo>
                  <a:lnTo>
                    <a:pt x="66689" y="26712"/>
                  </a:lnTo>
                  <a:lnTo>
                    <a:pt x="66389" y="27193"/>
                  </a:lnTo>
                  <a:lnTo>
                    <a:pt x="66089" y="27493"/>
                  </a:lnTo>
                  <a:lnTo>
                    <a:pt x="65489" y="27493"/>
                  </a:lnTo>
                  <a:lnTo>
                    <a:pt x="66089" y="27132"/>
                  </a:lnTo>
                  <a:lnTo>
                    <a:pt x="66509" y="26712"/>
                  </a:lnTo>
                  <a:lnTo>
                    <a:pt x="66749" y="26412"/>
                  </a:lnTo>
                  <a:lnTo>
                    <a:pt x="66929" y="26292"/>
                  </a:lnTo>
                  <a:close/>
                  <a:moveTo>
                    <a:pt x="67530" y="26652"/>
                  </a:moveTo>
                  <a:lnTo>
                    <a:pt x="67470" y="26952"/>
                  </a:lnTo>
                  <a:lnTo>
                    <a:pt x="67290" y="27493"/>
                  </a:lnTo>
                  <a:lnTo>
                    <a:pt x="66689" y="27493"/>
                  </a:lnTo>
                  <a:lnTo>
                    <a:pt x="67109" y="27072"/>
                  </a:lnTo>
                  <a:lnTo>
                    <a:pt x="67530" y="26652"/>
                  </a:lnTo>
                  <a:close/>
                  <a:moveTo>
                    <a:pt x="68610" y="27313"/>
                  </a:moveTo>
                  <a:lnTo>
                    <a:pt x="68730" y="27493"/>
                  </a:lnTo>
                  <a:lnTo>
                    <a:pt x="68550" y="27493"/>
                  </a:lnTo>
                  <a:lnTo>
                    <a:pt x="68610" y="27313"/>
                  </a:lnTo>
                  <a:close/>
                  <a:moveTo>
                    <a:pt x="69511" y="27373"/>
                  </a:moveTo>
                  <a:lnTo>
                    <a:pt x="69631" y="27493"/>
                  </a:lnTo>
                  <a:lnTo>
                    <a:pt x="69511" y="27493"/>
                  </a:lnTo>
                  <a:lnTo>
                    <a:pt x="69511" y="27373"/>
                  </a:lnTo>
                  <a:close/>
                  <a:moveTo>
                    <a:pt x="12246" y="28393"/>
                  </a:moveTo>
                  <a:lnTo>
                    <a:pt x="12246" y="28453"/>
                  </a:lnTo>
                  <a:lnTo>
                    <a:pt x="12186" y="28453"/>
                  </a:lnTo>
                  <a:lnTo>
                    <a:pt x="12186" y="28393"/>
                  </a:lnTo>
                  <a:close/>
                  <a:moveTo>
                    <a:pt x="47901" y="28393"/>
                  </a:moveTo>
                  <a:lnTo>
                    <a:pt x="47721" y="28513"/>
                  </a:lnTo>
                  <a:lnTo>
                    <a:pt x="47841" y="28393"/>
                  </a:lnTo>
                  <a:close/>
                  <a:moveTo>
                    <a:pt x="12846" y="28393"/>
                  </a:moveTo>
                  <a:lnTo>
                    <a:pt x="12966" y="28513"/>
                  </a:lnTo>
                  <a:lnTo>
                    <a:pt x="13004" y="28628"/>
                  </a:lnTo>
                  <a:lnTo>
                    <a:pt x="13004" y="28628"/>
                  </a:lnTo>
                  <a:lnTo>
                    <a:pt x="12786" y="28573"/>
                  </a:lnTo>
                  <a:lnTo>
                    <a:pt x="12786" y="28393"/>
                  </a:lnTo>
                  <a:close/>
                  <a:moveTo>
                    <a:pt x="11045" y="28633"/>
                  </a:moveTo>
                  <a:lnTo>
                    <a:pt x="11105" y="28693"/>
                  </a:lnTo>
                  <a:lnTo>
                    <a:pt x="11045" y="28693"/>
                  </a:lnTo>
                  <a:lnTo>
                    <a:pt x="11045" y="28633"/>
                  </a:lnTo>
                  <a:close/>
                  <a:moveTo>
                    <a:pt x="46581" y="28393"/>
                  </a:moveTo>
                  <a:lnTo>
                    <a:pt x="46281" y="28633"/>
                  </a:lnTo>
                  <a:lnTo>
                    <a:pt x="46100" y="28753"/>
                  </a:lnTo>
                  <a:lnTo>
                    <a:pt x="46100" y="28753"/>
                  </a:lnTo>
                  <a:lnTo>
                    <a:pt x="46221" y="28633"/>
                  </a:lnTo>
                  <a:lnTo>
                    <a:pt x="46581" y="28393"/>
                  </a:lnTo>
                  <a:close/>
                  <a:moveTo>
                    <a:pt x="9845" y="28633"/>
                  </a:moveTo>
                  <a:lnTo>
                    <a:pt x="9845" y="28753"/>
                  </a:lnTo>
                  <a:lnTo>
                    <a:pt x="9785" y="28753"/>
                  </a:lnTo>
                  <a:lnTo>
                    <a:pt x="9845" y="28633"/>
                  </a:lnTo>
                  <a:close/>
                  <a:moveTo>
                    <a:pt x="48441" y="28393"/>
                  </a:moveTo>
                  <a:lnTo>
                    <a:pt x="48381" y="28453"/>
                  </a:lnTo>
                  <a:lnTo>
                    <a:pt x="47841" y="28813"/>
                  </a:lnTo>
                  <a:lnTo>
                    <a:pt x="48141" y="28393"/>
                  </a:lnTo>
                  <a:close/>
                  <a:moveTo>
                    <a:pt x="52163" y="28393"/>
                  </a:moveTo>
                  <a:lnTo>
                    <a:pt x="52223" y="28513"/>
                  </a:lnTo>
                  <a:lnTo>
                    <a:pt x="52223" y="28633"/>
                  </a:lnTo>
                  <a:lnTo>
                    <a:pt x="52163" y="28933"/>
                  </a:lnTo>
                  <a:lnTo>
                    <a:pt x="52103" y="28753"/>
                  </a:lnTo>
                  <a:lnTo>
                    <a:pt x="52043" y="28393"/>
                  </a:lnTo>
                  <a:close/>
                  <a:moveTo>
                    <a:pt x="9065" y="28573"/>
                  </a:moveTo>
                  <a:lnTo>
                    <a:pt x="9005" y="28873"/>
                  </a:lnTo>
                  <a:lnTo>
                    <a:pt x="9005" y="28933"/>
                  </a:lnTo>
                  <a:lnTo>
                    <a:pt x="9005" y="29053"/>
                  </a:lnTo>
                  <a:lnTo>
                    <a:pt x="8764" y="29053"/>
                  </a:lnTo>
                  <a:lnTo>
                    <a:pt x="9005" y="28633"/>
                  </a:lnTo>
                  <a:lnTo>
                    <a:pt x="9065" y="28573"/>
                  </a:lnTo>
                  <a:close/>
                  <a:moveTo>
                    <a:pt x="52463" y="28753"/>
                  </a:moveTo>
                  <a:lnTo>
                    <a:pt x="52583" y="28933"/>
                  </a:lnTo>
                  <a:lnTo>
                    <a:pt x="52523" y="29173"/>
                  </a:lnTo>
                  <a:lnTo>
                    <a:pt x="52463" y="28753"/>
                  </a:lnTo>
                  <a:close/>
                  <a:moveTo>
                    <a:pt x="7804" y="28753"/>
                  </a:moveTo>
                  <a:lnTo>
                    <a:pt x="7744" y="29233"/>
                  </a:lnTo>
                  <a:lnTo>
                    <a:pt x="7744" y="29353"/>
                  </a:lnTo>
                  <a:lnTo>
                    <a:pt x="7573" y="29353"/>
                  </a:lnTo>
                  <a:lnTo>
                    <a:pt x="7804" y="28753"/>
                  </a:lnTo>
                  <a:close/>
                  <a:moveTo>
                    <a:pt x="52883" y="29173"/>
                  </a:moveTo>
                  <a:lnTo>
                    <a:pt x="52943" y="29233"/>
                  </a:lnTo>
                  <a:lnTo>
                    <a:pt x="52943" y="29293"/>
                  </a:lnTo>
                  <a:lnTo>
                    <a:pt x="52943" y="29353"/>
                  </a:lnTo>
                  <a:lnTo>
                    <a:pt x="52883" y="29173"/>
                  </a:lnTo>
                  <a:close/>
                  <a:moveTo>
                    <a:pt x="7572" y="29356"/>
                  </a:moveTo>
                  <a:lnTo>
                    <a:pt x="7744" y="29413"/>
                  </a:lnTo>
                  <a:lnTo>
                    <a:pt x="7744" y="29473"/>
                  </a:lnTo>
                  <a:lnTo>
                    <a:pt x="7504" y="29534"/>
                  </a:lnTo>
                  <a:lnTo>
                    <a:pt x="7572" y="29356"/>
                  </a:lnTo>
                  <a:close/>
                  <a:moveTo>
                    <a:pt x="3002" y="29053"/>
                  </a:moveTo>
                  <a:lnTo>
                    <a:pt x="2762" y="29353"/>
                  </a:lnTo>
                  <a:lnTo>
                    <a:pt x="2522" y="29654"/>
                  </a:lnTo>
                  <a:lnTo>
                    <a:pt x="2102" y="29654"/>
                  </a:lnTo>
                  <a:lnTo>
                    <a:pt x="2642" y="29233"/>
                  </a:lnTo>
                  <a:lnTo>
                    <a:pt x="3002" y="29053"/>
                  </a:lnTo>
                  <a:close/>
                  <a:moveTo>
                    <a:pt x="3962" y="29173"/>
                  </a:moveTo>
                  <a:lnTo>
                    <a:pt x="3782" y="29594"/>
                  </a:lnTo>
                  <a:lnTo>
                    <a:pt x="3782" y="29654"/>
                  </a:lnTo>
                  <a:lnTo>
                    <a:pt x="3602" y="29654"/>
                  </a:lnTo>
                  <a:lnTo>
                    <a:pt x="3722" y="29534"/>
                  </a:lnTo>
                  <a:lnTo>
                    <a:pt x="3842" y="29413"/>
                  </a:lnTo>
                  <a:lnTo>
                    <a:pt x="3842" y="29353"/>
                  </a:lnTo>
                  <a:lnTo>
                    <a:pt x="3962" y="29173"/>
                  </a:lnTo>
                  <a:close/>
                  <a:moveTo>
                    <a:pt x="4983" y="29353"/>
                  </a:moveTo>
                  <a:lnTo>
                    <a:pt x="4863" y="29654"/>
                  </a:lnTo>
                  <a:lnTo>
                    <a:pt x="4743" y="29654"/>
                  </a:lnTo>
                  <a:lnTo>
                    <a:pt x="4863" y="29473"/>
                  </a:lnTo>
                  <a:lnTo>
                    <a:pt x="4983" y="29353"/>
                  </a:lnTo>
                  <a:close/>
                  <a:moveTo>
                    <a:pt x="5643" y="28933"/>
                  </a:moveTo>
                  <a:lnTo>
                    <a:pt x="5583" y="29654"/>
                  </a:lnTo>
                  <a:lnTo>
                    <a:pt x="5223" y="29654"/>
                  </a:lnTo>
                  <a:lnTo>
                    <a:pt x="5583" y="28993"/>
                  </a:lnTo>
                  <a:lnTo>
                    <a:pt x="5643" y="28933"/>
                  </a:lnTo>
                  <a:close/>
                  <a:moveTo>
                    <a:pt x="6063" y="29113"/>
                  </a:moveTo>
                  <a:lnTo>
                    <a:pt x="6063" y="29654"/>
                  </a:lnTo>
                  <a:lnTo>
                    <a:pt x="5883" y="29654"/>
                  </a:lnTo>
                  <a:lnTo>
                    <a:pt x="6063" y="29113"/>
                  </a:lnTo>
                  <a:close/>
                  <a:moveTo>
                    <a:pt x="6544" y="29353"/>
                  </a:moveTo>
                  <a:lnTo>
                    <a:pt x="6604" y="29654"/>
                  </a:lnTo>
                  <a:lnTo>
                    <a:pt x="6484" y="29654"/>
                  </a:lnTo>
                  <a:lnTo>
                    <a:pt x="6544" y="29353"/>
                  </a:lnTo>
                  <a:close/>
                  <a:moveTo>
                    <a:pt x="7324" y="28453"/>
                  </a:moveTo>
                  <a:lnTo>
                    <a:pt x="7264" y="28753"/>
                  </a:lnTo>
                  <a:lnTo>
                    <a:pt x="7204" y="29654"/>
                  </a:lnTo>
                  <a:lnTo>
                    <a:pt x="6904" y="29654"/>
                  </a:lnTo>
                  <a:lnTo>
                    <a:pt x="6904" y="29594"/>
                  </a:lnTo>
                  <a:lnTo>
                    <a:pt x="7144" y="28813"/>
                  </a:lnTo>
                  <a:lnTo>
                    <a:pt x="7324" y="28453"/>
                  </a:lnTo>
                  <a:close/>
                  <a:moveTo>
                    <a:pt x="32114" y="28393"/>
                  </a:moveTo>
                  <a:lnTo>
                    <a:pt x="31694" y="29353"/>
                  </a:lnTo>
                  <a:lnTo>
                    <a:pt x="31574" y="29654"/>
                  </a:lnTo>
                  <a:lnTo>
                    <a:pt x="23231" y="29654"/>
                  </a:lnTo>
                  <a:lnTo>
                    <a:pt x="23051" y="29534"/>
                  </a:lnTo>
                  <a:lnTo>
                    <a:pt x="22750" y="29413"/>
                  </a:lnTo>
                  <a:lnTo>
                    <a:pt x="22330" y="29353"/>
                  </a:lnTo>
                  <a:lnTo>
                    <a:pt x="22090" y="29353"/>
                  </a:lnTo>
                  <a:lnTo>
                    <a:pt x="22991" y="29053"/>
                  </a:lnTo>
                  <a:lnTo>
                    <a:pt x="22150" y="29053"/>
                  </a:lnTo>
                  <a:lnTo>
                    <a:pt x="22090" y="28993"/>
                  </a:lnTo>
                  <a:lnTo>
                    <a:pt x="21910" y="28933"/>
                  </a:lnTo>
                  <a:lnTo>
                    <a:pt x="21430" y="28873"/>
                  </a:lnTo>
                  <a:lnTo>
                    <a:pt x="21370" y="28873"/>
                  </a:lnTo>
                  <a:lnTo>
                    <a:pt x="21610" y="28753"/>
                  </a:lnTo>
                  <a:lnTo>
                    <a:pt x="21010" y="28813"/>
                  </a:lnTo>
                  <a:lnTo>
                    <a:pt x="20950" y="28813"/>
                  </a:lnTo>
                  <a:lnTo>
                    <a:pt x="21010" y="28753"/>
                  </a:lnTo>
                  <a:lnTo>
                    <a:pt x="20830" y="28813"/>
                  </a:lnTo>
                  <a:lnTo>
                    <a:pt x="20770" y="28753"/>
                  </a:lnTo>
                  <a:lnTo>
                    <a:pt x="20289" y="28753"/>
                  </a:lnTo>
                  <a:lnTo>
                    <a:pt x="20770" y="28693"/>
                  </a:lnTo>
                  <a:lnTo>
                    <a:pt x="21130" y="28573"/>
                  </a:lnTo>
                  <a:lnTo>
                    <a:pt x="21130" y="28573"/>
                  </a:lnTo>
                  <a:lnTo>
                    <a:pt x="20770" y="28633"/>
                  </a:lnTo>
                  <a:lnTo>
                    <a:pt x="20349" y="28573"/>
                  </a:lnTo>
                  <a:lnTo>
                    <a:pt x="19809" y="28453"/>
                  </a:lnTo>
                  <a:lnTo>
                    <a:pt x="19629" y="28393"/>
                  </a:lnTo>
                  <a:lnTo>
                    <a:pt x="24431" y="28393"/>
                  </a:lnTo>
                  <a:lnTo>
                    <a:pt x="24371" y="28453"/>
                  </a:lnTo>
                  <a:lnTo>
                    <a:pt x="24371" y="28573"/>
                  </a:lnTo>
                  <a:lnTo>
                    <a:pt x="24431" y="28513"/>
                  </a:lnTo>
                  <a:lnTo>
                    <a:pt x="24491" y="28393"/>
                  </a:lnTo>
                  <a:lnTo>
                    <a:pt x="26412" y="28393"/>
                  </a:lnTo>
                  <a:lnTo>
                    <a:pt x="26412" y="28513"/>
                  </a:lnTo>
                  <a:lnTo>
                    <a:pt x="26412" y="28693"/>
                  </a:lnTo>
                  <a:lnTo>
                    <a:pt x="26472" y="28513"/>
                  </a:lnTo>
                  <a:lnTo>
                    <a:pt x="26472" y="28393"/>
                  </a:lnTo>
                  <a:lnTo>
                    <a:pt x="31154" y="28393"/>
                  </a:lnTo>
                  <a:lnTo>
                    <a:pt x="30974" y="28753"/>
                  </a:lnTo>
                  <a:lnTo>
                    <a:pt x="30614" y="29293"/>
                  </a:lnTo>
                  <a:lnTo>
                    <a:pt x="31454" y="28393"/>
                  </a:lnTo>
                  <a:close/>
                  <a:moveTo>
                    <a:pt x="33255" y="28393"/>
                  </a:moveTo>
                  <a:lnTo>
                    <a:pt x="33195" y="28813"/>
                  </a:lnTo>
                  <a:lnTo>
                    <a:pt x="33075" y="29654"/>
                  </a:lnTo>
                  <a:lnTo>
                    <a:pt x="31994" y="29654"/>
                  </a:lnTo>
                  <a:lnTo>
                    <a:pt x="32114" y="29534"/>
                  </a:lnTo>
                  <a:lnTo>
                    <a:pt x="32835" y="28393"/>
                  </a:lnTo>
                  <a:close/>
                  <a:moveTo>
                    <a:pt x="33855" y="28393"/>
                  </a:moveTo>
                  <a:lnTo>
                    <a:pt x="33855" y="28933"/>
                  </a:lnTo>
                  <a:lnTo>
                    <a:pt x="33855" y="29654"/>
                  </a:lnTo>
                  <a:lnTo>
                    <a:pt x="33375" y="29654"/>
                  </a:lnTo>
                  <a:lnTo>
                    <a:pt x="33615" y="28933"/>
                  </a:lnTo>
                  <a:lnTo>
                    <a:pt x="33855" y="28393"/>
                  </a:lnTo>
                  <a:close/>
                  <a:moveTo>
                    <a:pt x="34516" y="29353"/>
                  </a:moveTo>
                  <a:lnTo>
                    <a:pt x="34576" y="29654"/>
                  </a:lnTo>
                  <a:lnTo>
                    <a:pt x="34516" y="29654"/>
                  </a:lnTo>
                  <a:lnTo>
                    <a:pt x="34516" y="29353"/>
                  </a:lnTo>
                  <a:close/>
                  <a:moveTo>
                    <a:pt x="35356" y="28393"/>
                  </a:moveTo>
                  <a:lnTo>
                    <a:pt x="35476" y="28933"/>
                  </a:lnTo>
                  <a:lnTo>
                    <a:pt x="35716" y="29473"/>
                  </a:lnTo>
                  <a:lnTo>
                    <a:pt x="35776" y="29654"/>
                  </a:lnTo>
                  <a:lnTo>
                    <a:pt x="35236" y="29654"/>
                  </a:lnTo>
                  <a:lnTo>
                    <a:pt x="35176" y="28933"/>
                  </a:lnTo>
                  <a:lnTo>
                    <a:pt x="35176" y="28573"/>
                  </a:lnTo>
                  <a:lnTo>
                    <a:pt x="35176" y="28393"/>
                  </a:lnTo>
                  <a:close/>
                  <a:moveTo>
                    <a:pt x="36016" y="28693"/>
                  </a:moveTo>
                  <a:lnTo>
                    <a:pt x="36256" y="29654"/>
                  </a:lnTo>
                  <a:lnTo>
                    <a:pt x="36196" y="29654"/>
                  </a:lnTo>
                  <a:lnTo>
                    <a:pt x="36136" y="29293"/>
                  </a:lnTo>
                  <a:lnTo>
                    <a:pt x="36016" y="28693"/>
                  </a:lnTo>
                  <a:close/>
                  <a:moveTo>
                    <a:pt x="37217" y="28393"/>
                  </a:moveTo>
                  <a:lnTo>
                    <a:pt x="37457" y="28873"/>
                  </a:lnTo>
                  <a:lnTo>
                    <a:pt x="37757" y="29233"/>
                  </a:lnTo>
                  <a:lnTo>
                    <a:pt x="38117" y="29654"/>
                  </a:lnTo>
                  <a:lnTo>
                    <a:pt x="36496" y="29654"/>
                  </a:lnTo>
                  <a:lnTo>
                    <a:pt x="36496" y="28693"/>
                  </a:lnTo>
                  <a:lnTo>
                    <a:pt x="36496" y="28393"/>
                  </a:lnTo>
                  <a:close/>
                  <a:moveTo>
                    <a:pt x="42259" y="28393"/>
                  </a:moveTo>
                  <a:lnTo>
                    <a:pt x="42199" y="29233"/>
                  </a:lnTo>
                  <a:lnTo>
                    <a:pt x="42199" y="29654"/>
                  </a:lnTo>
                  <a:lnTo>
                    <a:pt x="38177" y="29654"/>
                  </a:lnTo>
                  <a:lnTo>
                    <a:pt x="38177" y="29594"/>
                  </a:lnTo>
                  <a:lnTo>
                    <a:pt x="37877" y="29173"/>
                  </a:lnTo>
                  <a:lnTo>
                    <a:pt x="37517" y="28393"/>
                  </a:lnTo>
                  <a:lnTo>
                    <a:pt x="40158" y="28393"/>
                  </a:lnTo>
                  <a:lnTo>
                    <a:pt x="40578" y="28693"/>
                  </a:lnTo>
                  <a:lnTo>
                    <a:pt x="40818" y="28753"/>
                  </a:lnTo>
                  <a:lnTo>
                    <a:pt x="40638" y="28633"/>
                  </a:lnTo>
                  <a:lnTo>
                    <a:pt x="40338" y="28393"/>
                  </a:lnTo>
                  <a:close/>
                  <a:moveTo>
                    <a:pt x="42739" y="28393"/>
                  </a:moveTo>
                  <a:lnTo>
                    <a:pt x="42739" y="28993"/>
                  </a:lnTo>
                  <a:lnTo>
                    <a:pt x="42799" y="29654"/>
                  </a:lnTo>
                  <a:lnTo>
                    <a:pt x="42439" y="29654"/>
                  </a:lnTo>
                  <a:lnTo>
                    <a:pt x="42499" y="29293"/>
                  </a:lnTo>
                  <a:lnTo>
                    <a:pt x="42739" y="28393"/>
                  </a:lnTo>
                  <a:close/>
                  <a:moveTo>
                    <a:pt x="51443" y="28393"/>
                  </a:moveTo>
                  <a:lnTo>
                    <a:pt x="51503" y="28453"/>
                  </a:lnTo>
                  <a:lnTo>
                    <a:pt x="51623" y="28633"/>
                  </a:lnTo>
                  <a:lnTo>
                    <a:pt x="51803" y="28813"/>
                  </a:lnTo>
                  <a:lnTo>
                    <a:pt x="51863" y="29113"/>
                  </a:lnTo>
                  <a:lnTo>
                    <a:pt x="52103" y="29654"/>
                  </a:lnTo>
                  <a:lnTo>
                    <a:pt x="48562" y="29654"/>
                  </a:lnTo>
                  <a:lnTo>
                    <a:pt x="48982" y="29233"/>
                  </a:lnTo>
                  <a:lnTo>
                    <a:pt x="49342" y="28873"/>
                  </a:lnTo>
                  <a:lnTo>
                    <a:pt x="49522" y="28573"/>
                  </a:lnTo>
                  <a:lnTo>
                    <a:pt x="49582" y="28453"/>
                  </a:lnTo>
                  <a:lnTo>
                    <a:pt x="49462" y="28573"/>
                  </a:lnTo>
                  <a:lnTo>
                    <a:pt x="49222" y="28813"/>
                  </a:lnTo>
                  <a:lnTo>
                    <a:pt x="48862" y="29113"/>
                  </a:lnTo>
                  <a:lnTo>
                    <a:pt x="48381" y="29353"/>
                  </a:lnTo>
                  <a:lnTo>
                    <a:pt x="47721" y="29654"/>
                  </a:lnTo>
                  <a:lnTo>
                    <a:pt x="47541" y="29654"/>
                  </a:lnTo>
                  <a:lnTo>
                    <a:pt x="47661" y="29534"/>
                  </a:lnTo>
                  <a:lnTo>
                    <a:pt x="48562" y="28753"/>
                  </a:lnTo>
                  <a:lnTo>
                    <a:pt x="48922" y="28393"/>
                  </a:lnTo>
                  <a:lnTo>
                    <a:pt x="50903" y="28393"/>
                  </a:lnTo>
                  <a:lnTo>
                    <a:pt x="51083" y="28693"/>
                  </a:lnTo>
                  <a:lnTo>
                    <a:pt x="51263" y="28873"/>
                  </a:lnTo>
                  <a:lnTo>
                    <a:pt x="51263" y="28873"/>
                  </a:lnTo>
                  <a:lnTo>
                    <a:pt x="51143" y="28633"/>
                  </a:lnTo>
                  <a:lnTo>
                    <a:pt x="51023" y="28393"/>
                  </a:lnTo>
                  <a:lnTo>
                    <a:pt x="51263" y="28393"/>
                  </a:lnTo>
                  <a:lnTo>
                    <a:pt x="51563" y="28813"/>
                  </a:lnTo>
                  <a:lnTo>
                    <a:pt x="51743" y="28993"/>
                  </a:lnTo>
                  <a:lnTo>
                    <a:pt x="51803" y="29053"/>
                  </a:lnTo>
                  <a:lnTo>
                    <a:pt x="51743" y="28933"/>
                  </a:lnTo>
                  <a:lnTo>
                    <a:pt x="51623" y="28753"/>
                  </a:lnTo>
                  <a:lnTo>
                    <a:pt x="51443" y="28393"/>
                  </a:lnTo>
                  <a:close/>
                  <a:moveTo>
                    <a:pt x="53664" y="29173"/>
                  </a:moveTo>
                  <a:lnTo>
                    <a:pt x="54624" y="29594"/>
                  </a:lnTo>
                  <a:lnTo>
                    <a:pt x="54744" y="29654"/>
                  </a:lnTo>
                  <a:lnTo>
                    <a:pt x="54084" y="29654"/>
                  </a:lnTo>
                  <a:lnTo>
                    <a:pt x="54024" y="29594"/>
                  </a:lnTo>
                  <a:lnTo>
                    <a:pt x="53664" y="29173"/>
                  </a:lnTo>
                  <a:close/>
                  <a:moveTo>
                    <a:pt x="56425" y="28393"/>
                  </a:moveTo>
                  <a:lnTo>
                    <a:pt x="57145" y="29654"/>
                  </a:lnTo>
                  <a:lnTo>
                    <a:pt x="55164" y="29654"/>
                  </a:lnTo>
                  <a:lnTo>
                    <a:pt x="54744" y="29473"/>
                  </a:lnTo>
                  <a:lnTo>
                    <a:pt x="53604" y="28813"/>
                  </a:lnTo>
                  <a:lnTo>
                    <a:pt x="53364" y="28633"/>
                  </a:lnTo>
                  <a:lnTo>
                    <a:pt x="53844" y="28813"/>
                  </a:lnTo>
                  <a:lnTo>
                    <a:pt x="54384" y="28933"/>
                  </a:lnTo>
                  <a:lnTo>
                    <a:pt x="55104" y="28993"/>
                  </a:lnTo>
                  <a:lnTo>
                    <a:pt x="55344" y="28993"/>
                  </a:lnTo>
                  <a:lnTo>
                    <a:pt x="55104" y="28933"/>
                  </a:lnTo>
                  <a:lnTo>
                    <a:pt x="54444" y="28753"/>
                  </a:lnTo>
                  <a:lnTo>
                    <a:pt x="54024" y="28573"/>
                  </a:lnTo>
                  <a:lnTo>
                    <a:pt x="53664" y="28393"/>
                  </a:lnTo>
                  <a:lnTo>
                    <a:pt x="53844" y="28393"/>
                  </a:lnTo>
                  <a:lnTo>
                    <a:pt x="54324" y="28573"/>
                  </a:lnTo>
                  <a:lnTo>
                    <a:pt x="54564" y="28633"/>
                  </a:lnTo>
                  <a:lnTo>
                    <a:pt x="54324" y="28513"/>
                  </a:lnTo>
                  <a:lnTo>
                    <a:pt x="54144" y="28393"/>
                  </a:lnTo>
                  <a:close/>
                  <a:moveTo>
                    <a:pt x="67530" y="28393"/>
                  </a:moveTo>
                  <a:lnTo>
                    <a:pt x="67350" y="28993"/>
                  </a:lnTo>
                  <a:lnTo>
                    <a:pt x="67109" y="29654"/>
                  </a:lnTo>
                  <a:lnTo>
                    <a:pt x="60387" y="29654"/>
                  </a:lnTo>
                  <a:lnTo>
                    <a:pt x="59726" y="28393"/>
                  </a:lnTo>
                  <a:lnTo>
                    <a:pt x="66869" y="28393"/>
                  </a:lnTo>
                  <a:lnTo>
                    <a:pt x="66629" y="28813"/>
                  </a:lnTo>
                  <a:lnTo>
                    <a:pt x="66389" y="29113"/>
                  </a:lnTo>
                  <a:lnTo>
                    <a:pt x="66329" y="29173"/>
                  </a:lnTo>
                  <a:lnTo>
                    <a:pt x="66449" y="29113"/>
                  </a:lnTo>
                  <a:lnTo>
                    <a:pt x="66689" y="28933"/>
                  </a:lnTo>
                  <a:lnTo>
                    <a:pt x="67230" y="28393"/>
                  </a:lnTo>
                  <a:close/>
                  <a:moveTo>
                    <a:pt x="69090" y="28393"/>
                  </a:moveTo>
                  <a:lnTo>
                    <a:pt x="69210" y="28993"/>
                  </a:lnTo>
                  <a:lnTo>
                    <a:pt x="69330" y="29654"/>
                  </a:lnTo>
                  <a:lnTo>
                    <a:pt x="67650" y="29654"/>
                  </a:lnTo>
                  <a:lnTo>
                    <a:pt x="67950" y="29173"/>
                  </a:lnTo>
                  <a:lnTo>
                    <a:pt x="68190" y="28633"/>
                  </a:lnTo>
                  <a:lnTo>
                    <a:pt x="68310" y="28393"/>
                  </a:lnTo>
                  <a:close/>
                  <a:moveTo>
                    <a:pt x="48201" y="30554"/>
                  </a:moveTo>
                  <a:lnTo>
                    <a:pt x="47541" y="30674"/>
                  </a:lnTo>
                  <a:lnTo>
                    <a:pt x="46941" y="30734"/>
                  </a:lnTo>
                  <a:lnTo>
                    <a:pt x="46641" y="30734"/>
                  </a:lnTo>
                  <a:lnTo>
                    <a:pt x="46941" y="30614"/>
                  </a:lnTo>
                  <a:lnTo>
                    <a:pt x="47061" y="30554"/>
                  </a:lnTo>
                  <a:close/>
                  <a:moveTo>
                    <a:pt x="13507" y="30914"/>
                  </a:moveTo>
                  <a:lnTo>
                    <a:pt x="13627" y="31094"/>
                  </a:lnTo>
                  <a:lnTo>
                    <a:pt x="13627" y="31154"/>
                  </a:lnTo>
                  <a:lnTo>
                    <a:pt x="13507" y="30914"/>
                  </a:lnTo>
                  <a:close/>
                  <a:moveTo>
                    <a:pt x="49462" y="30554"/>
                  </a:moveTo>
                  <a:lnTo>
                    <a:pt x="49162" y="30734"/>
                  </a:lnTo>
                  <a:lnTo>
                    <a:pt x="48802" y="30914"/>
                  </a:lnTo>
                  <a:lnTo>
                    <a:pt x="48441" y="31034"/>
                  </a:lnTo>
                  <a:lnTo>
                    <a:pt x="47781" y="31154"/>
                  </a:lnTo>
                  <a:lnTo>
                    <a:pt x="48261" y="30974"/>
                  </a:lnTo>
                  <a:lnTo>
                    <a:pt x="48742" y="30734"/>
                  </a:lnTo>
                  <a:lnTo>
                    <a:pt x="49042" y="30554"/>
                  </a:lnTo>
                  <a:close/>
                  <a:moveTo>
                    <a:pt x="5643" y="30554"/>
                  </a:moveTo>
                  <a:lnTo>
                    <a:pt x="5703" y="30614"/>
                  </a:lnTo>
                  <a:lnTo>
                    <a:pt x="5343" y="30794"/>
                  </a:lnTo>
                  <a:lnTo>
                    <a:pt x="5103" y="30854"/>
                  </a:lnTo>
                  <a:lnTo>
                    <a:pt x="5463" y="30854"/>
                  </a:lnTo>
                  <a:lnTo>
                    <a:pt x="4743" y="31214"/>
                  </a:lnTo>
                  <a:lnTo>
                    <a:pt x="4743" y="31034"/>
                  </a:lnTo>
                  <a:lnTo>
                    <a:pt x="4863" y="30554"/>
                  </a:lnTo>
                  <a:close/>
                  <a:moveTo>
                    <a:pt x="17408" y="31154"/>
                  </a:moveTo>
                  <a:lnTo>
                    <a:pt x="17468" y="31214"/>
                  </a:lnTo>
                  <a:lnTo>
                    <a:pt x="17348" y="31214"/>
                  </a:lnTo>
                  <a:lnTo>
                    <a:pt x="17408" y="31154"/>
                  </a:lnTo>
                  <a:close/>
                  <a:moveTo>
                    <a:pt x="19329" y="31094"/>
                  </a:moveTo>
                  <a:lnTo>
                    <a:pt x="19209" y="31274"/>
                  </a:lnTo>
                  <a:lnTo>
                    <a:pt x="19149" y="31214"/>
                  </a:lnTo>
                  <a:lnTo>
                    <a:pt x="19329" y="31094"/>
                  </a:lnTo>
                  <a:close/>
                  <a:moveTo>
                    <a:pt x="57625" y="30554"/>
                  </a:moveTo>
                  <a:lnTo>
                    <a:pt x="57685" y="30734"/>
                  </a:lnTo>
                  <a:lnTo>
                    <a:pt x="58046" y="31394"/>
                  </a:lnTo>
                  <a:lnTo>
                    <a:pt x="57806" y="31394"/>
                  </a:lnTo>
                  <a:lnTo>
                    <a:pt x="57025" y="31334"/>
                  </a:lnTo>
                  <a:lnTo>
                    <a:pt x="56185" y="31154"/>
                  </a:lnTo>
                  <a:lnTo>
                    <a:pt x="55765" y="30974"/>
                  </a:lnTo>
                  <a:lnTo>
                    <a:pt x="55224" y="30734"/>
                  </a:lnTo>
                  <a:lnTo>
                    <a:pt x="55104" y="30674"/>
                  </a:lnTo>
                  <a:lnTo>
                    <a:pt x="55104" y="30674"/>
                  </a:lnTo>
                  <a:lnTo>
                    <a:pt x="55344" y="30734"/>
                  </a:lnTo>
                  <a:lnTo>
                    <a:pt x="55645" y="30854"/>
                  </a:lnTo>
                  <a:lnTo>
                    <a:pt x="57205" y="30854"/>
                  </a:lnTo>
                  <a:lnTo>
                    <a:pt x="57505" y="30794"/>
                  </a:lnTo>
                  <a:lnTo>
                    <a:pt x="57685" y="30734"/>
                  </a:lnTo>
                  <a:lnTo>
                    <a:pt x="56845" y="30734"/>
                  </a:lnTo>
                  <a:lnTo>
                    <a:pt x="56005" y="30554"/>
                  </a:lnTo>
                  <a:close/>
                  <a:moveTo>
                    <a:pt x="13146" y="31154"/>
                  </a:moveTo>
                  <a:lnTo>
                    <a:pt x="13386" y="31454"/>
                  </a:lnTo>
                  <a:lnTo>
                    <a:pt x="13266" y="31574"/>
                  </a:lnTo>
                  <a:lnTo>
                    <a:pt x="13206" y="31394"/>
                  </a:lnTo>
                  <a:lnTo>
                    <a:pt x="13146" y="31154"/>
                  </a:lnTo>
                  <a:close/>
                  <a:moveTo>
                    <a:pt x="19689" y="31454"/>
                  </a:moveTo>
                  <a:lnTo>
                    <a:pt x="19569" y="31694"/>
                  </a:lnTo>
                  <a:lnTo>
                    <a:pt x="19569" y="31634"/>
                  </a:lnTo>
                  <a:lnTo>
                    <a:pt x="19689" y="31454"/>
                  </a:lnTo>
                  <a:close/>
                  <a:moveTo>
                    <a:pt x="3482" y="30554"/>
                  </a:moveTo>
                  <a:lnTo>
                    <a:pt x="3422" y="31034"/>
                  </a:lnTo>
                  <a:lnTo>
                    <a:pt x="3362" y="31454"/>
                  </a:lnTo>
                  <a:lnTo>
                    <a:pt x="3362" y="31694"/>
                  </a:lnTo>
                  <a:lnTo>
                    <a:pt x="3362" y="31754"/>
                  </a:lnTo>
                  <a:lnTo>
                    <a:pt x="2582" y="31754"/>
                  </a:lnTo>
                  <a:lnTo>
                    <a:pt x="2702" y="31334"/>
                  </a:lnTo>
                  <a:lnTo>
                    <a:pt x="2942" y="30794"/>
                  </a:lnTo>
                  <a:lnTo>
                    <a:pt x="3062" y="30554"/>
                  </a:lnTo>
                  <a:close/>
                  <a:moveTo>
                    <a:pt x="4683" y="30554"/>
                  </a:moveTo>
                  <a:lnTo>
                    <a:pt x="4683" y="31034"/>
                  </a:lnTo>
                  <a:lnTo>
                    <a:pt x="4683" y="31214"/>
                  </a:lnTo>
                  <a:lnTo>
                    <a:pt x="4263" y="31454"/>
                  </a:lnTo>
                  <a:lnTo>
                    <a:pt x="3782" y="31754"/>
                  </a:lnTo>
                  <a:lnTo>
                    <a:pt x="3422" y="31754"/>
                  </a:lnTo>
                  <a:lnTo>
                    <a:pt x="3422" y="31694"/>
                  </a:lnTo>
                  <a:lnTo>
                    <a:pt x="3482" y="31514"/>
                  </a:lnTo>
                  <a:lnTo>
                    <a:pt x="3602" y="30914"/>
                  </a:lnTo>
                  <a:lnTo>
                    <a:pt x="3782" y="30554"/>
                  </a:lnTo>
                  <a:lnTo>
                    <a:pt x="3662" y="30974"/>
                  </a:lnTo>
                  <a:lnTo>
                    <a:pt x="3602" y="31274"/>
                  </a:lnTo>
                  <a:lnTo>
                    <a:pt x="3722" y="31034"/>
                  </a:lnTo>
                  <a:lnTo>
                    <a:pt x="4022" y="30554"/>
                  </a:lnTo>
                  <a:close/>
                  <a:moveTo>
                    <a:pt x="5163" y="31454"/>
                  </a:moveTo>
                  <a:lnTo>
                    <a:pt x="4683" y="31754"/>
                  </a:lnTo>
                  <a:lnTo>
                    <a:pt x="4383" y="31754"/>
                  </a:lnTo>
                  <a:lnTo>
                    <a:pt x="5163" y="31454"/>
                  </a:lnTo>
                  <a:close/>
                  <a:moveTo>
                    <a:pt x="7984" y="31694"/>
                  </a:moveTo>
                  <a:lnTo>
                    <a:pt x="7984" y="31754"/>
                  </a:lnTo>
                  <a:lnTo>
                    <a:pt x="7924" y="31754"/>
                  </a:lnTo>
                  <a:lnTo>
                    <a:pt x="7984" y="31694"/>
                  </a:lnTo>
                  <a:close/>
                  <a:moveTo>
                    <a:pt x="8524" y="31274"/>
                  </a:moveTo>
                  <a:lnTo>
                    <a:pt x="8524" y="31454"/>
                  </a:lnTo>
                  <a:lnTo>
                    <a:pt x="8644" y="31754"/>
                  </a:lnTo>
                  <a:lnTo>
                    <a:pt x="8584" y="31754"/>
                  </a:lnTo>
                  <a:lnTo>
                    <a:pt x="8404" y="31334"/>
                  </a:lnTo>
                  <a:lnTo>
                    <a:pt x="8524" y="31274"/>
                  </a:lnTo>
                  <a:close/>
                  <a:moveTo>
                    <a:pt x="9065" y="31034"/>
                  </a:moveTo>
                  <a:lnTo>
                    <a:pt x="9125" y="31334"/>
                  </a:lnTo>
                  <a:lnTo>
                    <a:pt x="9245" y="31754"/>
                  </a:lnTo>
                  <a:lnTo>
                    <a:pt x="9065" y="31754"/>
                  </a:lnTo>
                  <a:lnTo>
                    <a:pt x="9065" y="31694"/>
                  </a:lnTo>
                  <a:lnTo>
                    <a:pt x="9065" y="31394"/>
                  </a:lnTo>
                  <a:lnTo>
                    <a:pt x="9065" y="31214"/>
                  </a:lnTo>
                  <a:lnTo>
                    <a:pt x="9065" y="31034"/>
                  </a:lnTo>
                  <a:close/>
                  <a:moveTo>
                    <a:pt x="9785" y="30554"/>
                  </a:moveTo>
                  <a:lnTo>
                    <a:pt x="9785" y="30914"/>
                  </a:lnTo>
                  <a:lnTo>
                    <a:pt x="9965" y="31394"/>
                  </a:lnTo>
                  <a:lnTo>
                    <a:pt x="10145" y="31754"/>
                  </a:lnTo>
                  <a:lnTo>
                    <a:pt x="9605" y="31754"/>
                  </a:lnTo>
                  <a:lnTo>
                    <a:pt x="9605" y="31274"/>
                  </a:lnTo>
                  <a:lnTo>
                    <a:pt x="9605" y="30854"/>
                  </a:lnTo>
                  <a:lnTo>
                    <a:pt x="9605" y="30674"/>
                  </a:lnTo>
                  <a:lnTo>
                    <a:pt x="9785" y="30554"/>
                  </a:lnTo>
                  <a:close/>
                  <a:moveTo>
                    <a:pt x="11105" y="31274"/>
                  </a:moveTo>
                  <a:lnTo>
                    <a:pt x="11226" y="31394"/>
                  </a:lnTo>
                  <a:lnTo>
                    <a:pt x="11466" y="31754"/>
                  </a:lnTo>
                  <a:lnTo>
                    <a:pt x="11286" y="31754"/>
                  </a:lnTo>
                  <a:lnTo>
                    <a:pt x="11105" y="31274"/>
                  </a:lnTo>
                  <a:close/>
                  <a:moveTo>
                    <a:pt x="11586" y="31094"/>
                  </a:moveTo>
                  <a:lnTo>
                    <a:pt x="11826" y="31514"/>
                  </a:lnTo>
                  <a:lnTo>
                    <a:pt x="12066" y="31754"/>
                  </a:lnTo>
                  <a:lnTo>
                    <a:pt x="11886" y="31754"/>
                  </a:lnTo>
                  <a:lnTo>
                    <a:pt x="11586" y="31094"/>
                  </a:lnTo>
                  <a:close/>
                  <a:moveTo>
                    <a:pt x="12126" y="31514"/>
                  </a:moveTo>
                  <a:lnTo>
                    <a:pt x="12246" y="31694"/>
                  </a:lnTo>
                  <a:lnTo>
                    <a:pt x="12306" y="31754"/>
                  </a:lnTo>
                  <a:lnTo>
                    <a:pt x="12246" y="31754"/>
                  </a:lnTo>
                  <a:lnTo>
                    <a:pt x="12126" y="31514"/>
                  </a:lnTo>
                  <a:close/>
                  <a:moveTo>
                    <a:pt x="12426" y="30554"/>
                  </a:moveTo>
                  <a:lnTo>
                    <a:pt x="12546" y="31034"/>
                  </a:lnTo>
                  <a:lnTo>
                    <a:pt x="12786" y="31574"/>
                  </a:lnTo>
                  <a:lnTo>
                    <a:pt x="12906" y="31754"/>
                  </a:lnTo>
                  <a:lnTo>
                    <a:pt x="12546" y="31754"/>
                  </a:lnTo>
                  <a:lnTo>
                    <a:pt x="12486" y="31574"/>
                  </a:lnTo>
                  <a:lnTo>
                    <a:pt x="12366" y="30854"/>
                  </a:lnTo>
                  <a:lnTo>
                    <a:pt x="12306" y="30554"/>
                  </a:lnTo>
                  <a:close/>
                  <a:moveTo>
                    <a:pt x="15667" y="31514"/>
                  </a:moveTo>
                  <a:lnTo>
                    <a:pt x="15667" y="31634"/>
                  </a:lnTo>
                  <a:lnTo>
                    <a:pt x="15667" y="31754"/>
                  </a:lnTo>
                  <a:lnTo>
                    <a:pt x="15307" y="31754"/>
                  </a:lnTo>
                  <a:lnTo>
                    <a:pt x="15547" y="31634"/>
                  </a:lnTo>
                  <a:lnTo>
                    <a:pt x="15667" y="31634"/>
                  </a:lnTo>
                  <a:lnTo>
                    <a:pt x="15607" y="31574"/>
                  </a:lnTo>
                  <a:lnTo>
                    <a:pt x="15667" y="31514"/>
                  </a:lnTo>
                  <a:close/>
                  <a:moveTo>
                    <a:pt x="17888" y="31694"/>
                  </a:moveTo>
                  <a:lnTo>
                    <a:pt x="17888" y="31754"/>
                  </a:lnTo>
                  <a:lnTo>
                    <a:pt x="17708" y="31754"/>
                  </a:lnTo>
                  <a:lnTo>
                    <a:pt x="17828" y="31694"/>
                  </a:lnTo>
                  <a:close/>
                  <a:moveTo>
                    <a:pt x="25452" y="31634"/>
                  </a:moveTo>
                  <a:lnTo>
                    <a:pt x="25812" y="31754"/>
                  </a:lnTo>
                  <a:lnTo>
                    <a:pt x="25692" y="31754"/>
                  </a:lnTo>
                  <a:lnTo>
                    <a:pt x="25452" y="31634"/>
                  </a:lnTo>
                  <a:close/>
                  <a:moveTo>
                    <a:pt x="31214" y="30554"/>
                  </a:moveTo>
                  <a:lnTo>
                    <a:pt x="30734" y="31754"/>
                  </a:lnTo>
                  <a:lnTo>
                    <a:pt x="26592" y="31754"/>
                  </a:lnTo>
                  <a:lnTo>
                    <a:pt x="26052" y="31574"/>
                  </a:lnTo>
                  <a:lnTo>
                    <a:pt x="24971" y="30974"/>
                  </a:lnTo>
                  <a:lnTo>
                    <a:pt x="24731" y="30854"/>
                  </a:lnTo>
                  <a:lnTo>
                    <a:pt x="24611" y="30854"/>
                  </a:lnTo>
                  <a:lnTo>
                    <a:pt x="24371" y="30734"/>
                  </a:lnTo>
                  <a:lnTo>
                    <a:pt x="24071" y="30554"/>
                  </a:lnTo>
                  <a:close/>
                  <a:moveTo>
                    <a:pt x="33915" y="30554"/>
                  </a:moveTo>
                  <a:lnTo>
                    <a:pt x="33915" y="30794"/>
                  </a:lnTo>
                  <a:lnTo>
                    <a:pt x="34035" y="31694"/>
                  </a:lnTo>
                  <a:lnTo>
                    <a:pt x="34035" y="31754"/>
                  </a:lnTo>
                  <a:lnTo>
                    <a:pt x="30794" y="31754"/>
                  </a:lnTo>
                  <a:lnTo>
                    <a:pt x="31454" y="30554"/>
                  </a:lnTo>
                  <a:lnTo>
                    <a:pt x="33075" y="30554"/>
                  </a:lnTo>
                  <a:lnTo>
                    <a:pt x="33135" y="31094"/>
                  </a:lnTo>
                  <a:lnTo>
                    <a:pt x="33195" y="31274"/>
                  </a:lnTo>
                  <a:lnTo>
                    <a:pt x="33195" y="31094"/>
                  </a:lnTo>
                  <a:lnTo>
                    <a:pt x="33195" y="30554"/>
                  </a:lnTo>
                  <a:close/>
                  <a:moveTo>
                    <a:pt x="34876" y="30554"/>
                  </a:moveTo>
                  <a:lnTo>
                    <a:pt x="34996" y="30734"/>
                  </a:lnTo>
                  <a:lnTo>
                    <a:pt x="35236" y="31274"/>
                  </a:lnTo>
                  <a:lnTo>
                    <a:pt x="35476" y="31754"/>
                  </a:lnTo>
                  <a:lnTo>
                    <a:pt x="34275" y="31754"/>
                  </a:lnTo>
                  <a:lnTo>
                    <a:pt x="34275" y="31694"/>
                  </a:lnTo>
                  <a:lnTo>
                    <a:pt x="34335" y="30794"/>
                  </a:lnTo>
                  <a:lnTo>
                    <a:pt x="34395" y="30554"/>
                  </a:lnTo>
                  <a:close/>
                  <a:moveTo>
                    <a:pt x="43219" y="30554"/>
                  </a:moveTo>
                  <a:lnTo>
                    <a:pt x="43459" y="30914"/>
                  </a:lnTo>
                  <a:lnTo>
                    <a:pt x="43639" y="31214"/>
                  </a:lnTo>
                  <a:lnTo>
                    <a:pt x="43639" y="31334"/>
                  </a:lnTo>
                  <a:lnTo>
                    <a:pt x="43639" y="31754"/>
                  </a:lnTo>
                  <a:lnTo>
                    <a:pt x="35716" y="31754"/>
                  </a:lnTo>
                  <a:lnTo>
                    <a:pt x="35536" y="31214"/>
                  </a:lnTo>
                  <a:lnTo>
                    <a:pt x="35416" y="30614"/>
                  </a:lnTo>
                  <a:lnTo>
                    <a:pt x="35356" y="30554"/>
                  </a:lnTo>
                  <a:lnTo>
                    <a:pt x="36256" y="30554"/>
                  </a:lnTo>
                  <a:lnTo>
                    <a:pt x="36556" y="30974"/>
                  </a:lnTo>
                  <a:lnTo>
                    <a:pt x="36736" y="31274"/>
                  </a:lnTo>
                  <a:lnTo>
                    <a:pt x="36917" y="31454"/>
                  </a:lnTo>
                  <a:lnTo>
                    <a:pt x="37037" y="31634"/>
                  </a:lnTo>
                  <a:lnTo>
                    <a:pt x="36977" y="31394"/>
                  </a:lnTo>
                  <a:lnTo>
                    <a:pt x="36857" y="31214"/>
                  </a:lnTo>
                  <a:lnTo>
                    <a:pt x="36676" y="30914"/>
                  </a:lnTo>
                  <a:lnTo>
                    <a:pt x="36556" y="30554"/>
                  </a:lnTo>
                  <a:lnTo>
                    <a:pt x="36676" y="30554"/>
                  </a:lnTo>
                  <a:lnTo>
                    <a:pt x="36796" y="30734"/>
                  </a:lnTo>
                  <a:lnTo>
                    <a:pt x="36736" y="30554"/>
                  </a:lnTo>
                  <a:lnTo>
                    <a:pt x="42259" y="30554"/>
                  </a:lnTo>
                  <a:lnTo>
                    <a:pt x="42319" y="30734"/>
                  </a:lnTo>
                  <a:lnTo>
                    <a:pt x="42319" y="30554"/>
                  </a:lnTo>
                  <a:lnTo>
                    <a:pt x="42919" y="30554"/>
                  </a:lnTo>
                  <a:lnTo>
                    <a:pt x="43099" y="31214"/>
                  </a:lnTo>
                  <a:lnTo>
                    <a:pt x="43219" y="31574"/>
                  </a:lnTo>
                  <a:lnTo>
                    <a:pt x="43339" y="31694"/>
                  </a:lnTo>
                  <a:lnTo>
                    <a:pt x="43279" y="31574"/>
                  </a:lnTo>
                  <a:lnTo>
                    <a:pt x="43159" y="31154"/>
                  </a:lnTo>
                  <a:lnTo>
                    <a:pt x="43159" y="30554"/>
                  </a:lnTo>
                  <a:close/>
                  <a:moveTo>
                    <a:pt x="43880" y="31574"/>
                  </a:moveTo>
                  <a:lnTo>
                    <a:pt x="43880" y="31754"/>
                  </a:lnTo>
                  <a:lnTo>
                    <a:pt x="43759" y="31754"/>
                  </a:lnTo>
                  <a:lnTo>
                    <a:pt x="43880" y="31574"/>
                  </a:lnTo>
                  <a:close/>
                  <a:moveTo>
                    <a:pt x="50903" y="30554"/>
                  </a:moveTo>
                  <a:lnTo>
                    <a:pt x="50662" y="30794"/>
                  </a:lnTo>
                  <a:lnTo>
                    <a:pt x="50242" y="31094"/>
                  </a:lnTo>
                  <a:lnTo>
                    <a:pt x="49702" y="31334"/>
                  </a:lnTo>
                  <a:lnTo>
                    <a:pt x="49102" y="31574"/>
                  </a:lnTo>
                  <a:lnTo>
                    <a:pt x="48562" y="31694"/>
                  </a:lnTo>
                  <a:lnTo>
                    <a:pt x="48321" y="31694"/>
                  </a:lnTo>
                  <a:lnTo>
                    <a:pt x="48141" y="31754"/>
                  </a:lnTo>
                  <a:lnTo>
                    <a:pt x="47961" y="31754"/>
                  </a:lnTo>
                  <a:lnTo>
                    <a:pt x="48201" y="31634"/>
                  </a:lnTo>
                  <a:lnTo>
                    <a:pt x="48802" y="31394"/>
                  </a:lnTo>
                  <a:lnTo>
                    <a:pt x="49342" y="30974"/>
                  </a:lnTo>
                  <a:lnTo>
                    <a:pt x="49822" y="30554"/>
                  </a:lnTo>
                  <a:close/>
                  <a:moveTo>
                    <a:pt x="53724" y="30554"/>
                  </a:moveTo>
                  <a:lnTo>
                    <a:pt x="53784" y="30614"/>
                  </a:lnTo>
                  <a:lnTo>
                    <a:pt x="53964" y="31094"/>
                  </a:lnTo>
                  <a:lnTo>
                    <a:pt x="54084" y="31334"/>
                  </a:lnTo>
                  <a:lnTo>
                    <a:pt x="54204" y="31514"/>
                  </a:lnTo>
                  <a:lnTo>
                    <a:pt x="54324" y="31634"/>
                  </a:lnTo>
                  <a:lnTo>
                    <a:pt x="54264" y="31514"/>
                  </a:lnTo>
                  <a:lnTo>
                    <a:pt x="54144" y="31034"/>
                  </a:lnTo>
                  <a:lnTo>
                    <a:pt x="54084" y="30854"/>
                  </a:lnTo>
                  <a:lnTo>
                    <a:pt x="54324" y="31274"/>
                  </a:lnTo>
                  <a:lnTo>
                    <a:pt x="54684" y="31754"/>
                  </a:lnTo>
                  <a:lnTo>
                    <a:pt x="49642" y="31754"/>
                  </a:lnTo>
                  <a:lnTo>
                    <a:pt x="49822" y="31634"/>
                  </a:lnTo>
                  <a:lnTo>
                    <a:pt x="50362" y="31274"/>
                  </a:lnTo>
                  <a:lnTo>
                    <a:pt x="50722" y="30854"/>
                  </a:lnTo>
                  <a:lnTo>
                    <a:pt x="50963" y="30554"/>
                  </a:lnTo>
                  <a:lnTo>
                    <a:pt x="52763" y="30554"/>
                  </a:lnTo>
                  <a:lnTo>
                    <a:pt x="52883" y="30674"/>
                  </a:lnTo>
                  <a:lnTo>
                    <a:pt x="53063" y="30854"/>
                  </a:lnTo>
                  <a:lnTo>
                    <a:pt x="53063" y="30854"/>
                  </a:lnTo>
                  <a:lnTo>
                    <a:pt x="52943" y="30554"/>
                  </a:lnTo>
                  <a:lnTo>
                    <a:pt x="53304" y="30554"/>
                  </a:lnTo>
                  <a:lnTo>
                    <a:pt x="53664" y="30854"/>
                  </a:lnTo>
                  <a:lnTo>
                    <a:pt x="53964" y="31394"/>
                  </a:lnTo>
                  <a:lnTo>
                    <a:pt x="53724" y="30614"/>
                  </a:lnTo>
                  <a:lnTo>
                    <a:pt x="53664" y="30554"/>
                  </a:lnTo>
                  <a:close/>
                  <a:moveTo>
                    <a:pt x="54444" y="30554"/>
                  </a:moveTo>
                  <a:lnTo>
                    <a:pt x="54804" y="30794"/>
                  </a:lnTo>
                  <a:lnTo>
                    <a:pt x="54804" y="31094"/>
                  </a:lnTo>
                  <a:lnTo>
                    <a:pt x="54924" y="31394"/>
                  </a:lnTo>
                  <a:lnTo>
                    <a:pt x="55164" y="31754"/>
                  </a:lnTo>
                  <a:lnTo>
                    <a:pt x="54924" y="31754"/>
                  </a:lnTo>
                  <a:lnTo>
                    <a:pt x="54804" y="31634"/>
                  </a:lnTo>
                  <a:lnTo>
                    <a:pt x="54504" y="30974"/>
                  </a:lnTo>
                  <a:lnTo>
                    <a:pt x="54324" y="30554"/>
                  </a:lnTo>
                  <a:close/>
                  <a:moveTo>
                    <a:pt x="55284" y="31394"/>
                  </a:moveTo>
                  <a:lnTo>
                    <a:pt x="55464" y="31574"/>
                  </a:lnTo>
                  <a:lnTo>
                    <a:pt x="55705" y="31754"/>
                  </a:lnTo>
                  <a:lnTo>
                    <a:pt x="55525" y="31754"/>
                  </a:lnTo>
                  <a:lnTo>
                    <a:pt x="55404" y="31574"/>
                  </a:lnTo>
                  <a:lnTo>
                    <a:pt x="55284" y="31394"/>
                  </a:lnTo>
                  <a:close/>
                  <a:moveTo>
                    <a:pt x="56005" y="31394"/>
                  </a:moveTo>
                  <a:lnTo>
                    <a:pt x="56125" y="31454"/>
                  </a:lnTo>
                  <a:lnTo>
                    <a:pt x="57025" y="31514"/>
                  </a:lnTo>
                  <a:lnTo>
                    <a:pt x="57806" y="31454"/>
                  </a:lnTo>
                  <a:lnTo>
                    <a:pt x="58046" y="31454"/>
                  </a:lnTo>
                  <a:lnTo>
                    <a:pt x="58226" y="31754"/>
                  </a:lnTo>
                  <a:lnTo>
                    <a:pt x="56725" y="31754"/>
                  </a:lnTo>
                  <a:lnTo>
                    <a:pt x="56245" y="31574"/>
                  </a:lnTo>
                  <a:lnTo>
                    <a:pt x="56125" y="31514"/>
                  </a:lnTo>
                  <a:lnTo>
                    <a:pt x="56005" y="31394"/>
                  </a:lnTo>
                  <a:close/>
                  <a:moveTo>
                    <a:pt x="17168" y="32715"/>
                  </a:moveTo>
                  <a:lnTo>
                    <a:pt x="17228" y="32775"/>
                  </a:lnTo>
                  <a:lnTo>
                    <a:pt x="17108" y="32775"/>
                  </a:lnTo>
                  <a:lnTo>
                    <a:pt x="17108" y="32715"/>
                  </a:lnTo>
                  <a:close/>
                  <a:moveTo>
                    <a:pt x="17468" y="32715"/>
                  </a:moveTo>
                  <a:lnTo>
                    <a:pt x="17228" y="32775"/>
                  </a:lnTo>
                  <a:lnTo>
                    <a:pt x="17228" y="32715"/>
                  </a:lnTo>
                  <a:close/>
                  <a:moveTo>
                    <a:pt x="20109" y="32715"/>
                  </a:moveTo>
                  <a:lnTo>
                    <a:pt x="20049" y="32775"/>
                  </a:lnTo>
                  <a:lnTo>
                    <a:pt x="19989" y="32715"/>
                  </a:lnTo>
                  <a:close/>
                  <a:moveTo>
                    <a:pt x="16808" y="32715"/>
                  </a:moveTo>
                  <a:lnTo>
                    <a:pt x="16808" y="32835"/>
                  </a:lnTo>
                  <a:lnTo>
                    <a:pt x="16748" y="32715"/>
                  </a:lnTo>
                  <a:close/>
                  <a:moveTo>
                    <a:pt x="19869" y="32775"/>
                  </a:moveTo>
                  <a:lnTo>
                    <a:pt x="20049" y="32895"/>
                  </a:lnTo>
                  <a:lnTo>
                    <a:pt x="19989" y="32955"/>
                  </a:lnTo>
                  <a:lnTo>
                    <a:pt x="19869" y="32775"/>
                  </a:lnTo>
                  <a:close/>
                  <a:moveTo>
                    <a:pt x="17768" y="33015"/>
                  </a:moveTo>
                  <a:lnTo>
                    <a:pt x="17228" y="33195"/>
                  </a:lnTo>
                  <a:lnTo>
                    <a:pt x="17168" y="33195"/>
                  </a:lnTo>
                  <a:lnTo>
                    <a:pt x="17168" y="33075"/>
                  </a:lnTo>
                  <a:lnTo>
                    <a:pt x="17648" y="33015"/>
                  </a:lnTo>
                  <a:close/>
                  <a:moveTo>
                    <a:pt x="34455" y="33015"/>
                  </a:moveTo>
                  <a:lnTo>
                    <a:pt x="34516" y="33135"/>
                  </a:lnTo>
                  <a:lnTo>
                    <a:pt x="34576" y="33195"/>
                  </a:lnTo>
                  <a:lnTo>
                    <a:pt x="34576" y="33135"/>
                  </a:lnTo>
                  <a:lnTo>
                    <a:pt x="34455" y="33015"/>
                  </a:lnTo>
                  <a:close/>
                  <a:moveTo>
                    <a:pt x="16868" y="33015"/>
                  </a:moveTo>
                  <a:lnTo>
                    <a:pt x="16868" y="33075"/>
                  </a:lnTo>
                  <a:lnTo>
                    <a:pt x="16928" y="33255"/>
                  </a:lnTo>
                  <a:lnTo>
                    <a:pt x="16868" y="33255"/>
                  </a:lnTo>
                  <a:lnTo>
                    <a:pt x="16808" y="33135"/>
                  </a:lnTo>
                  <a:lnTo>
                    <a:pt x="16808" y="33075"/>
                  </a:lnTo>
                  <a:lnTo>
                    <a:pt x="16808" y="33015"/>
                  </a:lnTo>
                  <a:close/>
                  <a:moveTo>
                    <a:pt x="17048" y="33075"/>
                  </a:moveTo>
                  <a:lnTo>
                    <a:pt x="17108" y="33255"/>
                  </a:lnTo>
                  <a:lnTo>
                    <a:pt x="16988" y="33255"/>
                  </a:lnTo>
                  <a:lnTo>
                    <a:pt x="16988" y="33075"/>
                  </a:lnTo>
                  <a:close/>
                  <a:moveTo>
                    <a:pt x="16568" y="33015"/>
                  </a:moveTo>
                  <a:lnTo>
                    <a:pt x="16688" y="33195"/>
                  </a:lnTo>
                  <a:lnTo>
                    <a:pt x="16688" y="33315"/>
                  </a:lnTo>
                  <a:lnTo>
                    <a:pt x="16628" y="33315"/>
                  </a:lnTo>
                  <a:lnTo>
                    <a:pt x="16568" y="33195"/>
                  </a:lnTo>
                  <a:lnTo>
                    <a:pt x="16568" y="33015"/>
                  </a:lnTo>
                  <a:close/>
                  <a:moveTo>
                    <a:pt x="7624" y="32835"/>
                  </a:moveTo>
                  <a:lnTo>
                    <a:pt x="8224" y="33195"/>
                  </a:lnTo>
                  <a:lnTo>
                    <a:pt x="8644" y="33375"/>
                  </a:lnTo>
                  <a:lnTo>
                    <a:pt x="8825" y="33495"/>
                  </a:lnTo>
                  <a:lnTo>
                    <a:pt x="8404" y="33435"/>
                  </a:lnTo>
                  <a:lnTo>
                    <a:pt x="7564" y="32835"/>
                  </a:lnTo>
                  <a:close/>
                  <a:moveTo>
                    <a:pt x="16388" y="33375"/>
                  </a:moveTo>
                  <a:lnTo>
                    <a:pt x="16388" y="33495"/>
                  </a:lnTo>
                  <a:lnTo>
                    <a:pt x="16388" y="33735"/>
                  </a:lnTo>
                  <a:lnTo>
                    <a:pt x="16328" y="33615"/>
                  </a:lnTo>
                  <a:lnTo>
                    <a:pt x="16328" y="33555"/>
                  </a:lnTo>
                  <a:lnTo>
                    <a:pt x="16328" y="33495"/>
                  </a:lnTo>
                  <a:lnTo>
                    <a:pt x="16328" y="33375"/>
                  </a:lnTo>
                  <a:close/>
                  <a:moveTo>
                    <a:pt x="20289" y="33555"/>
                  </a:moveTo>
                  <a:lnTo>
                    <a:pt x="20349" y="33615"/>
                  </a:lnTo>
                  <a:lnTo>
                    <a:pt x="20409" y="33795"/>
                  </a:lnTo>
                  <a:lnTo>
                    <a:pt x="20289" y="33615"/>
                  </a:lnTo>
                  <a:lnTo>
                    <a:pt x="20289" y="33555"/>
                  </a:lnTo>
                  <a:close/>
                  <a:moveTo>
                    <a:pt x="20650" y="32715"/>
                  </a:moveTo>
                  <a:lnTo>
                    <a:pt x="20590" y="33255"/>
                  </a:lnTo>
                  <a:lnTo>
                    <a:pt x="20469" y="33795"/>
                  </a:lnTo>
                  <a:lnTo>
                    <a:pt x="20409" y="33615"/>
                  </a:lnTo>
                  <a:lnTo>
                    <a:pt x="20229" y="33315"/>
                  </a:lnTo>
                  <a:lnTo>
                    <a:pt x="20169" y="33135"/>
                  </a:lnTo>
                  <a:lnTo>
                    <a:pt x="20169" y="33075"/>
                  </a:lnTo>
                  <a:lnTo>
                    <a:pt x="20229" y="33135"/>
                  </a:lnTo>
                  <a:lnTo>
                    <a:pt x="20229" y="33075"/>
                  </a:lnTo>
                  <a:lnTo>
                    <a:pt x="20349" y="32775"/>
                  </a:lnTo>
                  <a:lnTo>
                    <a:pt x="20409" y="32715"/>
                  </a:lnTo>
                  <a:close/>
                  <a:moveTo>
                    <a:pt x="7684" y="33735"/>
                  </a:moveTo>
                  <a:lnTo>
                    <a:pt x="8104" y="33855"/>
                  </a:lnTo>
                  <a:lnTo>
                    <a:pt x="7624" y="33795"/>
                  </a:lnTo>
                  <a:lnTo>
                    <a:pt x="7504" y="33735"/>
                  </a:lnTo>
                  <a:close/>
                  <a:moveTo>
                    <a:pt x="6484" y="34035"/>
                  </a:moveTo>
                  <a:lnTo>
                    <a:pt x="6844" y="34216"/>
                  </a:lnTo>
                  <a:lnTo>
                    <a:pt x="6784" y="34216"/>
                  </a:lnTo>
                  <a:lnTo>
                    <a:pt x="6544" y="34095"/>
                  </a:lnTo>
                  <a:lnTo>
                    <a:pt x="6363" y="34035"/>
                  </a:lnTo>
                  <a:close/>
                  <a:moveTo>
                    <a:pt x="8945" y="33555"/>
                  </a:moveTo>
                  <a:lnTo>
                    <a:pt x="9005" y="33615"/>
                  </a:lnTo>
                  <a:lnTo>
                    <a:pt x="9185" y="33675"/>
                  </a:lnTo>
                  <a:lnTo>
                    <a:pt x="9305" y="33735"/>
                  </a:lnTo>
                  <a:lnTo>
                    <a:pt x="9245" y="33735"/>
                  </a:lnTo>
                  <a:lnTo>
                    <a:pt x="9845" y="34095"/>
                  </a:lnTo>
                  <a:lnTo>
                    <a:pt x="10025" y="34216"/>
                  </a:lnTo>
                  <a:lnTo>
                    <a:pt x="8164" y="34216"/>
                  </a:lnTo>
                  <a:lnTo>
                    <a:pt x="7864" y="34035"/>
                  </a:lnTo>
                  <a:lnTo>
                    <a:pt x="8044" y="34035"/>
                  </a:lnTo>
                  <a:lnTo>
                    <a:pt x="8344" y="33975"/>
                  </a:lnTo>
                  <a:lnTo>
                    <a:pt x="8404" y="33975"/>
                  </a:lnTo>
                  <a:lnTo>
                    <a:pt x="8825" y="34035"/>
                  </a:lnTo>
                  <a:lnTo>
                    <a:pt x="9125" y="34095"/>
                  </a:lnTo>
                  <a:lnTo>
                    <a:pt x="8764" y="33915"/>
                  </a:lnTo>
                  <a:lnTo>
                    <a:pt x="8764" y="33915"/>
                  </a:lnTo>
                  <a:lnTo>
                    <a:pt x="9365" y="34095"/>
                  </a:lnTo>
                  <a:lnTo>
                    <a:pt x="9665" y="34155"/>
                  </a:lnTo>
                  <a:lnTo>
                    <a:pt x="9725" y="34155"/>
                  </a:lnTo>
                  <a:lnTo>
                    <a:pt x="9665" y="34095"/>
                  </a:lnTo>
                  <a:lnTo>
                    <a:pt x="9425" y="33975"/>
                  </a:lnTo>
                  <a:lnTo>
                    <a:pt x="8704" y="33615"/>
                  </a:lnTo>
                  <a:lnTo>
                    <a:pt x="8945" y="33555"/>
                  </a:lnTo>
                  <a:close/>
                  <a:moveTo>
                    <a:pt x="12366" y="32715"/>
                  </a:moveTo>
                  <a:lnTo>
                    <a:pt x="12426" y="32775"/>
                  </a:lnTo>
                  <a:lnTo>
                    <a:pt x="11526" y="34216"/>
                  </a:lnTo>
                  <a:lnTo>
                    <a:pt x="10085" y="34216"/>
                  </a:lnTo>
                  <a:lnTo>
                    <a:pt x="9845" y="34035"/>
                  </a:lnTo>
                  <a:lnTo>
                    <a:pt x="9545" y="33735"/>
                  </a:lnTo>
                  <a:lnTo>
                    <a:pt x="9245" y="33315"/>
                  </a:lnTo>
                  <a:lnTo>
                    <a:pt x="8885" y="32715"/>
                  </a:lnTo>
                  <a:lnTo>
                    <a:pt x="9005" y="32715"/>
                  </a:lnTo>
                  <a:lnTo>
                    <a:pt x="9365" y="33135"/>
                  </a:lnTo>
                  <a:lnTo>
                    <a:pt x="9545" y="33315"/>
                  </a:lnTo>
                  <a:lnTo>
                    <a:pt x="9425" y="33135"/>
                  </a:lnTo>
                  <a:lnTo>
                    <a:pt x="9245" y="32715"/>
                  </a:lnTo>
                  <a:lnTo>
                    <a:pt x="9785" y="32715"/>
                  </a:lnTo>
                  <a:lnTo>
                    <a:pt x="9965" y="32895"/>
                  </a:lnTo>
                  <a:lnTo>
                    <a:pt x="9905" y="32715"/>
                  </a:lnTo>
                  <a:lnTo>
                    <a:pt x="10685" y="32715"/>
                  </a:lnTo>
                  <a:lnTo>
                    <a:pt x="10745" y="32775"/>
                  </a:lnTo>
                  <a:lnTo>
                    <a:pt x="10925" y="32895"/>
                  </a:lnTo>
                  <a:lnTo>
                    <a:pt x="11045" y="32955"/>
                  </a:lnTo>
                  <a:lnTo>
                    <a:pt x="10985" y="32895"/>
                  </a:lnTo>
                  <a:lnTo>
                    <a:pt x="10805" y="32715"/>
                  </a:lnTo>
                  <a:lnTo>
                    <a:pt x="11286" y="32715"/>
                  </a:lnTo>
                  <a:lnTo>
                    <a:pt x="11586" y="32955"/>
                  </a:lnTo>
                  <a:lnTo>
                    <a:pt x="11826" y="33075"/>
                  </a:lnTo>
                  <a:lnTo>
                    <a:pt x="11826" y="33075"/>
                  </a:lnTo>
                  <a:lnTo>
                    <a:pt x="11646" y="32895"/>
                  </a:lnTo>
                  <a:lnTo>
                    <a:pt x="11526" y="32715"/>
                  </a:lnTo>
                  <a:lnTo>
                    <a:pt x="11646" y="32715"/>
                  </a:lnTo>
                  <a:lnTo>
                    <a:pt x="11826" y="32835"/>
                  </a:lnTo>
                  <a:lnTo>
                    <a:pt x="11946" y="32895"/>
                  </a:lnTo>
                  <a:lnTo>
                    <a:pt x="11886" y="32835"/>
                  </a:lnTo>
                  <a:lnTo>
                    <a:pt x="11766" y="32715"/>
                  </a:lnTo>
                  <a:close/>
                  <a:moveTo>
                    <a:pt x="15067" y="32715"/>
                  </a:moveTo>
                  <a:lnTo>
                    <a:pt x="14707" y="33015"/>
                  </a:lnTo>
                  <a:lnTo>
                    <a:pt x="14287" y="33435"/>
                  </a:lnTo>
                  <a:lnTo>
                    <a:pt x="14167" y="33555"/>
                  </a:lnTo>
                  <a:lnTo>
                    <a:pt x="14167" y="33555"/>
                  </a:lnTo>
                  <a:lnTo>
                    <a:pt x="14347" y="33435"/>
                  </a:lnTo>
                  <a:lnTo>
                    <a:pt x="14667" y="33235"/>
                  </a:lnTo>
                  <a:lnTo>
                    <a:pt x="14667" y="33235"/>
                  </a:lnTo>
                  <a:lnTo>
                    <a:pt x="14647" y="33255"/>
                  </a:lnTo>
                  <a:lnTo>
                    <a:pt x="14347" y="33675"/>
                  </a:lnTo>
                  <a:lnTo>
                    <a:pt x="14227" y="33855"/>
                  </a:lnTo>
                  <a:lnTo>
                    <a:pt x="14227" y="33855"/>
                  </a:lnTo>
                  <a:lnTo>
                    <a:pt x="14347" y="33735"/>
                  </a:lnTo>
                  <a:lnTo>
                    <a:pt x="14767" y="33375"/>
                  </a:lnTo>
                  <a:lnTo>
                    <a:pt x="14947" y="33195"/>
                  </a:lnTo>
                  <a:lnTo>
                    <a:pt x="14647" y="33555"/>
                  </a:lnTo>
                  <a:lnTo>
                    <a:pt x="14287" y="33975"/>
                  </a:lnTo>
                  <a:lnTo>
                    <a:pt x="14767" y="33615"/>
                  </a:lnTo>
                  <a:lnTo>
                    <a:pt x="15427" y="32955"/>
                  </a:lnTo>
                  <a:lnTo>
                    <a:pt x="15547" y="32835"/>
                  </a:lnTo>
                  <a:lnTo>
                    <a:pt x="15547" y="32955"/>
                  </a:lnTo>
                  <a:lnTo>
                    <a:pt x="15367" y="33195"/>
                  </a:lnTo>
                  <a:lnTo>
                    <a:pt x="15127" y="33495"/>
                  </a:lnTo>
                  <a:lnTo>
                    <a:pt x="14707" y="33975"/>
                  </a:lnTo>
                  <a:lnTo>
                    <a:pt x="14407" y="34216"/>
                  </a:lnTo>
                  <a:lnTo>
                    <a:pt x="13567" y="34216"/>
                  </a:lnTo>
                  <a:lnTo>
                    <a:pt x="14227" y="33135"/>
                  </a:lnTo>
                  <a:lnTo>
                    <a:pt x="14347" y="33195"/>
                  </a:lnTo>
                  <a:lnTo>
                    <a:pt x="14287" y="33135"/>
                  </a:lnTo>
                  <a:lnTo>
                    <a:pt x="14527" y="32715"/>
                  </a:lnTo>
                  <a:close/>
                  <a:moveTo>
                    <a:pt x="15487" y="33375"/>
                  </a:moveTo>
                  <a:lnTo>
                    <a:pt x="15487" y="33435"/>
                  </a:lnTo>
                  <a:lnTo>
                    <a:pt x="15127" y="33795"/>
                  </a:lnTo>
                  <a:lnTo>
                    <a:pt x="14767" y="34216"/>
                  </a:lnTo>
                  <a:lnTo>
                    <a:pt x="14587" y="34216"/>
                  </a:lnTo>
                  <a:lnTo>
                    <a:pt x="14767" y="34035"/>
                  </a:lnTo>
                  <a:lnTo>
                    <a:pt x="15247" y="33615"/>
                  </a:lnTo>
                  <a:lnTo>
                    <a:pt x="15487" y="33375"/>
                  </a:lnTo>
                  <a:close/>
                  <a:moveTo>
                    <a:pt x="16328" y="33975"/>
                  </a:moveTo>
                  <a:lnTo>
                    <a:pt x="16328" y="34035"/>
                  </a:lnTo>
                  <a:lnTo>
                    <a:pt x="16388" y="34155"/>
                  </a:lnTo>
                  <a:lnTo>
                    <a:pt x="16388" y="34216"/>
                  </a:lnTo>
                  <a:lnTo>
                    <a:pt x="16328" y="34216"/>
                  </a:lnTo>
                  <a:lnTo>
                    <a:pt x="16268" y="34095"/>
                  </a:lnTo>
                  <a:lnTo>
                    <a:pt x="16268" y="34035"/>
                  </a:lnTo>
                  <a:lnTo>
                    <a:pt x="16328" y="33975"/>
                  </a:lnTo>
                  <a:close/>
                  <a:moveTo>
                    <a:pt x="16568" y="33675"/>
                  </a:moveTo>
                  <a:lnTo>
                    <a:pt x="16688" y="33855"/>
                  </a:lnTo>
                  <a:lnTo>
                    <a:pt x="16748" y="34216"/>
                  </a:lnTo>
                  <a:lnTo>
                    <a:pt x="16628" y="34216"/>
                  </a:lnTo>
                  <a:lnTo>
                    <a:pt x="16568" y="33975"/>
                  </a:lnTo>
                  <a:lnTo>
                    <a:pt x="16568" y="33795"/>
                  </a:lnTo>
                  <a:lnTo>
                    <a:pt x="16568" y="33675"/>
                  </a:lnTo>
                  <a:close/>
                  <a:moveTo>
                    <a:pt x="18849" y="33495"/>
                  </a:moveTo>
                  <a:lnTo>
                    <a:pt x="18909" y="33615"/>
                  </a:lnTo>
                  <a:lnTo>
                    <a:pt x="18729" y="33675"/>
                  </a:lnTo>
                  <a:lnTo>
                    <a:pt x="18489" y="33915"/>
                  </a:lnTo>
                  <a:lnTo>
                    <a:pt x="18128" y="34216"/>
                  </a:lnTo>
                  <a:lnTo>
                    <a:pt x="16928" y="34216"/>
                  </a:lnTo>
                  <a:lnTo>
                    <a:pt x="16868" y="33915"/>
                  </a:lnTo>
                  <a:lnTo>
                    <a:pt x="16868" y="33855"/>
                  </a:lnTo>
                  <a:lnTo>
                    <a:pt x="16868" y="33735"/>
                  </a:lnTo>
                  <a:lnTo>
                    <a:pt x="16868" y="33615"/>
                  </a:lnTo>
                  <a:lnTo>
                    <a:pt x="16928" y="33615"/>
                  </a:lnTo>
                  <a:lnTo>
                    <a:pt x="16928" y="33675"/>
                  </a:lnTo>
                  <a:lnTo>
                    <a:pt x="16928" y="33735"/>
                  </a:lnTo>
                  <a:lnTo>
                    <a:pt x="16928" y="33795"/>
                  </a:lnTo>
                  <a:lnTo>
                    <a:pt x="16988" y="33855"/>
                  </a:lnTo>
                  <a:lnTo>
                    <a:pt x="16988" y="33795"/>
                  </a:lnTo>
                  <a:lnTo>
                    <a:pt x="16988" y="33675"/>
                  </a:lnTo>
                  <a:lnTo>
                    <a:pt x="16988" y="33615"/>
                  </a:lnTo>
                  <a:lnTo>
                    <a:pt x="17108" y="33615"/>
                  </a:lnTo>
                  <a:lnTo>
                    <a:pt x="17108" y="33675"/>
                  </a:lnTo>
                  <a:lnTo>
                    <a:pt x="17168" y="33615"/>
                  </a:lnTo>
                  <a:lnTo>
                    <a:pt x="17768" y="33615"/>
                  </a:lnTo>
                  <a:lnTo>
                    <a:pt x="17588" y="33675"/>
                  </a:lnTo>
                  <a:lnTo>
                    <a:pt x="17048" y="33915"/>
                  </a:lnTo>
                  <a:lnTo>
                    <a:pt x="16868" y="33915"/>
                  </a:lnTo>
                  <a:lnTo>
                    <a:pt x="17048" y="33975"/>
                  </a:lnTo>
                  <a:lnTo>
                    <a:pt x="17348" y="33975"/>
                  </a:lnTo>
                  <a:lnTo>
                    <a:pt x="17648" y="33915"/>
                  </a:lnTo>
                  <a:lnTo>
                    <a:pt x="18249" y="33735"/>
                  </a:lnTo>
                  <a:lnTo>
                    <a:pt x="18669" y="33615"/>
                  </a:lnTo>
                  <a:lnTo>
                    <a:pt x="18849" y="33495"/>
                  </a:lnTo>
                  <a:close/>
                  <a:moveTo>
                    <a:pt x="18909" y="34095"/>
                  </a:moveTo>
                  <a:lnTo>
                    <a:pt x="18849" y="34216"/>
                  </a:lnTo>
                  <a:lnTo>
                    <a:pt x="18789" y="34216"/>
                  </a:lnTo>
                  <a:lnTo>
                    <a:pt x="18909" y="34095"/>
                  </a:lnTo>
                  <a:close/>
                  <a:moveTo>
                    <a:pt x="21370" y="32715"/>
                  </a:moveTo>
                  <a:lnTo>
                    <a:pt x="21370" y="33195"/>
                  </a:lnTo>
                  <a:lnTo>
                    <a:pt x="21310" y="33795"/>
                  </a:lnTo>
                  <a:lnTo>
                    <a:pt x="21250" y="34095"/>
                  </a:lnTo>
                  <a:lnTo>
                    <a:pt x="21250" y="34216"/>
                  </a:lnTo>
                  <a:lnTo>
                    <a:pt x="20530" y="34216"/>
                  </a:lnTo>
                  <a:lnTo>
                    <a:pt x="20469" y="34095"/>
                  </a:lnTo>
                  <a:lnTo>
                    <a:pt x="20469" y="34035"/>
                  </a:lnTo>
                  <a:lnTo>
                    <a:pt x="20650" y="34155"/>
                  </a:lnTo>
                  <a:lnTo>
                    <a:pt x="20530" y="33975"/>
                  </a:lnTo>
                  <a:lnTo>
                    <a:pt x="20770" y="33495"/>
                  </a:lnTo>
                  <a:lnTo>
                    <a:pt x="20890" y="33315"/>
                  </a:lnTo>
                  <a:lnTo>
                    <a:pt x="21250" y="32775"/>
                  </a:lnTo>
                  <a:lnTo>
                    <a:pt x="21310" y="32715"/>
                  </a:lnTo>
                  <a:close/>
                  <a:moveTo>
                    <a:pt x="21790" y="33975"/>
                  </a:moveTo>
                  <a:lnTo>
                    <a:pt x="21790" y="34216"/>
                  </a:lnTo>
                  <a:lnTo>
                    <a:pt x="21730" y="34216"/>
                  </a:lnTo>
                  <a:lnTo>
                    <a:pt x="21790" y="33975"/>
                  </a:lnTo>
                  <a:close/>
                  <a:moveTo>
                    <a:pt x="22390" y="33315"/>
                  </a:moveTo>
                  <a:lnTo>
                    <a:pt x="22150" y="34216"/>
                  </a:lnTo>
                  <a:lnTo>
                    <a:pt x="21910" y="34216"/>
                  </a:lnTo>
                  <a:lnTo>
                    <a:pt x="22150" y="33735"/>
                  </a:lnTo>
                  <a:lnTo>
                    <a:pt x="22390" y="33315"/>
                  </a:lnTo>
                  <a:close/>
                  <a:moveTo>
                    <a:pt x="22931" y="33315"/>
                  </a:moveTo>
                  <a:lnTo>
                    <a:pt x="22871" y="33675"/>
                  </a:lnTo>
                  <a:lnTo>
                    <a:pt x="22750" y="34216"/>
                  </a:lnTo>
                  <a:lnTo>
                    <a:pt x="22510" y="34216"/>
                  </a:lnTo>
                  <a:lnTo>
                    <a:pt x="22810" y="33555"/>
                  </a:lnTo>
                  <a:lnTo>
                    <a:pt x="22931" y="33315"/>
                  </a:lnTo>
                  <a:close/>
                  <a:moveTo>
                    <a:pt x="26232" y="33495"/>
                  </a:moveTo>
                  <a:lnTo>
                    <a:pt x="26832" y="33735"/>
                  </a:lnTo>
                  <a:lnTo>
                    <a:pt x="27613" y="34095"/>
                  </a:lnTo>
                  <a:lnTo>
                    <a:pt x="27853" y="34216"/>
                  </a:lnTo>
                  <a:lnTo>
                    <a:pt x="27252" y="34216"/>
                  </a:lnTo>
                  <a:lnTo>
                    <a:pt x="26652" y="33795"/>
                  </a:lnTo>
                  <a:lnTo>
                    <a:pt x="26232" y="33495"/>
                  </a:lnTo>
                  <a:close/>
                  <a:moveTo>
                    <a:pt x="44360" y="32715"/>
                  </a:moveTo>
                  <a:lnTo>
                    <a:pt x="44420" y="33195"/>
                  </a:lnTo>
                  <a:lnTo>
                    <a:pt x="44540" y="33615"/>
                  </a:lnTo>
                  <a:lnTo>
                    <a:pt x="44660" y="33975"/>
                  </a:lnTo>
                  <a:lnTo>
                    <a:pt x="44720" y="34216"/>
                  </a:lnTo>
                  <a:lnTo>
                    <a:pt x="27913" y="34216"/>
                  </a:lnTo>
                  <a:lnTo>
                    <a:pt x="27673" y="33975"/>
                  </a:lnTo>
                  <a:lnTo>
                    <a:pt x="26952" y="33495"/>
                  </a:lnTo>
                  <a:lnTo>
                    <a:pt x="26112" y="32955"/>
                  </a:lnTo>
                  <a:lnTo>
                    <a:pt x="26292" y="32955"/>
                  </a:lnTo>
                  <a:lnTo>
                    <a:pt x="26472" y="33015"/>
                  </a:lnTo>
                  <a:lnTo>
                    <a:pt x="26652" y="33135"/>
                  </a:lnTo>
                  <a:lnTo>
                    <a:pt x="26892" y="33255"/>
                  </a:lnTo>
                  <a:lnTo>
                    <a:pt x="27132" y="33315"/>
                  </a:lnTo>
                  <a:lnTo>
                    <a:pt x="27192" y="33315"/>
                  </a:lnTo>
                  <a:lnTo>
                    <a:pt x="27132" y="33255"/>
                  </a:lnTo>
                  <a:lnTo>
                    <a:pt x="26952" y="33195"/>
                  </a:lnTo>
                  <a:lnTo>
                    <a:pt x="26712" y="32955"/>
                  </a:lnTo>
                  <a:lnTo>
                    <a:pt x="26592" y="32835"/>
                  </a:lnTo>
                  <a:lnTo>
                    <a:pt x="26412" y="32715"/>
                  </a:lnTo>
                  <a:lnTo>
                    <a:pt x="26952" y="32715"/>
                  </a:lnTo>
                  <a:lnTo>
                    <a:pt x="27312" y="32835"/>
                  </a:lnTo>
                  <a:lnTo>
                    <a:pt x="27072" y="32715"/>
                  </a:lnTo>
                  <a:lnTo>
                    <a:pt x="34275" y="32715"/>
                  </a:lnTo>
                  <a:lnTo>
                    <a:pt x="34455" y="33015"/>
                  </a:lnTo>
                  <a:lnTo>
                    <a:pt x="34395" y="32715"/>
                  </a:lnTo>
                  <a:lnTo>
                    <a:pt x="36016" y="32715"/>
                  </a:lnTo>
                  <a:lnTo>
                    <a:pt x="36136" y="32835"/>
                  </a:lnTo>
                  <a:lnTo>
                    <a:pt x="36136" y="32835"/>
                  </a:lnTo>
                  <a:lnTo>
                    <a:pt x="36076" y="32715"/>
                  </a:lnTo>
                  <a:lnTo>
                    <a:pt x="43820" y="32715"/>
                  </a:lnTo>
                  <a:lnTo>
                    <a:pt x="43820" y="33255"/>
                  </a:lnTo>
                  <a:lnTo>
                    <a:pt x="43880" y="33255"/>
                  </a:lnTo>
                  <a:lnTo>
                    <a:pt x="44000" y="32715"/>
                  </a:lnTo>
                  <a:close/>
                  <a:moveTo>
                    <a:pt x="44960" y="32715"/>
                  </a:moveTo>
                  <a:lnTo>
                    <a:pt x="45020" y="33375"/>
                  </a:lnTo>
                  <a:lnTo>
                    <a:pt x="45080" y="34216"/>
                  </a:lnTo>
                  <a:lnTo>
                    <a:pt x="44780" y="34216"/>
                  </a:lnTo>
                  <a:lnTo>
                    <a:pt x="44720" y="33915"/>
                  </a:lnTo>
                  <a:lnTo>
                    <a:pt x="44780" y="33195"/>
                  </a:lnTo>
                  <a:lnTo>
                    <a:pt x="44840" y="32715"/>
                  </a:lnTo>
                  <a:close/>
                  <a:moveTo>
                    <a:pt x="45440" y="33135"/>
                  </a:moveTo>
                  <a:lnTo>
                    <a:pt x="45500" y="33615"/>
                  </a:lnTo>
                  <a:lnTo>
                    <a:pt x="45620" y="34216"/>
                  </a:lnTo>
                  <a:lnTo>
                    <a:pt x="45080" y="34216"/>
                  </a:lnTo>
                  <a:lnTo>
                    <a:pt x="45320" y="33375"/>
                  </a:lnTo>
                  <a:lnTo>
                    <a:pt x="45440" y="33135"/>
                  </a:lnTo>
                  <a:close/>
                  <a:moveTo>
                    <a:pt x="45980" y="33795"/>
                  </a:moveTo>
                  <a:lnTo>
                    <a:pt x="46040" y="34035"/>
                  </a:lnTo>
                  <a:lnTo>
                    <a:pt x="46100" y="34216"/>
                  </a:lnTo>
                  <a:lnTo>
                    <a:pt x="45980" y="34216"/>
                  </a:lnTo>
                  <a:lnTo>
                    <a:pt x="45980" y="33795"/>
                  </a:lnTo>
                  <a:close/>
                  <a:moveTo>
                    <a:pt x="46461" y="33495"/>
                  </a:moveTo>
                  <a:lnTo>
                    <a:pt x="46461" y="33615"/>
                  </a:lnTo>
                  <a:lnTo>
                    <a:pt x="46641" y="34035"/>
                  </a:lnTo>
                  <a:lnTo>
                    <a:pt x="46761" y="34216"/>
                  </a:lnTo>
                  <a:lnTo>
                    <a:pt x="46341" y="34216"/>
                  </a:lnTo>
                  <a:lnTo>
                    <a:pt x="46341" y="33975"/>
                  </a:lnTo>
                  <a:lnTo>
                    <a:pt x="46461" y="33495"/>
                  </a:lnTo>
                  <a:close/>
                  <a:moveTo>
                    <a:pt x="47181" y="33555"/>
                  </a:moveTo>
                  <a:lnTo>
                    <a:pt x="47181" y="33675"/>
                  </a:lnTo>
                  <a:lnTo>
                    <a:pt x="47421" y="34095"/>
                  </a:lnTo>
                  <a:lnTo>
                    <a:pt x="47481" y="34216"/>
                  </a:lnTo>
                  <a:lnTo>
                    <a:pt x="47241" y="34216"/>
                  </a:lnTo>
                  <a:lnTo>
                    <a:pt x="47181" y="33795"/>
                  </a:lnTo>
                  <a:lnTo>
                    <a:pt x="47121" y="33555"/>
                  </a:lnTo>
                  <a:close/>
                  <a:moveTo>
                    <a:pt x="58646" y="32715"/>
                  </a:moveTo>
                  <a:lnTo>
                    <a:pt x="59366" y="34216"/>
                  </a:lnTo>
                  <a:lnTo>
                    <a:pt x="48682" y="34216"/>
                  </a:lnTo>
                  <a:lnTo>
                    <a:pt x="48441" y="33855"/>
                  </a:lnTo>
                  <a:lnTo>
                    <a:pt x="48802" y="33975"/>
                  </a:lnTo>
                  <a:lnTo>
                    <a:pt x="49102" y="34035"/>
                  </a:lnTo>
                  <a:lnTo>
                    <a:pt x="49522" y="34095"/>
                  </a:lnTo>
                  <a:lnTo>
                    <a:pt x="50062" y="34035"/>
                  </a:lnTo>
                  <a:lnTo>
                    <a:pt x="50662" y="33975"/>
                  </a:lnTo>
                  <a:lnTo>
                    <a:pt x="51203" y="33855"/>
                  </a:lnTo>
                  <a:lnTo>
                    <a:pt x="51683" y="33675"/>
                  </a:lnTo>
                  <a:lnTo>
                    <a:pt x="51983" y="33495"/>
                  </a:lnTo>
                  <a:lnTo>
                    <a:pt x="52043" y="33435"/>
                  </a:lnTo>
                  <a:lnTo>
                    <a:pt x="51923" y="33495"/>
                  </a:lnTo>
                  <a:lnTo>
                    <a:pt x="51623" y="33555"/>
                  </a:lnTo>
                  <a:lnTo>
                    <a:pt x="51143" y="33615"/>
                  </a:lnTo>
                  <a:lnTo>
                    <a:pt x="50062" y="33615"/>
                  </a:lnTo>
                  <a:lnTo>
                    <a:pt x="49582" y="33495"/>
                  </a:lnTo>
                  <a:lnTo>
                    <a:pt x="49222" y="33435"/>
                  </a:lnTo>
                  <a:lnTo>
                    <a:pt x="49462" y="33375"/>
                  </a:lnTo>
                  <a:lnTo>
                    <a:pt x="49882" y="33255"/>
                  </a:lnTo>
                  <a:lnTo>
                    <a:pt x="50242" y="33075"/>
                  </a:lnTo>
                  <a:lnTo>
                    <a:pt x="50422" y="32955"/>
                  </a:lnTo>
                  <a:lnTo>
                    <a:pt x="50182" y="33015"/>
                  </a:lnTo>
                  <a:lnTo>
                    <a:pt x="49822" y="33015"/>
                  </a:lnTo>
                  <a:lnTo>
                    <a:pt x="49402" y="33075"/>
                  </a:lnTo>
                  <a:lnTo>
                    <a:pt x="48982" y="33015"/>
                  </a:lnTo>
                  <a:lnTo>
                    <a:pt x="48622" y="32955"/>
                  </a:lnTo>
                  <a:lnTo>
                    <a:pt x="48381" y="32895"/>
                  </a:lnTo>
                  <a:lnTo>
                    <a:pt x="48982" y="32715"/>
                  </a:lnTo>
                  <a:lnTo>
                    <a:pt x="56125" y="32715"/>
                  </a:lnTo>
                  <a:lnTo>
                    <a:pt x="56305" y="32835"/>
                  </a:lnTo>
                  <a:lnTo>
                    <a:pt x="56185" y="32715"/>
                  </a:lnTo>
                  <a:lnTo>
                    <a:pt x="56905" y="32715"/>
                  </a:lnTo>
                  <a:lnTo>
                    <a:pt x="57505" y="33075"/>
                  </a:lnTo>
                  <a:lnTo>
                    <a:pt x="57745" y="33195"/>
                  </a:lnTo>
                  <a:lnTo>
                    <a:pt x="57505" y="33015"/>
                  </a:lnTo>
                  <a:lnTo>
                    <a:pt x="57145" y="32715"/>
                  </a:lnTo>
                  <a:close/>
                  <a:moveTo>
                    <a:pt x="17288" y="35656"/>
                  </a:moveTo>
                  <a:lnTo>
                    <a:pt x="17348" y="35716"/>
                  </a:lnTo>
                  <a:lnTo>
                    <a:pt x="17348" y="35716"/>
                  </a:lnTo>
                  <a:lnTo>
                    <a:pt x="17228" y="35656"/>
                  </a:lnTo>
                  <a:close/>
                  <a:moveTo>
                    <a:pt x="19029" y="35656"/>
                  </a:moveTo>
                  <a:lnTo>
                    <a:pt x="19029" y="35716"/>
                  </a:lnTo>
                  <a:lnTo>
                    <a:pt x="18969" y="35716"/>
                  </a:lnTo>
                  <a:lnTo>
                    <a:pt x="18789" y="35656"/>
                  </a:lnTo>
                  <a:close/>
                  <a:moveTo>
                    <a:pt x="20770" y="35656"/>
                  </a:moveTo>
                  <a:lnTo>
                    <a:pt x="20830" y="35776"/>
                  </a:lnTo>
                  <a:lnTo>
                    <a:pt x="20830" y="35836"/>
                  </a:lnTo>
                  <a:lnTo>
                    <a:pt x="20770" y="35656"/>
                  </a:lnTo>
                  <a:close/>
                  <a:moveTo>
                    <a:pt x="18008" y="35656"/>
                  </a:moveTo>
                  <a:lnTo>
                    <a:pt x="18549" y="35896"/>
                  </a:lnTo>
                  <a:lnTo>
                    <a:pt x="17828" y="35716"/>
                  </a:lnTo>
                  <a:lnTo>
                    <a:pt x="17768" y="35656"/>
                  </a:lnTo>
                  <a:close/>
                  <a:moveTo>
                    <a:pt x="17108" y="35656"/>
                  </a:moveTo>
                  <a:lnTo>
                    <a:pt x="17228" y="35776"/>
                  </a:lnTo>
                  <a:lnTo>
                    <a:pt x="17468" y="35956"/>
                  </a:lnTo>
                  <a:lnTo>
                    <a:pt x="17528" y="36016"/>
                  </a:lnTo>
                  <a:lnTo>
                    <a:pt x="17648" y="36196"/>
                  </a:lnTo>
                  <a:lnTo>
                    <a:pt x="17708" y="36316"/>
                  </a:lnTo>
                  <a:lnTo>
                    <a:pt x="17708" y="36316"/>
                  </a:lnTo>
                  <a:lnTo>
                    <a:pt x="17108" y="35956"/>
                  </a:lnTo>
                  <a:lnTo>
                    <a:pt x="16568" y="35656"/>
                  </a:lnTo>
                  <a:close/>
                  <a:moveTo>
                    <a:pt x="17708" y="36076"/>
                  </a:moveTo>
                  <a:lnTo>
                    <a:pt x="18008" y="36256"/>
                  </a:lnTo>
                  <a:lnTo>
                    <a:pt x="18068" y="36376"/>
                  </a:lnTo>
                  <a:lnTo>
                    <a:pt x="18068" y="36376"/>
                  </a:lnTo>
                  <a:lnTo>
                    <a:pt x="18008" y="36316"/>
                  </a:lnTo>
                  <a:lnTo>
                    <a:pt x="17708" y="36076"/>
                  </a:lnTo>
                  <a:close/>
                  <a:moveTo>
                    <a:pt x="16448" y="35656"/>
                  </a:moveTo>
                  <a:lnTo>
                    <a:pt x="16628" y="35896"/>
                  </a:lnTo>
                  <a:lnTo>
                    <a:pt x="16688" y="35896"/>
                  </a:lnTo>
                  <a:lnTo>
                    <a:pt x="16808" y="36076"/>
                  </a:lnTo>
                  <a:lnTo>
                    <a:pt x="17228" y="36677"/>
                  </a:lnTo>
                  <a:lnTo>
                    <a:pt x="17228" y="36677"/>
                  </a:lnTo>
                  <a:lnTo>
                    <a:pt x="16988" y="36557"/>
                  </a:lnTo>
                  <a:lnTo>
                    <a:pt x="16388" y="36016"/>
                  </a:lnTo>
                  <a:lnTo>
                    <a:pt x="16268" y="35896"/>
                  </a:lnTo>
                  <a:lnTo>
                    <a:pt x="16328" y="35836"/>
                  </a:lnTo>
                  <a:lnTo>
                    <a:pt x="16388" y="35656"/>
                  </a:lnTo>
                  <a:close/>
                  <a:moveTo>
                    <a:pt x="15727" y="35896"/>
                  </a:moveTo>
                  <a:lnTo>
                    <a:pt x="15667" y="36256"/>
                  </a:lnTo>
                  <a:lnTo>
                    <a:pt x="15547" y="36737"/>
                  </a:lnTo>
                  <a:lnTo>
                    <a:pt x="15547" y="36737"/>
                  </a:lnTo>
                  <a:lnTo>
                    <a:pt x="15607" y="36196"/>
                  </a:lnTo>
                  <a:lnTo>
                    <a:pt x="15667" y="36076"/>
                  </a:lnTo>
                  <a:lnTo>
                    <a:pt x="15727" y="35896"/>
                  </a:lnTo>
                  <a:close/>
                  <a:moveTo>
                    <a:pt x="16808" y="36016"/>
                  </a:moveTo>
                  <a:lnTo>
                    <a:pt x="16988" y="36136"/>
                  </a:lnTo>
                  <a:lnTo>
                    <a:pt x="17528" y="36617"/>
                  </a:lnTo>
                  <a:lnTo>
                    <a:pt x="17948" y="36917"/>
                  </a:lnTo>
                  <a:lnTo>
                    <a:pt x="17348" y="36497"/>
                  </a:lnTo>
                  <a:lnTo>
                    <a:pt x="16868" y="36076"/>
                  </a:lnTo>
                  <a:lnTo>
                    <a:pt x="16808" y="36016"/>
                  </a:lnTo>
                  <a:close/>
                  <a:moveTo>
                    <a:pt x="14347" y="36917"/>
                  </a:moveTo>
                  <a:lnTo>
                    <a:pt x="14287" y="36977"/>
                  </a:lnTo>
                  <a:lnTo>
                    <a:pt x="14227" y="37037"/>
                  </a:lnTo>
                  <a:lnTo>
                    <a:pt x="14227" y="37037"/>
                  </a:lnTo>
                  <a:lnTo>
                    <a:pt x="14287" y="36917"/>
                  </a:lnTo>
                  <a:close/>
                  <a:moveTo>
                    <a:pt x="3482" y="36917"/>
                  </a:moveTo>
                  <a:lnTo>
                    <a:pt x="3482" y="36977"/>
                  </a:lnTo>
                  <a:lnTo>
                    <a:pt x="3422" y="37037"/>
                  </a:lnTo>
                  <a:lnTo>
                    <a:pt x="3302" y="37157"/>
                  </a:lnTo>
                  <a:lnTo>
                    <a:pt x="3182" y="37157"/>
                  </a:lnTo>
                  <a:lnTo>
                    <a:pt x="3302" y="37037"/>
                  </a:lnTo>
                  <a:lnTo>
                    <a:pt x="3482" y="36917"/>
                  </a:lnTo>
                  <a:close/>
                  <a:moveTo>
                    <a:pt x="5103" y="36677"/>
                  </a:moveTo>
                  <a:lnTo>
                    <a:pt x="5283" y="36797"/>
                  </a:lnTo>
                  <a:lnTo>
                    <a:pt x="5943" y="37157"/>
                  </a:lnTo>
                  <a:lnTo>
                    <a:pt x="5523" y="37157"/>
                  </a:lnTo>
                  <a:lnTo>
                    <a:pt x="5463" y="37097"/>
                  </a:lnTo>
                  <a:lnTo>
                    <a:pt x="5283" y="36917"/>
                  </a:lnTo>
                  <a:lnTo>
                    <a:pt x="5223" y="36797"/>
                  </a:lnTo>
                  <a:lnTo>
                    <a:pt x="5103" y="36677"/>
                  </a:lnTo>
                  <a:close/>
                  <a:moveTo>
                    <a:pt x="5403" y="36316"/>
                  </a:moveTo>
                  <a:lnTo>
                    <a:pt x="5763" y="36557"/>
                  </a:lnTo>
                  <a:lnTo>
                    <a:pt x="6183" y="36797"/>
                  </a:lnTo>
                  <a:lnTo>
                    <a:pt x="6604" y="36977"/>
                  </a:lnTo>
                  <a:lnTo>
                    <a:pt x="6964" y="37097"/>
                  </a:lnTo>
                  <a:lnTo>
                    <a:pt x="7144" y="37157"/>
                  </a:lnTo>
                  <a:lnTo>
                    <a:pt x="6604" y="37157"/>
                  </a:lnTo>
                  <a:lnTo>
                    <a:pt x="6363" y="37097"/>
                  </a:lnTo>
                  <a:lnTo>
                    <a:pt x="5823" y="36677"/>
                  </a:lnTo>
                  <a:lnTo>
                    <a:pt x="5403" y="36316"/>
                  </a:lnTo>
                  <a:close/>
                  <a:moveTo>
                    <a:pt x="10745" y="35656"/>
                  </a:moveTo>
                  <a:lnTo>
                    <a:pt x="10025" y="37157"/>
                  </a:lnTo>
                  <a:lnTo>
                    <a:pt x="7264" y="37157"/>
                  </a:lnTo>
                  <a:lnTo>
                    <a:pt x="7024" y="37037"/>
                  </a:lnTo>
                  <a:lnTo>
                    <a:pt x="6664" y="36857"/>
                  </a:lnTo>
                  <a:lnTo>
                    <a:pt x="6303" y="36557"/>
                  </a:lnTo>
                  <a:lnTo>
                    <a:pt x="5943" y="36196"/>
                  </a:lnTo>
                  <a:lnTo>
                    <a:pt x="5703" y="35896"/>
                  </a:lnTo>
                  <a:lnTo>
                    <a:pt x="5523" y="35656"/>
                  </a:lnTo>
                  <a:lnTo>
                    <a:pt x="5823" y="35656"/>
                  </a:lnTo>
                  <a:lnTo>
                    <a:pt x="5943" y="35776"/>
                  </a:lnTo>
                  <a:lnTo>
                    <a:pt x="6363" y="35956"/>
                  </a:lnTo>
                  <a:lnTo>
                    <a:pt x="6844" y="36136"/>
                  </a:lnTo>
                  <a:lnTo>
                    <a:pt x="7324" y="36316"/>
                  </a:lnTo>
                  <a:lnTo>
                    <a:pt x="8044" y="36316"/>
                  </a:lnTo>
                  <a:lnTo>
                    <a:pt x="7804" y="36256"/>
                  </a:lnTo>
                  <a:lnTo>
                    <a:pt x="7384" y="36136"/>
                  </a:lnTo>
                  <a:lnTo>
                    <a:pt x="6964" y="35896"/>
                  </a:lnTo>
                  <a:lnTo>
                    <a:pt x="6664" y="35656"/>
                  </a:lnTo>
                  <a:lnTo>
                    <a:pt x="7204" y="35656"/>
                  </a:lnTo>
                  <a:lnTo>
                    <a:pt x="7504" y="35776"/>
                  </a:lnTo>
                  <a:lnTo>
                    <a:pt x="8044" y="35836"/>
                  </a:lnTo>
                  <a:lnTo>
                    <a:pt x="8464" y="35896"/>
                  </a:lnTo>
                  <a:lnTo>
                    <a:pt x="8764" y="35836"/>
                  </a:lnTo>
                  <a:lnTo>
                    <a:pt x="8464" y="35836"/>
                  </a:lnTo>
                  <a:lnTo>
                    <a:pt x="8044" y="35656"/>
                  </a:lnTo>
                  <a:close/>
                  <a:moveTo>
                    <a:pt x="14107" y="35656"/>
                  </a:moveTo>
                  <a:lnTo>
                    <a:pt x="13807" y="35896"/>
                  </a:lnTo>
                  <a:lnTo>
                    <a:pt x="13507" y="36076"/>
                  </a:lnTo>
                  <a:lnTo>
                    <a:pt x="13446" y="36076"/>
                  </a:lnTo>
                  <a:lnTo>
                    <a:pt x="12906" y="36316"/>
                  </a:lnTo>
                  <a:lnTo>
                    <a:pt x="12726" y="36376"/>
                  </a:lnTo>
                  <a:lnTo>
                    <a:pt x="12906" y="36376"/>
                  </a:lnTo>
                  <a:lnTo>
                    <a:pt x="13507" y="36196"/>
                  </a:lnTo>
                  <a:lnTo>
                    <a:pt x="14047" y="35956"/>
                  </a:lnTo>
                  <a:lnTo>
                    <a:pt x="14167" y="35896"/>
                  </a:lnTo>
                  <a:lnTo>
                    <a:pt x="14407" y="35776"/>
                  </a:lnTo>
                  <a:lnTo>
                    <a:pt x="14347" y="35896"/>
                  </a:lnTo>
                  <a:lnTo>
                    <a:pt x="14167" y="36016"/>
                  </a:lnTo>
                  <a:lnTo>
                    <a:pt x="13987" y="36196"/>
                  </a:lnTo>
                  <a:lnTo>
                    <a:pt x="13627" y="36436"/>
                  </a:lnTo>
                  <a:lnTo>
                    <a:pt x="13687" y="36436"/>
                  </a:lnTo>
                  <a:lnTo>
                    <a:pt x="13567" y="36557"/>
                  </a:lnTo>
                  <a:lnTo>
                    <a:pt x="13146" y="36737"/>
                  </a:lnTo>
                  <a:lnTo>
                    <a:pt x="13026" y="36797"/>
                  </a:lnTo>
                  <a:lnTo>
                    <a:pt x="13146" y="36797"/>
                  </a:lnTo>
                  <a:lnTo>
                    <a:pt x="13627" y="36617"/>
                  </a:lnTo>
                  <a:lnTo>
                    <a:pt x="13687" y="36617"/>
                  </a:lnTo>
                  <a:lnTo>
                    <a:pt x="13927" y="36557"/>
                  </a:lnTo>
                  <a:lnTo>
                    <a:pt x="14167" y="36376"/>
                  </a:lnTo>
                  <a:lnTo>
                    <a:pt x="14467" y="36136"/>
                  </a:lnTo>
                  <a:lnTo>
                    <a:pt x="14467" y="36136"/>
                  </a:lnTo>
                  <a:lnTo>
                    <a:pt x="14407" y="36256"/>
                  </a:lnTo>
                  <a:lnTo>
                    <a:pt x="14167" y="36497"/>
                  </a:lnTo>
                  <a:lnTo>
                    <a:pt x="13687" y="36797"/>
                  </a:lnTo>
                  <a:lnTo>
                    <a:pt x="13266" y="37097"/>
                  </a:lnTo>
                  <a:lnTo>
                    <a:pt x="13266" y="37097"/>
                  </a:lnTo>
                  <a:lnTo>
                    <a:pt x="13747" y="36917"/>
                  </a:lnTo>
                  <a:lnTo>
                    <a:pt x="13987" y="36797"/>
                  </a:lnTo>
                  <a:lnTo>
                    <a:pt x="13627" y="37157"/>
                  </a:lnTo>
                  <a:lnTo>
                    <a:pt x="12066" y="37157"/>
                  </a:lnTo>
                  <a:lnTo>
                    <a:pt x="12786" y="35656"/>
                  </a:lnTo>
                  <a:lnTo>
                    <a:pt x="13627" y="35656"/>
                  </a:lnTo>
                  <a:lnTo>
                    <a:pt x="13026" y="35956"/>
                  </a:lnTo>
                  <a:lnTo>
                    <a:pt x="13326" y="35896"/>
                  </a:lnTo>
                  <a:lnTo>
                    <a:pt x="13687" y="35776"/>
                  </a:lnTo>
                  <a:lnTo>
                    <a:pt x="13927" y="35656"/>
                  </a:lnTo>
                  <a:close/>
                  <a:moveTo>
                    <a:pt x="14047" y="36917"/>
                  </a:moveTo>
                  <a:lnTo>
                    <a:pt x="13747" y="37157"/>
                  </a:lnTo>
                  <a:lnTo>
                    <a:pt x="13687" y="37157"/>
                  </a:lnTo>
                  <a:lnTo>
                    <a:pt x="14047" y="36917"/>
                  </a:lnTo>
                  <a:close/>
                  <a:moveTo>
                    <a:pt x="14947" y="36857"/>
                  </a:moveTo>
                  <a:lnTo>
                    <a:pt x="14887" y="37157"/>
                  </a:lnTo>
                  <a:lnTo>
                    <a:pt x="14767" y="37157"/>
                  </a:lnTo>
                  <a:lnTo>
                    <a:pt x="14947" y="36857"/>
                  </a:lnTo>
                  <a:close/>
                  <a:moveTo>
                    <a:pt x="15367" y="36677"/>
                  </a:moveTo>
                  <a:lnTo>
                    <a:pt x="15367" y="37037"/>
                  </a:lnTo>
                  <a:lnTo>
                    <a:pt x="15307" y="37157"/>
                  </a:lnTo>
                  <a:lnTo>
                    <a:pt x="15187" y="37157"/>
                  </a:lnTo>
                  <a:lnTo>
                    <a:pt x="15367" y="36677"/>
                  </a:lnTo>
                  <a:close/>
                  <a:moveTo>
                    <a:pt x="16208" y="35656"/>
                  </a:moveTo>
                  <a:lnTo>
                    <a:pt x="16208" y="35716"/>
                  </a:lnTo>
                  <a:lnTo>
                    <a:pt x="16208" y="35836"/>
                  </a:lnTo>
                  <a:lnTo>
                    <a:pt x="16148" y="36136"/>
                  </a:lnTo>
                  <a:lnTo>
                    <a:pt x="16088" y="36316"/>
                  </a:lnTo>
                  <a:lnTo>
                    <a:pt x="16088" y="36376"/>
                  </a:lnTo>
                  <a:lnTo>
                    <a:pt x="16148" y="36316"/>
                  </a:lnTo>
                  <a:lnTo>
                    <a:pt x="16208" y="36136"/>
                  </a:lnTo>
                  <a:lnTo>
                    <a:pt x="16268" y="36016"/>
                  </a:lnTo>
                  <a:lnTo>
                    <a:pt x="16268" y="35956"/>
                  </a:lnTo>
                  <a:lnTo>
                    <a:pt x="16328" y="36076"/>
                  </a:lnTo>
                  <a:lnTo>
                    <a:pt x="16868" y="36677"/>
                  </a:lnTo>
                  <a:lnTo>
                    <a:pt x="17408" y="37157"/>
                  </a:lnTo>
                  <a:lnTo>
                    <a:pt x="16868" y="36857"/>
                  </a:lnTo>
                  <a:lnTo>
                    <a:pt x="16868" y="36857"/>
                  </a:lnTo>
                  <a:lnTo>
                    <a:pt x="17168" y="37157"/>
                  </a:lnTo>
                  <a:lnTo>
                    <a:pt x="16988" y="37157"/>
                  </a:lnTo>
                  <a:lnTo>
                    <a:pt x="16628" y="37037"/>
                  </a:lnTo>
                  <a:lnTo>
                    <a:pt x="16388" y="36857"/>
                  </a:lnTo>
                  <a:lnTo>
                    <a:pt x="16208" y="36677"/>
                  </a:lnTo>
                  <a:lnTo>
                    <a:pt x="16208" y="36677"/>
                  </a:lnTo>
                  <a:lnTo>
                    <a:pt x="16328" y="36857"/>
                  </a:lnTo>
                  <a:lnTo>
                    <a:pt x="16628" y="37157"/>
                  </a:lnTo>
                  <a:lnTo>
                    <a:pt x="15427" y="37157"/>
                  </a:lnTo>
                  <a:lnTo>
                    <a:pt x="15427" y="37097"/>
                  </a:lnTo>
                  <a:lnTo>
                    <a:pt x="15547" y="36857"/>
                  </a:lnTo>
                  <a:lnTo>
                    <a:pt x="15607" y="36737"/>
                  </a:lnTo>
                  <a:lnTo>
                    <a:pt x="15787" y="36316"/>
                  </a:lnTo>
                  <a:lnTo>
                    <a:pt x="15968" y="35716"/>
                  </a:lnTo>
                  <a:lnTo>
                    <a:pt x="15968" y="35656"/>
                  </a:lnTo>
                  <a:close/>
                  <a:moveTo>
                    <a:pt x="18128" y="36977"/>
                  </a:moveTo>
                  <a:lnTo>
                    <a:pt x="18369" y="37097"/>
                  </a:lnTo>
                  <a:lnTo>
                    <a:pt x="18429" y="37157"/>
                  </a:lnTo>
                  <a:lnTo>
                    <a:pt x="18369" y="37157"/>
                  </a:lnTo>
                  <a:lnTo>
                    <a:pt x="18128" y="36977"/>
                  </a:lnTo>
                  <a:close/>
                  <a:moveTo>
                    <a:pt x="20590" y="36617"/>
                  </a:moveTo>
                  <a:lnTo>
                    <a:pt x="20770" y="37157"/>
                  </a:lnTo>
                  <a:lnTo>
                    <a:pt x="20650" y="37157"/>
                  </a:lnTo>
                  <a:lnTo>
                    <a:pt x="20590" y="36617"/>
                  </a:lnTo>
                  <a:close/>
                  <a:moveTo>
                    <a:pt x="24071" y="35656"/>
                  </a:moveTo>
                  <a:lnTo>
                    <a:pt x="24071" y="35776"/>
                  </a:lnTo>
                  <a:lnTo>
                    <a:pt x="23951" y="36376"/>
                  </a:lnTo>
                  <a:lnTo>
                    <a:pt x="23831" y="36797"/>
                  </a:lnTo>
                  <a:lnTo>
                    <a:pt x="23651" y="37157"/>
                  </a:lnTo>
                  <a:lnTo>
                    <a:pt x="21010" y="37157"/>
                  </a:lnTo>
                  <a:lnTo>
                    <a:pt x="20830" y="36196"/>
                  </a:lnTo>
                  <a:lnTo>
                    <a:pt x="20830" y="36196"/>
                  </a:lnTo>
                  <a:lnTo>
                    <a:pt x="20890" y="36256"/>
                  </a:lnTo>
                  <a:lnTo>
                    <a:pt x="21010" y="36376"/>
                  </a:lnTo>
                  <a:lnTo>
                    <a:pt x="20950" y="36196"/>
                  </a:lnTo>
                  <a:lnTo>
                    <a:pt x="20830" y="35896"/>
                  </a:lnTo>
                  <a:lnTo>
                    <a:pt x="20890" y="35836"/>
                  </a:lnTo>
                  <a:lnTo>
                    <a:pt x="20890" y="35896"/>
                  </a:lnTo>
                  <a:lnTo>
                    <a:pt x="20950" y="35896"/>
                  </a:lnTo>
                  <a:lnTo>
                    <a:pt x="20890" y="35776"/>
                  </a:lnTo>
                  <a:lnTo>
                    <a:pt x="21010" y="35656"/>
                  </a:lnTo>
                  <a:lnTo>
                    <a:pt x="22690" y="35656"/>
                  </a:lnTo>
                  <a:lnTo>
                    <a:pt x="22450" y="36136"/>
                  </a:lnTo>
                  <a:lnTo>
                    <a:pt x="22210" y="36436"/>
                  </a:lnTo>
                  <a:lnTo>
                    <a:pt x="21970" y="36677"/>
                  </a:lnTo>
                  <a:lnTo>
                    <a:pt x="21910" y="36797"/>
                  </a:lnTo>
                  <a:lnTo>
                    <a:pt x="22030" y="36737"/>
                  </a:lnTo>
                  <a:lnTo>
                    <a:pt x="22270" y="36497"/>
                  </a:lnTo>
                  <a:lnTo>
                    <a:pt x="22630" y="36136"/>
                  </a:lnTo>
                  <a:lnTo>
                    <a:pt x="22991" y="35656"/>
                  </a:lnTo>
                  <a:lnTo>
                    <a:pt x="23351" y="35656"/>
                  </a:lnTo>
                  <a:lnTo>
                    <a:pt x="23231" y="35896"/>
                  </a:lnTo>
                  <a:lnTo>
                    <a:pt x="23111" y="36136"/>
                  </a:lnTo>
                  <a:lnTo>
                    <a:pt x="23291" y="35956"/>
                  </a:lnTo>
                  <a:lnTo>
                    <a:pt x="23531" y="35656"/>
                  </a:lnTo>
                  <a:close/>
                  <a:moveTo>
                    <a:pt x="24551" y="35656"/>
                  </a:moveTo>
                  <a:lnTo>
                    <a:pt x="24671" y="36376"/>
                  </a:lnTo>
                  <a:lnTo>
                    <a:pt x="24731" y="37157"/>
                  </a:lnTo>
                  <a:lnTo>
                    <a:pt x="23711" y="37157"/>
                  </a:lnTo>
                  <a:lnTo>
                    <a:pt x="23891" y="36857"/>
                  </a:lnTo>
                  <a:lnTo>
                    <a:pt x="24131" y="36436"/>
                  </a:lnTo>
                  <a:lnTo>
                    <a:pt x="24371" y="35836"/>
                  </a:lnTo>
                  <a:lnTo>
                    <a:pt x="24371" y="35656"/>
                  </a:lnTo>
                  <a:close/>
                  <a:moveTo>
                    <a:pt x="24971" y="36376"/>
                  </a:moveTo>
                  <a:lnTo>
                    <a:pt x="24971" y="36797"/>
                  </a:lnTo>
                  <a:lnTo>
                    <a:pt x="24911" y="37157"/>
                  </a:lnTo>
                  <a:lnTo>
                    <a:pt x="24851" y="37157"/>
                  </a:lnTo>
                  <a:lnTo>
                    <a:pt x="24911" y="36797"/>
                  </a:lnTo>
                  <a:lnTo>
                    <a:pt x="24971" y="36376"/>
                  </a:lnTo>
                  <a:close/>
                  <a:moveTo>
                    <a:pt x="25452" y="35656"/>
                  </a:moveTo>
                  <a:lnTo>
                    <a:pt x="25452" y="35776"/>
                  </a:lnTo>
                  <a:lnTo>
                    <a:pt x="25512" y="36016"/>
                  </a:lnTo>
                  <a:lnTo>
                    <a:pt x="25512" y="36256"/>
                  </a:lnTo>
                  <a:lnTo>
                    <a:pt x="25512" y="36436"/>
                  </a:lnTo>
                  <a:lnTo>
                    <a:pt x="25572" y="37157"/>
                  </a:lnTo>
                  <a:lnTo>
                    <a:pt x="25152" y="37157"/>
                  </a:lnTo>
                  <a:lnTo>
                    <a:pt x="25212" y="36857"/>
                  </a:lnTo>
                  <a:lnTo>
                    <a:pt x="25392" y="36256"/>
                  </a:lnTo>
                  <a:lnTo>
                    <a:pt x="25452" y="35656"/>
                  </a:lnTo>
                  <a:close/>
                  <a:moveTo>
                    <a:pt x="25992" y="36677"/>
                  </a:moveTo>
                  <a:lnTo>
                    <a:pt x="26112" y="37157"/>
                  </a:lnTo>
                  <a:lnTo>
                    <a:pt x="25932" y="37157"/>
                  </a:lnTo>
                  <a:lnTo>
                    <a:pt x="25992" y="36677"/>
                  </a:lnTo>
                  <a:close/>
                  <a:moveTo>
                    <a:pt x="26352" y="36016"/>
                  </a:moveTo>
                  <a:lnTo>
                    <a:pt x="26532" y="36316"/>
                  </a:lnTo>
                  <a:lnTo>
                    <a:pt x="26772" y="36737"/>
                  </a:lnTo>
                  <a:lnTo>
                    <a:pt x="26892" y="37157"/>
                  </a:lnTo>
                  <a:lnTo>
                    <a:pt x="26472" y="37157"/>
                  </a:lnTo>
                  <a:lnTo>
                    <a:pt x="26412" y="36316"/>
                  </a:lnTo>
                  <a:lnTo>
                    <a:pt x="26352" y="36016"/>
                  </a:lnTo>
                  <a:close/>
                  <a:moveTo>
                    <a:pt x="26772" y="35656"/>
                  </a:moveTo>
                  <a:lnTo>
                    <a:pt x="27553" y="36617"/>
                  </a:lnTo>
                  <a:lnTo>
                    <a:pt x="28033" y="37157"/>
                  </a:lnTo>
                  <a:lnTo>
                    <a:pt x="27012" y="37157"/>
                  </a:lnTo>
                  <a:lnTo>
                    <a:pt x="26952" y="36737"/>
                  </a:lnTo>
                  <a:lnTo>
                    <a:pt x="26832" y="36196"/>
                  </a:lnTo>
                  <a:lnTo>
                    <a:pt x="26592" y="35656"/>
                  </a:lnTo>
                  <a:close/>
                  <a:moveTo>
                    <a:pt x="59966" y="35656"/>
                  </a:moveTo>
                  <a:lnTo>
                    <a:pt x="60567" y="37157"/>
                  </a:lnTo>
                  <a:lnTo>
                    <a:pt x="28213" y="37157"/>
                  </a:lnTo>
                  <a:lnTo>
                    <a:pt x="27793" y="36436"/>
                  </a:lnTo>
                  <a:lnTo>
                    <a:pt x="27312" y="35656"/>
                  </a:lnTo>
                  <a:lnTo>
                    <a:pt x="27673" y="35656"/>
                  </a:lnTo>
                  <a:lnTo>
                    <a:pt x="28513" y="36376"/>
                  </a:lnTo>
                  <a:lnTo>
                    <a:pt x="28213" y="36016"/>
                  </a:lnTo>
                  <a:lnTo>
                    <a:pt x="27973" y="35656"/>
                  </a:lnTo>
                  <a:close/>
                  <a:moveTo>
                    <a:pt x="16868" y="38657"/>
                  </a:moveTo>
                  <a:lnTo>
                    <a:pt x="16928" y="38717"/>
                  </a:lnTo>
                  <a:lnTo>
                    <a:pt x="17588" y="38898"/>
                  </a:lnTo>
                  <a:lnTo>
                    <a:pt x="17168" y="38838"/>
                  </a:lnTo>
                  <a:lnTo>
                    <a:pt x="16628" y="38717"/>
                  </a:lnTo>
                  <a:lnTo>
                    <a:pt x="16568" y="38657"/>
                  </a:lnTo>
                  <a:close/>
                  <a:moveTo>
                    <a:pt x="13807" y="38657"/>
                  </a:moveTo>
                  <a:lnTo>
                    <a:pt x="13687" y="38958"/>
                  </a:lnTo>
                  <a:lnTo>
                    <a:pt x="13687" y="38777"/>
                  </a:lnTo>
                  <a:lnTo>
                    <a:pt x="13687" y="38657"/>
                  </a:lnTo>
                  <a:close/>
                  <a:moveTo>
                    <a:pt x="12906" y="38657"/>
                  </a:moveTo>
                  <a:lnTo>
                    <a:pt x="12486" y="38838"/>
                  </a:lnTo>
                  <a:lnTo>
                    <a:pt x="12066" y="38958"/>
                  </a:lnTo>
                  <a:lnTo>
                    <a:pt x="11946" y="39018"/>
                  </a:lnTo>
                  <a:lnTo>
                    <a:pt x="12066" y="39018"/>
                  </a:lnTo>
                  <a:lnTo>
                    <a:pt x="12546" y="38958"/>
                  </a:lnTo>
                  <a:lnTo>
                    <a:pt x="13086" y="38777"/>
                  </a:lnTo>
                  <a:lnTo>
                    <a:pt x="12966" y="38958"/>
                  </a:lnTo>
                  <a:lnTo>
                    <a:pt x="12726" y="38958"/>
                  </a:lnTo>
                  <a:lnTo>
                    <a:pt x="12366" y="39078"/>
                  </a:lnTo>
                  <a:lnTo>
                    <a:pt x="11706" y="39258"/>
                  </a:lnTo>
                  <a:lnTo>
                    <a:pt x="11226" y="39378"/>
                  </a:lnTo>
                  <a:lnTo>
                    <a:pt x="11706" y="39378"/>
                  </a:lnTo>
                  <a:lnTo>
                    <a:pt x="12186" y="39318"/>
                  </a:lnTo>
                  <a:lnTo>
                    <a:pt x="12486" y="39258"/>
                  </a:lnTo>
                  <a:lnTo>
                    <a:pt x="12846" y="39138"/>
                  </a:lnTo>
                  <a:lnTo>
                    <a:pt x="12726" y="39198"/>
                  </a:lnTo>
                  <a:lnTo>
                    <a:pt x="12426" y="39378"/>
                  </a:lnTo>
                  <a:lnTo>
                    <a:pt x="12126" y="39498"/>
                  </a:lnTo>
                  <a:lnTo>
                    <a:pt x="11646" y="39678"/>
                  </a:lnTo>
                  <a:lnTo>
                    <a:pt x="11105" y="39798"/>
                  </a:lnTo>
                  <a:lnTo>
                    <a:pt x="10985" y="39858"/>
                  </a:lnTo>
                  <a:lnTo>
                    <a:pt x="10985" y="39858"/>
                  </a:lnTo>
                  <a:lnTo>
                    <a:pt x="11166" y="39378"/>
                  </a:lnTo>
                  <a:lnTo>
                    <a:pt x="11226" y="39378"/>
                  </a:lnTo>
                  <a:lnTo>
                    <a:pt x="11166" y="39318"/>
                  </a:lnTo>
                  <a:lnTo>
                    <a:pt x="11406" y="38657"/>
                  </a:lnTo>
                  <a:close/>
                  <a:moveTo>
                    <a:pt x="12306" y="39678"/>
                  </a:moveTo>
                  <a:lnTo>
                    <a:pt x="12246" y="39738"/>
                  </a:lnTo>
                  <a:lnTo>
                    <a:pt x="12126" y="39798"/>
                  </a:lnTo>
                  <a:lnTo>
                    <a:pt x="11766" y="39978"/>
                  </a:lnTo>
                  <a:lnTo>
                    <a:pt x="11526" y="40158"/>
                  </a:lnTo>
                  <a:lnTo>
                    <a:pt x="11105" y="40338"/>
                  </a:lnTo>
                  <a:lnTo>
                    <a:pt x="10745" y="40458"/>
                  </a:lnTo>
                  <a:lnTo>
                    <a:pt x="10985" y="39858"/>
                  </a:lnTo>
                  <a:lnTo>
                    <a:pt x="11105" y="39858"/>
                  </a:lnTo>
                  <a:lnTo>
                    <a:pt x="11646" y="39798"/>
                  </a:lnTo>
                  <a:lnTo>
                    <a:pt x="12186" y="39678"/>
                  </a:lnTo>
                  <a:close/>
                  <a:moveTo>
                    <a:pt x="12006" y="40098"/>
                  </a:moveTo>
                  <a:lnTo>
                    <a:pt x="11766" y="40458"/>
                  </a:lnTo>
                  <a:lnTo>
                    <a:pt x="11406" y="40818"/>
                  </a:lnTo>
                  <a:lnTo>
                    <a:pt x="11406" y="40878"/>
                  </a:lnTo>
                  <a:lnTo>
                    <a:pt x="10625" y="40878"/>
                  </a:lnTo>
                  <a:lnTo>
                    <a:pt x="10745" y="40518"/>
                  </a:lnTo>
                  <a:lnTo>
                    <a:pt x="11166" y="40458"/>
                  </a:lnTo>
                  <a:lnTo>
                    <a:pt x="11526" y="40338"/>
                  </a:lnTo>
                  <a:lnTo>
                    <a:pt x="11526" y="40338"/>
                  </a:lnTo>
                  <a:lnTo>
                    <a:pt x="11406" y="40458"/>
                  </a:lnTo>
                  <a:lnTo>
                    <a:pt x="11586" y="40338"/>
                  </a:lnTo>
                  <a:lnTo>
                    <a:pt x="11886" y="40218"/>
                  </a:lnTo>
                  <a:lnTo>
                    <a:pt x="12006" y="40098"/>
                  </a:lnTo>
                  <a:close/>
                  <a:moveTo>
                    <a:pt x="16208" y="38657"/>
                  </a:moveTo>
                  <a:lnTo>
                    <a:pt x="16568" y="38898"/>
                  </a:lnTo>
                  <a:lnTo>
                    <a:pt x="16928" y="39078"/>
                  </a:lnTo>
                  <a:lnTo>
                    <a:pt x="17348" y="39198"/>
                  </a:lnTo>
                  <a:lnTo>
                    <a:pt x="17528" y="39258"/>
                  </a:lnTo>
                  <a:lnTo>
                    <a:pt x="16748" y="39258"/>
                  </a:lnTo>
                  <a:lnTo>
                    <a:pt x="16388" y="39138"/>
                  </a:lnTo>
                  <a:lnTo>
                    <a:pt x="15968" y="39018"/>
                  </a:lnTo>
                  <a:lnTo>
                    <a:pt x="15727" y="38838"/>
                  </a:lnTo>
                  <a:lnTo>
                    <a:pt x="15487" y="38717"/>
                  </a:lnTo>
                  <a:lnTo>
                    <a:pt x="15667" y="38898"/>
                  </a:lnTo>
                  <a:lnTo>
                    <a:pt x="15908" y="39138"/>
                  </a:lnTo>
                  <a:lnTo>
                    <a:pt x="16268" y="39378"/>
                  </a:lnTo>
                  <a:lnTo>
                    <a:pt x="16688" y="39498"/>
                  </a:lnTo>
                  <a:lnTo>
                    <a:pt x="17048" y="39618"/>
                  </a:lnTo>
                  <a:lnTo>
                    <a:pt x="17228" y="39678"/>
                  </a:lnTo>
                  <a:lnTo>
                    <a:pt x="16808" y="39678"/>
                  </a:lnTo>
                  <a:lnTo>
                    <a:pt x="16268" y="39618"/>
                  </a:lnTo>
                  <a:lnTo>
                    <a:pt x="16028" y="39558"/>
                  </a:lnTo>
                  <a:lnTo>
                    <a:pt x="16208" y="39678"/>
                  </a:lnTo>
                  <a:lnTo>
                    <a:pt x="16748" y="39918"/>
                  </a:lnTo>
                  <a:lnTo>
                    <a:pt x="17348" y="40038"/>
                  </a:lnTo>
                  <a:lnTo>
                    <a:pt x="17168" y="40098"/>
                  </a:lnTo>
                  <a:lnTo>
                    <a:pt x="16688" y="40218"/>
                  </a:lnTo>
                  <a:lnTo>
                    <a:pt x="16148" y="40278"/>
                  </a:lnTo>
                  <a:lnTo>
                    <a:pt x="16028" y="40218"/>
                  </a:lnTo>
                  <a:lnTo>
                    <a:pt x="15908" y="40218"/>
                  </a:lnTo>
                  <a:lnTo>
                    <a:pt x="15968" y="40278"/>
                  </a:lnTo>
                  <a:lnTo>
                    <a:pt x="16148" y="40338"/>
                  </a:lnTo>
                  <a:lnTo>
                    <a:pt x="16688" y="40458"/>
                  </a:lnTo>
                  <a:lnTo>
                    <a:pt x="16808" y="40458"/>
                  </a:lnTo>
                  <a:lnTo>
                    <a:pt x="16568" y="40518"/>
                  </a:lnTo>
                  <a:lnTo>
                    <a:pt x="16268" y="40638"/>
                  </a:lnTo>
                  <a:lnTo>
                    <a:pt x="15908" y="40698"/>
                  </a:lnTo>
                  <a:lnTo>
                    <a:pt x="15067" y="40698"/>
                  </a:lnTo>
                  <a:lnTo>
                    <a:pt x="15247" y="40758"/>
                  </a:lnTo>
                  <a:lnTo>
                    <a:pt x="15547" y="40878"/>
                  </a:lnTo>
                  <a:lnTo>
                    <a:pt x="11466" y="40878"/>
                  </a:lnTo>
                  <a:lnTo>
                    <a:pt x="11826" y="40518"/>
                  </a:lnTo>
                  <a:lnTo>
                    <a:pt x="12486" y="39978"/>
                  </a:lnTo>
                  <a:lnTo>
                    <a:pt x="12606" y="39738"/>
                  </a:lnTo>
                  <a:lnTo>
                    <a:pt x="12726" y="39618"/>
                  </a:lnTo>
                  <a:lnTo>
                    <a:pt x="12666" y="39738"/>
                  </a:lnTo>
                  <a:lnTo>
                    <a:pt x="12486" y="40098"/>
                  </a:lnTo>
                  <a:lnTo>
                    <a:pt x="12186" y="40638"/>
                  </a:lnTo>
                  <a:lnTo>
                    <a:pt x="12606" y="40158"/>
                  </a:lnTo>
                  <a:lnTo>
                    <a:pt x="12846" y="39858"/>
                  </a:lnTo>
                  <a:lnTo>
                    <a:pt x="12966" y="39558"/>
                  </a:lnTo>
                  <a:lnTo>
                    <a:pt x="13026" y="39378"/>
                  </a:lnTo>
                  <a:lnTo>
                    <a:pt x="13026" y="39198"/>
                  </a:lnTo>
                  <a:lnTo>
                    <a:pt x="13326" y="38898"/>
                  </a:lnTo>
                  <a:lnTo>
                    <a:pt x="13326" y="39018"/>
                  </a:lnTo>
                  <a:lnTo>
                    <a:pt x="13206" y="39258"/>
                  </a:lnTo>
                  <a:lnTo>
                    <a:pt x="13086" y="39738"/>
                  </a:lnTo>
                  <a:lnTo>
                    <a:pt x="12846" y="40098"/>
                  </a:lnTo>
                  <a:lnTo>
                    <a:pt x="12726" y="40218"/>
                  </a:lnTo>
                  <a:lnTo>
                    <a:pt x="12726" y="40278"/>
                  </a:lnTo>
                  <a:lnTo>
                    <a:pt x="12786" y="40218"/>
                  </a:lnTo>
                  <a:lnTo>
                    <a:pt x="12846" y="40158"/>
                  </a:lnTo>
                  <a:lnTo>
                    <a:pt x="13146" y="39798"/>
                  </a:lnTo>
                  <a:lnTo>
                    <a:pt x="13326" y="39438"/>
                  </a:lnTo>
                  <a:lnTo>
                    <a:pt x="13507" y="39198"/>
                  </a:lnTo>
                  <a:lnTo>
                    <a:pt x="13446" y="39318"/>
                  </a:lnTo>
                  <a:lnTo>
                    <a:pt x="13446" y="39558"/>
                  </a:lnTo>
                  <a:lnTo>
                    <a:pt x="13386" y="39678"/>
                  </a:lnTo>
                  <a:lnTo>
                    <a:pt x="13386" y="39678"/>
                  </a:lnTo>
                  <a:lnTo>
                    <a:pt x="13446" y="39618"/>
                  </a:lnTo>
                  <a:lnTo>
                    <a:pt x="13567" y="39318"/>
                  </a:lnTo>
                  <a:lnTo>
                    <a:pt x="13657" y="39093"/>
                  </a:lnTo>
                  <a:lnTo>
                    <a:pt x="13657" y="39093"/>
                  </a:lnTo>
                  <a:lnTo>
                    <a:pt x="13567" y="39498"/>
                  </a:lnTo>
                  <a:lnTo>
                    <a:pt x="13747" y="39138"/>
                  </a:lnTo>
                  <a:lnTo>
                    <a:pt x="14047" y="38777"/>
                  </a:lnTo>
                  <a:lnTo>
                    <a:pt x="14107" y="38657"/>
                  </a:lnTo>
                  <a:lnTo>
                    <a:pt x="14227" y="38657"/>
                  </a:lnTo>
                  <a:lnTo>
                    <a:pt x="14107" y="39078"/>
                  </a:lnTo>
                  <a:lnTo>
                    <a:pt x="14047" y="39198"/>
                  </a:lnTo>
                  <a:lnTo>
                    <a:pt x="14047" y="39258"/>
                  </a:lnTo>
                  <a:lnTo>
                    <a:pt x="14107" y="39198"/>
                  </a:lnTo>
                  <a:lnTo>
                    <a:pt x="14167" y="39078"/>
                  </a:lnTo>
                  <a:lnTo>
                    <a:pt x="14227" y="38958"/>
                  </a:lnTo>
                  <a:lnTo>
                    <a:pt x="14287" y="38898"/>
                  </a:lnTo>
                  <a:lnTo>
                    <a:pt x="14467" y="38657"/>
                  </a:lnTo>
                  <a:close/>
                  <a:moveTo>
                    <a:pt x="17348" y="40698"/>
                  </a:moveTo>
                  <a:lnTo>
                    <a:pt x="17228" y="40878"/>
                  </a:lnTo>
                  <a:lnTo>
                    <a:pt x="16868" y="40878"/>
                  </a:lnTo>
                  <a:lnTo>
                    <a:pt x="16928" y="40818"/>
                  </a:lnTo>
                  <a:lnTo>
                    <a:pt x="17108" y="40758"/>
                  </a:lnTo>
                  <a:lnTo>
                    <a:pt x="17348" y="40698"/>
                  </a:lnTo>
                  <a:close/>
                  <a:moveTo>
                    <a:pt x="18189" y="40398"/>
                  </a:moveTo>
                  <a:lnTo>
                    <a:pt x="18189" y="40518"/>
                  </a:lnTo>
                  <a:lnTo>
                    <a:pt x="18128" y="40878"/>
                  </a:lnTo>
                  <a:lnTo>
                    <a:pt x="17948" y="40878"/>
                  </a:lnTo>
                  <a:lnTo>
                    <a:pt x="18008" y="40758"/>
                  </a:lnTo>
                  <a:lnTo>
                    <a:pt x="18128" y="40458"/>
                  </a:lnTo>
                  <a:lnTo>
                    <a:pt x="18189" y="40398"/>
                  </a:lnTo>
                  <a:close/>
                  <a:moveTo>
                    <a:pt x="18609" y="40278"/>
                  </a:moveTo>
                  <a:lnTo>
                    <a:pt x="18729" y="40578"/>
                  </a:lnTo>
                  <a:lnTo>
                    <a:pt x="18729" y="40878"/>
                  </a:lnTo>
                  <a:lnTo>
                    <a:pt x="18429" y="40878"/>
                  </a:lnTo>
                  <a:lnTo>
                    <a:pt x="18549" y="40638"/>
                  </a:lnTo>
                  <a:lnTo>
                    <a:pt x="18609" y="40338"/>
                  </a:lnTo>
                  <a:lnTo>
                    <a:pt x="18609" y="40278"/>
                  </a:lnTo>
                  <a:close/>
                  <a:moveTo>
                    <a:pt x="18909" y="40458"/>
                  </a:moveTo>
                  <a:lnTo>
                    <a:pt x="18969" y="40758"/>
                  </a:lnTo>
                  <a:lnTo>
                    <a:pt x="18969" y="40878"/>
                  </a:lnTo>
                  <a:lnTo>
                    <a:pt x="18849" y="40878"/>
                  </a:lnTo>
                  <a:lnTo>
                    <a:pt x="18909" y="40578"/>
                  </a:lnTo>
                  <a:lnTo>
                    <a:pt x="18909" y="40458"/>
                  </a:lnTo>
                  <a:close/>
                  <a:moveTo>
                    <a:pt x="61107" y="38657"/>
                  </a:moveTo>
                  <a:lnTo>
                    <a:pt x="61887" y="40878"/>
                  </a:lnTo>
                  <a:lnTo>
                    <a:pt x="19149" y="40878"/>
                  </a:lnTo>
                  <a:lnTo>
                    <a:pt x="19209" y="40758"/>
                  </a:lnTo>
                  <a:lnTo>
                    <a:pt x="19269" y="40338"/>
                  </a:lnTo>
                  <a:lnTo>
                    <a:pt x="19269" y="39978"/>
                  </a:lnTo>
                  <a:lnTo>
                    <a:pt x="19329" y="40098"/>
                  </a:lnTo>
                  <a:lnTo>
                    <a:pt x="19569" y="40638"/>
                  </a:lnTo>
                  <a:lnTo>
                    <a:pt x="19569" y="40638"/>
                  </a:lnTo>
                  <a:lnTo>
                    <a:pt x="19509" y="40098"/>
                  </a:lnTo>
                  <a:lnTo>
                    <a:pt x="19509" y="39618"/>
                  </a:lnTo>
                  <a:lnTo>
                    <a:pt x="19449" y="39378"/>
                  </a:lnTo>
                  <a:lnTo>
                    <a:pt x="19389" y="39318"/>
                  </a:lnTo>
                  <a:lnTo>
                    <a:pt x="19449" y="39318"/>
                  </a:lnTo>
                  <a:lnTo>
                    <a:pt x="19509" y="39438"/>
                  </a:lnTo>
                  <a:lnTo>
                    <a:pt x="19689" y="39918"/>
                  </a:lnTo>
                  <a:lnTo>
                    <a:pt x="19749" y="40458"/>
                  </a:lnTo>
                  <a:lnTo>
                    <a:pt x="19749" y="40638"/>
                  </a:lnTo>
                  <a:lnTo>
                    <a:pt x="19809" y="40458"/>
                  </a:lnTo>
                  <a:lnTo>
                    <a:pt x="19869" y="39918"/>
                  </a:lnTo>
                  <a:lnTo>
                    <a:pt x="19929" y="39618"/>
                  </a:lnTo>
                  <a:lnTo>
                    <a:pt x="19869" y="39318"/>
                  </a:lnTo>
                  <a:lnTo>
                    <a:pt x="19809" y="39198"/>
                  </a:lnTo>
                  <a:lnTo>
                    <a:pt x="19869" y="39198"/>
                  </a:lnTo>
                  <a:lnTo>
                    <a:pt x="19869" y="39138"/>
                  </a:lnTo>
                  <a:lnTo>
                    <a:pt x="19809" y="39138"/>
                  </a:lnTo>
                  <a:lnTo>
                    <a:pt x="19809" y="39078"/>
                  </a:lnTo>
                  <a:lnTo>
                    <a:pt x="19869" y="39138"/>
                  </a:lnTo>
                  <a:lnTo>
                    <a:pt x="19989" y="39258"/>
                  </a:lnTo>
                  <a:lnTo>
                    <a:pt x="20289" y="39918"/>
                  </a:lnTo>
                  <a:lnTo>
                    <a:pt x="20289" y="39618"/>
                  </a:lnTo>
                  <a:lnTo>
                    <a:pt x="20229" y="39198"/>
                  </a:lnTo>
                  <a:lnTo>
                    <a:pt x="20109" y="38838"/>
                  </a:lnTo>
                  <a:lnTo>
                    <a:pt x="20229" y="39018"/>
                  </a:lnTo>
                  <a:lnTo>
                    <a:pt x="20289" y="39138"/>
                  </a:lnTo>
                  <a:lnTo>
                    <a:pt x="20289" y="38958"/>
                  </a:lnTo>
                  <a:lnTo>
                    <a:pt x="20289" y="38657"/>
                  </a:lnTo>
                  <a:lnTo>
                    <a:pt x="20530" y="38657"/>
                  </a:lnTo>
                  <a:lnTo>
                    <a:pt x="20530" y="38777"/>
                  </a:lnTo>
                  <a:lnTo>
                    <a:pt x="20590" y="38657"/>
                  </a:lnTo>
                  <a:lnTo>
                    <a:pt x="25332" y="38657"/>
                  </a:lnTo>
                  <a:lnTo>
                    <a:pt x="25272" y="38898"/>
                  </a:lnTo>
                  <a:lnTo>
                    <a:pt x="25212" y="39078"/>
                  </a:lnTo>
                  <a:lnTo>
                    <a:pt x="25212" y="39078"/>
                  </a:lnTo>
                  <a:lnTo>
                    <a:pt x="25272" y="38958"/>
                  </a:lnTo>
                  <a:lnTo>
                    <a:pt x="25392" y="38657"/>
                  </a:lnTo>
                  <a:lnTo>
                    <a:pt x="26352" y="38657"/>
                  </a:lnTo>
                  <a:lnTo>
                    <a:pt x="26292" y="39018"/>
                  </a:lnTo>
                  <a:lnTo>
                    <a:pt x="26292" y="39138"/>
                  </a:lnTo>
                  <a:lnTo>
                    <a:pt x="26352" y="39018"/>
                  </a:lnTo>
                  <a:lnTo>
                    <a:pt x="26472" y="38717"/>
                  </a:lnTo>
                  <a:lnTo>
                    <a:pt x="26472" y="38657"/>
                  </a:lnTo>
                  <a:close/>
                  <a:moveTo>
                    <a:pt x="62367" y="42319"/>
                  </a:moveTo>
                  <a:lnTo>
                    <a:pt x="62848" y="43940"/>
                  </a:lnTo>
                  <a:lnTo>
                    <a:pt x="9725" y="43940"/>
                  </a:lnTo>
                  <a:lnTo>
                    <a:pt x="10145" y="42319"/>
                  </a:lnTo>
                  <a:close/>
                  <a:moveTo>
                    <a:pt x="63388" y="46041"/>
                  </a:moveTo>
                  <a:lnTo>
                    <a:pt x="63808" y="47781"/>
                  </a:lnTo>
                  <a:lnTo>
                    <a:pt x="8945" y="47781"/>
                  </a:lnTo>
                  <a:lnTo>
                    <a:pt x="9245" y="46041"/>
                  </a:lnTo>
                  <a:close/>
                  <a:moveTo>
                    <a:pt x="64288" y="50122"/>
                  </a:moveTo>
                  <a:lnTo>
                    <a:pt x="64648" y="51863"/>
                  </a:lnTo>
                  <a:lnTo>
                    <a:pt x="8404" y="51863"/>
                  </a:lnTo>
                  <a:lnTo>
                    <a:pt x="8584" y="50122"/>
                  </a:lnTo>
                  <a:close/>
                  <a:moveTo>
                    <a:pt x="66449" y="1"/>
                  </a:moveTo>
                  <a:lnTo>
                    <a:pt x="65429" y="361"/>
                  </a:lnTo>
                  <a:lnTo>
                    <a:pt x="65009" y="481"/>
                  </a:lnTo>
                  <a:lnTo>
                    <a:pt x="64648" y="661"/>
                  </a:lnTo>
                  <a:lnTo>
                    <a:pt x="64168" y="961"/>
                  </a:lnTo>
                  <a:lnTo>
                    <a:pt x="63868" y="1321"/>
                  </a:lnTo>
                  <a:lnTo>
                    <a:pt x="63688" y="1561"/>
                  </a:lnTo>
                  <a:lnTo>
                    <a:pt x="62908" y="1742"/>
                  </a:lnTo>
                  <a:lnTo>
                    <a:pt x="62908" y="1742"/>
                  </a:lnTo>
                  <a:lnTo>
                    <a:pt x="63088" y="1622"/>
                  </a:lnTo>
                  <a:lnTo>
                    <a:pt x="63448" y="1261"/>
                  </a:lnTo>
                  <a:lnTo>
                    <a:pt x="63808" y="961"/>
                  </a:lnTo>
                  <a:lnTo>
                    <a:pt x="64168" y="661"/>
                  </a:lnTo>
                  <a:lnTo>
                    <a:pt x="64588" y="421"/>
                  </a:lnTo>
                  <a:lnTo>
                    <a:pt x="64949" y="241"/>
                  </a:lnTo>
                  <a:lnTo>
                    <a:pt x="65189" y="121"/>
                  </a:lnTo>
                  <a:lnTo>
                    <a:pt x="65309" y="61"/>
                  </a:lnTo>
                  <a:lnTo>
                    <a:pt x="65189" y="61"/>
                  </a:lnTo>
                  <a:lnTo>
                    <a:pt x="64889" y="181"/>
                  </a:lnTo>
                  <a:lnTo>
                    <a:pt x="64528" y="301"/>
                  </a:lnTo>
                  <a:lnTo>
                    <a:pt x="64048" y="481"/>
                  </a:lnTo>
                  <a:lnTo>
                    <a:pt x="63448" y="841"/>
                  </a:lnTo>
                  <a:lnTo>
                    <a:pt x="62968" y="1141"/>
                  </a:lnTo>
                  <a:lnTo>
                    <a:pt x="62968" y="1141"/>
                  </a:lnTo>
                  <a:lnTo>
                    <a:pt x="63088" y="961"/>
                  </a:lnTo>
                  <a:lnTo>
                    <a:pt x="63268" y="721"/>
                  </a:lnTo>
                  <a:lnTo>
                    <a:pt x="63448" y="541"/>
                  </a:lnTo>
                  <a:lnTo>
                    <a:pt x="63628" y="421"/>
                  </a:lnTo>
                  <a:lnTo>
                    <a:pt x="63568" y="421"/>
                  </a:lnTo>
                  <a:lnTo>
                    <a:pt x="63388" y="481"/>
                  </a:lnTo>
                  <a:lnTo>
                    <a:pt x="63148" y="601"/>
                  </a:lnTo>
                  <a:lnTo>
                    <a:pt x="62908" y="841"/>
                  </a:lnTo>
                  <a:lnTo>
                    <a:pt x="62488" y="1261"/>
                  </a:lnTo>
                  <a:lnTo>
                    <a:pt x="62187" y="1561"/>
                  </a:lnTo>
                  <a:lnTo>
                    <a:pt x="62007" y="1802"/>
                  </a:lnTo>
                  <a:lnTo>
                    <a:pt x="61947" y="2042"/>
                  </a:lnTo>
                  <a:lnTo>
                    <a:pt x="61467" y="2222"/>
                  </a:lnTo>
                  <a:lnTo>
                    <a:pt x="61527" y="2102"/>
                  </a:lnTo>
                  <a:lnTo>
                    <a:pt x="62367" y="1261"/>
                  </a:lnTo>
                  <a:lnTo>
                    <a:pt x="63088" y="541"/>
                  </a:lnTo>
                  <a:lnTo>
                    <a:pt x="62488" y="961"/>
                  </a:lnTo>
                  <a:lnTo>
                    <a:pt x="62127" y="1081"/>
                  </a:lnTo>
                  <a:lnTo>
                    <a:pt x="61647" y="1261"/>
                  </a:lnTo>
                  <a:lnTo>
                    <a:pt x="60987" y="1622"/>
                  </a:lnTo>
                  <a:lnTo>
                    <a:pt x="60687" y="1862"/>
                  </a:lnTo>
                  <a:lnTo>
                    <a:pt x="61227" y="1201"/>
                  </a:lnTo>
                  <a:lnTo>
                    <a:pt x="61767" y="721"/>
                  </a:lnTo>
                  <a:lnTo>
                    <a:pt x="62007" y="541"/>
                  </a:lnTo>
                  <a:lnTo>
                    <a:pt x="61767" y="661"/>
                  </a:lnTo>
                  <a:lnTo>
                    <a:pt x="61467" y="781"/>
                  </a:lnTo>
                  <a:lnTo>
                    <a:pt x="61347" y="841"/>
                  </a:lnTo>
                  <a:lnTo>
                    <a:pt x="60927" y="1021"/>
                  </a:lnTo>
                  <a:lnTo>
                    <a:pt x="60507" y="1321"/>
                  </a:lnTo>
                  <a:lnTo>
                    <a:pt x="60147" y="1561"/>
                  </a:lnTo>
                  <a:lnTo>
                    <a:pt x="59666" y="1982"/>
                  </a:lnTo>
                  <a:lnTo>
                    <a:pt x="59366" y="2282"/>
                  </a:lnTo>
                  <a:lnTo>
                    <a:pt x="59306" y="2342"/>
                  </a:lnTo>
                  <a:lnTo>
                    <a:pt x="59066" y="2462"/>
                  </a:lnTo>
                  <a:lnTo>
                    <a:pt x="58766" y="2642"/>
                  </a:lnTo>
                  <a:lnTo>
                    <a:pt x="58466" y="2822"/>
                  </a:lnTo>
                  <a:lnTo>
                    <a:pt x="58466" y="2822"/>
                  </a:lnTo>
                  <a:lnTo>
                    <a:pt x="59066" y="2342"/>
                  </a:lnTo>
                  <a:lnTo>
                    <a:pt x="59186" y="2282"/>
                  </a:lnTo>
                  <a:lnTo>
                    <a:pt x="59246" y="2222"/>
                  </a:lnTo>
                  <a:lnTo>
                    <a:pt x="59306" y="2162"/>
                  </a:lnTo>
                  <a:lnTo>
                    <a:pt x="59246" y="2162"/>
                  </a:lnTo>
                  <a:lnTo>
                    <a:pt x="59126" y="2222"/>
                  </a:lnTo>
                  <a:lnTo>
                    <a:pt x="59066" y="2282"/>
                  </a:lnTo>
                  <a:lnTo>
                    <a:pt x="58706" y="2462"/>
                  </a:lnTo>
                  <a:lnTo>
                    <a:pt x="58286" y="2702"/>
                  </a:lnTo>
                  <a:lnTo>
                    <a:pt x="57806" y="3062"/>
                  </a:lnTo>
                  <a:lnTo>
                    <a:pt x="57385" y="3422"/>
                  </a:lnTo>
                  <a:lnTo>
                    <a:pt x="57385" y="3482"/>
                  </a:lnTo>
                  <a:lnTo>
                    <a:pt x="57325" y="3482"/>
                  </a:lnTo>
                  <a:lnTo>
                    <a:pt x="57806" y="2882"/>
                  </a:lnTo>
                  <a:lnTo>
                    <a:pt x="58166" y="2522"/>
                  </a:lnTo>
                  <a:lnTo>
                    <a:pt x="58466" y="2222"/>
                  </a:lnTo>
                  <a:lnTo>
                    <a:pt x="58706" y="2042"/>
                  </a:lnTo>
                  <a:lnTo>
                    <a:pt x="58466" y="2162"/>
                  </a:lnTo>
                  <a:lnTo>
                    <a:pt x="58046" y="2402"/>
                  </a:lnTo>
                  <a:lnTo>
                    <a:pt x="57625" y="2702"/>
                  </a:lnTo>
                  <a:lnTo>
                    <a:pt x="57325" y="3002"/>
                  </a:lnTo>
                  <a:lnTo>
                    <a:pt x="57085" y="3182"/>
                  </a:lnTo>
                  <a:lnTo>
                    <a:pt x="56725" y="3362"/>
                  </a:lnTo>
                  <a:lnTo>
                    <a:pt x="56305" y="3662"/>
                  </a:lnTo>
                  <a:lnTo>
                    <a:pt x="55885" y="4083"/>
                  </a:lnTo>
                  <a:lnTo>
                    <a:pt x="55525" y="4503"/>
                  </a:lnTo>
                  <a:lnTo>
                    <a:pt x="55284" y="4683"/>
                  </a:lnTo>
                  <a:lnTo>
                    <a:pt x="54744" y="5283"/>
                  </a:lnTo>
                  <a:lnTo>
                    <a:pt x="54684" y="5343"/>
                  </a:lnTo>
                  <a:lnTo>
                    <a:pt x="54624" y="5343"/>
                  </a:lnTo>
                  <a:lnTo>
                    <a:pt x="54804" y="4863"/>
                  </a:lnTo>
                  <a:lnTo>
                    <a:pt x="55104" y="4263"/>
                  </a:lnTo>
                  <a:lnTo>
                    <a:pt x="55344" y="3903"/>
                  </a:lnTo>
                  <a:lnTo>
                    <a:pt x="55585" y="3542"/>
                  </a:lnTo>
                  <a:lnTo>
                    <a:pt x="55284" y="3782"/>
                  </a:lnTo>
                  <a:lnTo>
                    <a:pt x="55224" y="3782"/>
                  </a:lnTo>
                  <a:lnTo>
                    <a:pt x="54984" y="3963"/>
                  </a:lnTo>
                  <a:lnTo>
                    <a:pt x="54684" y="4263"/>
                  </a:lnTo>
                  <a:lnTo>
                    <a:pt x="54384" y="4623"/>
                  </a:lnTo>
                  <a:lnTo>
                    <a:pt x="54024" y="4983"/>
                  </a:lnTo>
                  <a:lnTo>
                    <a:pt x="53784" y="5403"/>
                  </a:lnTo>
                  <a:lnTo>
                    <a:pt x="53544" y="5883"/>
                  </a:lnTo>
                  <a:lnTo>
                    <a:pt x="53484" y="6063"/>
                  </a:lnTo>
                  <a:lnTo>
                    <a:pt x="53424" y="6123"/>
                  </a:lnTo>
                  <a:lnTo>
                    <a:pt x="53364" y="6123"/>
                  </a:lnTo>
                  <a:lnTo>
                    <a:pt x="53604" y="5583"/>
                  </a:lnTo>
                  <a:lnTo>
                    <a:pt x="53964" y="4803"/>
                  </a:lnTo>
                  <a:lnTo>
                    <a:pt x="54144" y="4503"/>
                  </a:lnTo>
                  <a:lnTo>
                    <a:pt x="53904" y="4803"/>
                  </a:lnTo>
                  <a:lnTo>
                    <a:pt x="53424" y="5463"/>
                  </a:lnTo>
                  <a:lnTo>
                    <a:pt x="53184" y="5883"/>
                  </a:lnTo>
                  <a:lnTo>
                    <a:pt x="53003" y="6244"/>
                  </a:lnTo>
                  <a:lnTo>
                    <a:pt x="52823" y="6724"/>
                  </a:lnTo>
                  <a:lnTo>
                    <a:pt x="52583" y="7084"/>
                  </a:lnTo>
                  <a:lnTo>
                    <a:pt x="52463" y="7204"/>
                  </a:lnTo>
                  <a:lnTo>
                    <a:pt x="52523" y="6844"/>
                  </a:lnTo>
                  <a:lnTo>
                    <a:pt x="52643" y="6364"/>
                  </a:lnTo>
                  <a:lnTo>
                    <a:pt x="52823" y="5883"/>
                  </a:lnTo>
                  <a:lnTo>
                    <a:pt x="53123" y="5403"/>
                  </a:lnTo>
                  <a:lnTo>
                    <a:pt x="53424" y="5043"/>
                  </a:lnTo>
                  <a:lnTo>
                    <a:pt x="53604" y="4863"/>
                  </a:lnTo>
                  <a:lnTo>
                    <a:pt x="53724" y="4743"/>
                  </a:lnTo>
                  <a:lnTo>
                    <a:pt x="53604" y="4803"/>
                  </a:lnTo>
                  <a:lnTo>
                    <a:pt x="53364" y="4983"/>
                  </a:lnTo>
                  <a:lnTo>
                    <a:pt x="53003" y="5343"/>
                  </a:lnTo>
                  <a:lnTo>
                    <a:pt x="52643" y="5763"/>
                  </a:lnTo>
                  <a:lnTo>
                    <a:pt x="52403" y="6244"/>
                  </a:lnTo>
                  <a:lnTo>
                    <a:pt x="52163" y="6724"/>
                  </a:lnTo>
                  <a:lnTo>
                    <a:pt x="52163" y="6844"/>
                  </a:lnTo>
                  <a:lnTo>
                    <a:pt x="52103" y="6904"/>
                  </a:lnTo>
                  <a:lnTo>
                    <a:pt x="51863" y="7324"/>
                  </a:lnTo>
                  <a:lnTo>
                    <a:pt x="51923" y="6904"/>
                  </a:lnTo>
                  <a:lnTo>
                    <a:pt x="51983" y="6784"/>
                  </a:lnTo>
                  <a:lnTo>
                    <a:pt x="51923" y="6784"/>
                  </a:lnTo>
                  <a:lnTo>
                    <a:pt x="51983" y="6664"/>
                  </a:lnTo>
                  <a:lnTo>
                    <a:pt x="51863" y="6844"/>
                  </a:lnTo>
                  <a:lnTo>
                    <a:pt x="51803" y="6964"/>
                  </a:lnTo>
                  <a:lnTo>
                    <a:pt x="51743" y="7024"/>
                  </a:lnTo>
                  <a:lnTo>
                    <a:pt x="51503" y="7384"/>
                  </a:lnTo>
                  <a:lnTo>
                    <a:pt x="51203" y="7864"/>
                  </a:lnTo>
                  <a:lnTo>
                    <a:pt x="50963" y="8344"/>
                  </a:lnTo>
                  <a:lnTo>
                    <a:pt x="51023" y="7984"/>
                  </a:lnTo>
                  <a:lnTo>
                    <a:pt x="51203" y="7444"/>
                  </a:lnTo>
                  <a:lnTo>
                    <a:pt x="51443" y="7024"/>
                  </a:lnTo>
                  <a:lnTo>
                    <a:pt x="51623" y="6724"/>
                  </a:lnTo>
                  <a:lnTo>
                    <a:pt x="51683" y="6604"/>
                  </a:lnTo>
                  <a:lnTo>
                    <a:pt x="51563" y="6724"/>
                  </a:lnTo>
                  <a:lnTo>
                    <a:pt x="51383" y="6964"/>
                  </a:lnTo>
                  <a:lnTo>
                    <a:pt x="51083" y="7384"/>
                  </a:lnTo>
                  <a:lnTo>
                    <a:pt x="50843" y="7924"/>
                  </a:lnTo>
                  <a:lnTo>
                    <a:pt x="50602" y="8524"/>
                  </a:lnTo>
                  <a:lnTo>
                    <a:pt x="50422" y="9065"/>
                  </a:lnTo>
                  <a:lnTo>
                    <a:pt x="50342" y="9425"/>
                  </a:lnTo>
                  <a:lnTo>
                    <a:pt x="50422" y="8945"/>
                  </a:lnTo>
                  <a:lnTo>
                    <a:pt x="50542" y="8104"/>
                  </a:lnTo>
                  <a:lnTo>
                    <a:pt x="50662" y="7744"/>
                  </a:lnTo>
                  <a:lnTo>
                    <a:pt x="50482" y="8104"/>
                  </a:lnTo>
                  <a:lnTo>
                    <a:pt x="50182" y="8885"/>
                  </a:lnTo>
                  <a:lnTo>
                    <a:pt x="50122" y="9005"/>
                  </a:lnTo>
                  <a:lnTo>
                    <a:pt x="50122" y="9005"/>
                  </a:lnTo>
                  <a:lnTo>
                    <a:pt x="50242" y="8284"/>
                  </a:lnTo>
                  <a:lnTo>
                    <a:pt x="50122" y="8585"/>
                  </a:lnTo>
                  <a:lnTo>
                    <a:pt x="49882" y="9365"/>
                  </a:lnTo>
                  <a:lnTo>
                    <a:pt x="49822" y="9605"/>
                  </a:lnTo>
                  <a:lnTo>
                    <a:pt x="49582" y="10085"/>
                  </a:lnTo>
                  <a:lnTo>
                    <a:pt x="49222" y="10805"/>
                  </a:lnTo>
                  <a:lnTo>
                    <a:pt x="49042" y="11286"/>
                  </a:lnTo>
                  <a:lnTo>
                    <a:pt x="48982" y="11646"/>
                  </a:lnTo>
                  <a:lnTo>
                    <a:pt x="49042" y="11946"/>
                  </a:lnTo>
                  <a:lnTo>
                    <a:pt x="48982" y="12066"/>
                  </a:lnTo>
                  <a:lnTo>
                    <a:pt x="48982" y="11346"/>
                  </a:lnTo>
                  <a:lnTo>
                    <a:pt x="48982" y="10926"/>
                  </a:lnTo>
                  <a:lnTo>
                    <a:pt x="49102" y="10505"/>
                  </a:lnTo>
                  <a:lnTo>
                    <a:pt x="49222" y="9965"/>
                  </a:lnTo>
                  <a:lnTo>
                    <a:pt x="49462" y="9545"/>
                  </a:lnTo>
                  <a:lnTo>
                    <a:pt x="49642" y="9245"/>
                  </a:lnTo>
                  <a:lnTo>
                    <a:pt x="49702" y="9185"/>
                  </a:lnTo>
                  <a:lnTo>
                    <a:pt x="49582" y="9245"/>
                  </a:lnTo>
                  <a:lnTo>
                    <a:pt x="49402" y="9485"/>
                  </a:lnTo>
                  <a:lnTo>
                    <a:pt x="49102" y="9905"/>
                  </a:lnTo>
                  <a:lnTo>
                    <a:pt x="48862" y="10445"/>
                  </a:lnTo>
                  <a:lnTo>
                    <a:pt x="48682" y="11046"/>
                  </a:lnTo>
                  <a:lnTo>
                    <a:pt x="48622" y="11586"/>
                  </a:lnTo>
                  <a:lnTo>
                    <a:pt x="48562" y="11646"/>
                  </a:lnTo>
                  <a:lnTo>
                    <a:pt x="48441" y="11466"/>
                  </a:lnTo>
                  <a:lnTo>
                    <a:pt x="48381" y="11406"/>
                  </a:lnTo>
                  <a:lnTo>
                    <a:pt x="48381" y="11406"/>
                  </a:lnTo>
                  <a:lnTo>
                    <a:pt x="48441" y="11526"/>
                  </a:lnTo>
                  <a:lnTo>
                    <a:pt x="48502" y="11706"/>
                  </a:lnTo>
                  <a:lnTo>
                    <a:pt x="48502" y="11706"/>
                  </a:lnTo>
                  <a:lnTo>
                    <a:pt x="48441" y="11646"/>
                  </a:lnTo>
                  <a:lnTo>
                    <a:pt x="48562" y="11946"/>
                  </a:lnTo>
                  <a:lnTo>
                    <a:pt x="48562" y="12126"/>
                  </a:lnTo>
                  <a:lnTo>
                    <a:pt x="48321" y="11766"/>
                  </a:lnTo>
                  <a:lnTo>
                    <a:pt x="47901" y="11046"/>
                  </a:lnTo>
                  <a:lnTo>
                    <a:pt x="47721" y="10745"/>
                  </a:lnTo>
                  <a:lnTo>
                    <a:pt x="47721" y="10745"/>
                  </a:lnTo>
                  <a:lnTo>
                    <a:pt x="47841" y="11106"/>
                  </a:lnTo>
                  <a:lnTo>
                    <a:pt x="48021" y="11886"/>
                  </a:lnTo>
                  <a:lnTo>
                    <a:pt x="48081" y="12186"/>
                  </a:lnTo>
                  <a:lnTo>
                    <a:pt x="48081" y="12186"/>
                  </a:lnTo>
                  <a:lnTo>
                    <a:pt x="47961" y="11946"/>
                  </a:lnTo>
                  <a:lnTo>
                    <a:pt x="47781" y="11706"/>
                  </a:lnTo>
                  <a:lnTo>
                    <a:pt x="47541" y="11406"/>
                  </a:lnTo>
                  <a:lnTo>
                    <a:pt x="47061" y="10805"/>
                  </a:lnTo>
                  <a:lnTo>
                    <a:pt x="46401" y="10205"/>
                  </a:lnTo>
                  <a:lnTo>
                    <a:pt x="45740" y="9725"/>
                  </a:lnTo>
                  <a:lnTo>
                    <a:pt x="45140" y="9365"/>
                  </a:lnTo>
                  <a:lnTo>
                    <a:pt x="44720" y="9125"/>
                  </a:lnTo>
                  <a:lnTo>
                    <a:pt x="44720" y="9125"/>
                  </a:lnTo>
                  <a:lnTo>
                    <a:pt x="45080" y="9425"/>
                  </a:lnTo>
                  <a:lnTo>
                    <a:pt x="45620" y="9905"/>
                  </a:lnTo>
                  <a:lnTo>
                    <a:pt x="46161" y="10445"/>
                  </a:lnTo>
                  <a:lnTo>
                    <a:pt x="46401" y="10745"/>
                  </a:lnTo>
                  <a:lnTo>
                    <a:pt x="46401" y="10745"/>
                  </a:lnTo>
                  <a:lnTo>
                    <a:pt x="45980" y="10385"/>
                  </a:lnTo>
                  <a:lnTo>
                    <a:pt x="45860" y="10325"/>
                  </a:lnTo>
                  <a:lnTo>
                    <a:pt x="45140" y="9785"/>
                  </a:lnTo>
                  <a:lnTo>
                    <a:pt x="44660" y="9485"/>
                  </a:lnTo>
                  <a:lnTo>
                    <a:pt x="44300" y="9245"/>
                  </a:lnTo>
                  <a:lnTo>
                    <a:pt x="44000" y="9125"/>
                  </a:lnTo>
                  <a:lnTo>
                    <a:pt x="43880" y="9065"/>
                  </a:lnTo>
                  <a:lnTo>
                    <a:pt x="44000" y="9185"/>
                  </a:lnTo>
                  <a:lnTo>
                    <a:pt x="44240" y="9365"/>
                  </a:lnTo>
                  <a:lnTo>
                    <a:pt x="44600" y="9665"/>
                  </a:lnTo>
                  <a:lnTo>
                    <a:pt x="44600" y="9665"/>
                  </a:lnTo>
                  <a:lnTo>
                    <a:pt x="44300" y="9545"/>
                  </a:lnTo>
                  <a:lnTo>
                    <a:pt x="44180" y="9425"/>
                  </a:lnTo>
                  <a:lnTo>
                    <a:pt x="43699" y="9125"/>
                  </a:lnTo>
                  <a:lnTo>
                    <a:pt x="43219" y="8885"/>
                  </a:lnTo>
                  <a:lnTo>
                    <a:pt x="43039" y="8825"/>
                  </a:lnTo>
                  <a:lnTo>
                    <a:pt x="42859" y="8825"/>
                  </a:lnTo>
                  <a:lnTo>
                    <a:pt x="42379" y="8524"/>
                  </a:lnTo>
                  <a:lnTo>
                    <a:pt x="42679" y="8885"/>
                  </a:lnTo>
                  <a:lnTo>
                    <a:pt x="42619" y="8885"/>
                  </a:lnTo>
                  <a:lnTo>
                    <a:pt x="42559" y="8825"/>
                  </a:lnTo>
                  <a:lnTo>
                    <a:pt x="42019" y="8585"/>
                  </a:lnTo>
                  <a:lnTo>
                    <a:pt x="41839" y="8464"/>
                  </a:lnTo>
                  <a:lnTo>
                    <a:pt x="41779" y="8464"/>
                  </a:lnTo>
                  <a:lnTo>
                    <a:pt x="41839" y="8524"/>
                  </a:lnTo>
                  <a:lnTo>
                    <a:pt x="41959" y="8645"/>
                  </a:lnTo>
                  <a:lnTo>
                    <a:pt x="42019" y="8765"/>
                  </a:lnTo>
                  <a:lnTo>
                    <a:pt x="41418" y="8645"/>
                  </a:lnTo>
                  <a:lnTo>
                    <a:pt x="40758" y="8344"/>
                  </a:lnTo>
                  <a:lnTo>
                    <a:pt x="40758" y="8344"/>
                  </a:lnTo>
                  <a:lnTo>
                    <a:pt x="40878" y="8464"/>
                  </a:lnTo>
                  <a:lnTo>
                    <a:pt x="40518" y="8344"/>
                  </a:lnTo>
                  <a:lnTo>
                    <a:pt x="39918" y="8164"/>
                  </a:lnTo>
                  <a:lnTo>
                    <a:pt x="39738" y="8104"/>
                  </a:lnTo>
                  <a:lnTo>
                    <a:pt x="39678" y="8104"/>
                  </a:lnTo>
                  <a:lnTo>
                    <a:pt x="39738" y="8164"/>
                  </a:lnTo>
                  <a:lnTo>
                    <a:pt x="39918" y="8224"/>
                  </a:lnTo>
                  <a:lnTo>
                    <a:pt x="40038" y="8344"/>
                  </a:lnTo>
                  <a:lnTo>
                    <a:pt x="39858" y="8284"/>
                  </a:lnTo>
                  <a:lnTo>
                    <a:pt x="39198" y="8104"/>
                  </a:lnTo>
                  <a:lnTo>
                    <a:pt x="38957" y="8044"/>
                  </a:lnTo>
                  <a:lnTo>
                    <a:pt x="39198" y="8224"/>
                  </a:lnTo>
                  <a:lnTo>
                    <a:pt x="39258" y="8284"/>
                  </a:lnTo>
                  <a:lnTo>
                    <a:pt x="38537" y="8104"/>
                  </a:lnTo>
                  <a:lnTo>
                    <a:pt x="37697" y="7984"/>
                  </a:lnTo>
                  <a:lnTo>
                    <a:pt x="37097" y="7924"/>
                  </a:lnTo>
                  <a:lnTo>
                    <a:pt x="36196" y="7924"/>
                  </a:lnTo>
                  <a:lnTo>
                    <a:pt x="36076" y="7984"/>
                  </a:lnTo>
                  <a:lnTo>
                    <a:pt x="36196" y="7984"/>
                  </a:lnTo>
                  <a:lnTo>
                    <a:pt x="36556" y="8044"/>
                  </a:lnTo>
                  <a:lnTo>
                    <a:pt x="37037" y="8164"/>
                  </a:lnTo>
                  <a:lnTo>
                    <a:pt x="37637" y="8284"/>
                  </a:lnTo>
                  <a:lnTo>
                    <a:pt x="38537" y="8645"/>
                  </a:lnTo>
                  <a:lnTo>
                    <a:pt x="37817" y="8585"/>
                  </a:lnTo>
                  <a:lnTo>
                    <a:pt x="36857" y="8524"/>
                  </a:lnTo>
                  <a:lnTo>
                    <a:pt x="36196" y="8585"/>
                  </a:lnTo>
                  <a:lnTo>
                    <a:pt x="35656" y="8645"/>
                  </a:lnTo>
                  <a:lnTo>
                    <a:pt x="35296" y="8765"/>
                  </a:lnTo>
                  <a:lnTo>
                    <a:pt x="35176" y="8885"/>
                  </a:lnTo>
                  <a:lnTo>
                    <a:pt x="35176" y="8885"/>
                  </a:lnTo>
                  <a:lnTo>
                    <a:pt x="35296" y="8825"/>
                  </a:lnTo>
                  <a:lnTo>
                    <a:pt x="35656" y="8765"/>
                  </a:lnTo>
                  <a:lnTo>
                    <a:pt x="36016" y="8765"/>
                  </a:lnTo>
                  <a:lnTo>
                    <a:pt x="36496" y="8825"/>
                  </a:lnTo>
                  <a:lnTo>
                    <a:pt x="35956" y="9005"/>
                  </a:lnTo>
                  <a:lnTo>
                    <a:pt x="35536" y="9245"/>
                  </a:lnTo>
                  <a:lnTo>
                    <a:pt x="35416" y="9185"/>
                  </a:lnTo>
                  <a:lnTo>
                    <a:pt x="34996" y="9125"/>
                  </a:lnTo>
                  <a:lnTo>
                    <a:pt x="34756" y="9125"/>
                  </a:lnTo>
                  <a:lnTo>
                    <a:pt x="34936" y="9245"/>
                  </a:lnTo>
                  <a:lnTo>
                    <a:pt x="35236" y="9425"/>
                  </a:lnTo>
                  <a:lnTo>
                    <a:pt x="34636" y="9305"/>
                  </a:lnTo>
                  <a:lnTo>
                    <a:pt x="33975" y="9185"/>
                  </a:lnTo>
                  <a:lnTo>
                    <a:pt x="33495" y="9185"/>
                  </a:lnTo>
                  <a:lnTo>
                    <a:pt x="33915" y="9365"/>
                  </a:lnTo>
                  <a:lnTo>
                    <a:pt x="34516" y="9665"/>
                  </a:lnTo>
                  <a:lnTo>
                    <a:pt x="34756" y="9785"/>
                  </a:lnTo>
                  <a:lnTo>
                    <a:pt x="34696" y="9845"/>
                  </a:lnTo>
                  <a:lnTo>
                    <a:pt x="34756" y="9845"/>
                  </a:lnTo>
                  <a:lnTo>
                    <a:pt x="34876" y="9905"/>
                  </a:lnTo>
                  <a:lnTo>
                    <a:pt x="34696" y="9905"/>
                  </a:lnTo>
                  <a:lnTo>
                    <a:pt x="34455" y="9845"/>
                  </a:lnTo>
                  <a:lnTo>
                    <a:pt x="33975" y="9785"/>
                  </a:lnTo>
                  <a:lnTo>
                    <a:pt x="33555" y="9785"/>
                  </a:lnTo>
                  <a:lnTo>
                    <a:pt x="33135" y="9845"/>
                  </a:lnTo>
                  <a:lnTo>
                    <a:pt x="32775" y="9905"/>
                  </a:lnTo>
                  <a:lnTo>
                    <a:pt x="32415" y="10025"/>
                  </a:lnTo>
                  <a:lnTo>
                    <a:pt x="32775" y="10025"/>
                  </a:lnTo>
                  <a:lnTo>
                    <a:pt x="33495" y="10145"/>
                  </a:lnTo>
                  <a:lnTo>
                    <a:pt x="33915" y="10205"/>
                  </a:lnTo>
                  <a:lnTo>
                    <a:pt x="34275" y="10385"/>
                  </a:lnTo>
                  <a:lnTo>
                    <a:pt x="34516" y="10445"/>
                  </a:lnTo>
                  <a:lnTo>
                    <a:pt x="34455" y="10505"/>
                  </a:lnTo>
                  <a:lnTo>
                    <a:pt x="34395" y="10505"/>
                  </a:lnTo>
                  <a:lnTo>
                    <a:pt x="33975" y="10385"/>
                  </a:lnTo>
                  <a:lnTo>
                    <a:pt x="33315" y="10385"/>
                  </a:lnTo>
                  <a:lnTo>
                    <a:pt x="32415" y="10325"/>
                  </a:lnTo>
                  <a:lnTo>
                    <a:pt x="33255" y="10685"/>
                  </a:lnTo>
                  <a:lnTo>
                    <a:pt x="33495" y="10805"/>
                  </a:lnTo>
                  <a:lnTo>
                    <a:pt x="32955" y="10805"/>
                  </a:lnTo>
                  <a:lnTo>
                    <a:pt x="32235" y="10865"/>
                  </a:lnTo>
                  <a:lnTo>
                    <a:pt x="31814" y="10986"/>
                  </a:lnTo>
                  <a:lnTo>
                    <a:pt x="31394" y="11106"/>
                  </a:lnTo>
                  <a:lnTo>
                    <a:pt x="31154" y="11226"/>
                  </a:lnTo>
                  <a:lnTo>
                    <a:pt x="31094" y="11286"/>
                  </a:lnTo>
                  <a:lnTo>
                    <a:pt x="31154" y="11286"/>
                  </a:lnTo>
                  <a:lnTo>
                    <a:pt x="31454" y="11226"/>
                  </a:lnTo>
                  <a:lnTo>
                    <a:pt x="32235" y="11226"/>
                  </a:lnTo>
                  <a:lnTo>
                    <a:pt x="32775" y="11286"/>
                  </a:lnTo>
                  <a:lnTo>
                    <a:pt x="32535" y="11286"/>
                  </a:lnTo>
                  <a:lnTo>
                    <a:pt x="32235" y="11406"/>
                  </a:lnTo>
                  <a:lnTo>
                    <a:pt x="31934" y="11526"/>
                  </a:lnTo>
                  <a:lnTo>
                    <a:pt x="31754" y="11646"/>
                  </a:lnTo>
                  <a:lnTo>
                    <a:pt x="31754" y="11706"/>
                  </a:lnTo>
                  <a:lnTo>
                    <a:pt x="31814" y="11646"/>
                  </a:lnTo>
                  <a:lnTo>
                    <a:pt x="31994" y="11586"/>
                  </a:lnTo>
                  <a:lnTo>
                    <a:pt x="32235" y="11586"/>
                  </a:lnTo>
                  <a:lnTo>
                    <a:pt x="32535" y="11646"/>
                  </a:lnTo>
                  <a:lnTo>
                    <a:pt x="33015" y="11766"/>
                  </a:lnTo>
                  <a:lnTo>
                    <a:pt x="32895" y="11766"/>
                  </a:lnTo>
                  <a:lnTo>
                    <a:pt x="32475" y="11886"/>
                  </a:lnTo>
                  <a:lnTo>
                    <a:pt x="31934" y="12246"/>
                  </a:lnTo>
                  <a:lnTo>
                    <a:pt x="31634" y="12426"/>
                  </a:lnTo>
                  <a:lnTo>
                    <a:pt x="31454" y="12606"/>
                  </a:lnTo>
                  <a:lnTo>
                    <a:pt x="31334" y="12786"/>
                  </a:lnTo>
                  <a:lnTo>
                    <a:pt x="31334" y="12846"/>
                  </a:lnTo>
                  <a:lnTo>
                    <a:pt x="31394" y="12846"/>
                  </a:lnTo>
                  <a:lnTo>
                    <a:pt x="31514" y="12726"/>
                  </a:lnTo>
                  <a:lnTo>
                    <a:pt x="31754" y="12606"/>
                  </a:lnTo>
                  <a:lnTo>
                    <a:pt x="32054" y="12546"/>
                  </a:lnTo>
                  <a:lnTo>
                    <a:pt x="32655" y="12426"/>
                  </a:lnTo>
                  <a:lnTo>
                    <a:pt x="32895" y="12426"/>
                  </a:lnTo>
                  <a:lnTo>
                    <a:pt x="32895" y="12486"/>
                  </a:lnTo>
                  <a:lnTo>
                    <a:pt x="32775" y="12486"/>
                  </a:lnTo>
                  <a:lnTo>
                    <a:pt x="32295" y="12666"/>
                  </a:lnTo>
                  <a:lnTo>
                    <a:pt x="31634" y="13086"/>
                  </a:lnTo>
                  <a:lnTo>
                    <a:pt x="31334" y="13327"/>
                  </a:lnTo>
                  <a:lnTo>
                    <a:pt x="31094" y="13627"/>
                  </a:lnTo>
                  <a:lnTo>
                    <a:pt x="30974" y="13807"/>
                  </a:lnTo>
                  <a:lnTo>
                    <a:pt x="31154" y="13687"/>
                  </a:lnTo>
                  <a:lnTo>
                    <a:pt x="31454" y="13507"/>
                  </a:lnTo>
                  <a:lnTo>
                    <a:pt x="31814" y="13387"/>
                  </a:lnTo>
                  <a:lnTo>
                    <a:pt x="31694" y="13507"/>
                  </a:lnTo>
                  <a:lnTo>
                    <a:pt x="31394" y="13927"/>
                  </a:lnTo>
                  <a:lnTo>
                    <a:pt x="31034" y="14347"/>
                  </a:lnTo>
                  <a:lnTo>
                    <a:pt x="30794" y="14827"/>
                  </a:lnTo>
                  <a:lnTo>
                    <a:pt x="30614" y="15247"/>
                  </a:lnTo>
                  <a:lnTo>
                    <a:pt x="30554" y="15548"/>
                  </a:lnTo>
                  <a:lnTo>
                    <a:pt x="30554" y="15548"/>
                  </a:lnTo>
                  <a:lnTo>
                    <a:pt x="30734" y="15307"/>
                  </a:lnTo>
                  <a:lnTo>
                    <a:pt x="30974" y="14947"/>
                  </a:lnTo>
                  <a:lnTo>
                    <a:pt x="31334" y="14587"/>
                  </a:lnTo>
                  <a:lnTo>
                    <a:pt x="31694" y="14227"/>
                  </a:lnTo>
                  <a:lnTo>
                    <a:pt x="32054" y="13927"/>
                  </a:lnTo>
                  <a:lnTo>
                    <a:pt x="32415" y="13687"/>
                  </a:lnTo>
                  <a:lnTo>
                    <a:pt x="32415" y="13747"/>
                  </a:lnTo>
                  <a:lnTo>
                    <a:pt x="32295" y="14107"/>
                  </a:lnTo>
                  <a:lnTo>
                    <a:pt x="32175" y="14347"/>
                  </a:lnTo>
                  <a:lnTo>
                    <a:pt x="32114" y="14767"/>
                  </a:lnTo>
                  <a:lnTo>
                    <a:pt x="32054" y="15307"/>
                  </a:lnTo>
                  <a:lnTo>
                    <a:pt x="32114" y="15908"/>
                  </a:lnTo>
                  <a:lnTo>
                    <a:pt x="32175" y="16448"/>
                  </a:lnTo>
                  <a:lnTo>
                    <a:pt x="32295" y="16928"/>
                  </a:lnTo>
                  <a:lnTo>
                    <a:pt x="32415" y="17228"/>
                  </a:lnTo>
                  <a:lnTo>
                    <a:pt x="32415" y="16928"/>
                  </a:lnTo>
                  <a:lnTo>
                    <a:pt x="32415" y="16448"/>
                  </a:lnTo>
                  <a:lnTo>
                    <a:pt x="32415" y="15908"/>
                  </a:lnTo>
                  <a:lnTo>
                    <a:pt x="32535" y="15367"/>
                  </a:lnTo>
                  <a:lnTo>
                    <a:pt x="32655" y="14887"/>
                  </a:lnTo>
                  <a:lnTo>
                    <a:pt x="32775" y="14587"/>
                  </a:lnTo>
                  <a:lnTo>
                    <a:pt x="32835" y="14767"/>
                  </a:lnTo>
                  <a:lnTo>
                    <a:pt x="32895" y="15187"/>
                  </a:lnTo>
                  <a:lnTo>
                    <a:pt x="33015" y="15548"/>
                  </a:lnTo>
                  <a:lnTo>
                    <a:pt x="33135" y="15788"/>
                  </a:lnTo>
                  <a:lnTo>
                    <a:pt x="33135" y="15548"/>
                  </a:lnTo>
                  <a:lnTo>
                    <a:pt x="33135" y="15187"/>
                  </a:lnTo>
                  <a:lnTo>
                    <a:pt x="33135" y="14767"/>
                  </a:lnTo>
                  <a:lnTo>
                    <a:pt x="33195" y="14347"/>
                  </a:lnTo>
                  <a:lnTo>
                    <a:pt x="33315" y="13987"/>
                  </a:lnTo>
                  <a:lnTo>
                    <a:pt x="33375" y="13747"/>
                  </a:lnTo>
                  <a:lnTo>
                    <a:pt x="33495" y="14167"/>
                  </a:lnTo>
                  <a:lnTo>
                    <a:pt x="33615" y="14647"/>
                  </a:lnTo>
                  <a:lnTo>
                    <a:pt x="33975" y="15427"/>
                  </a:lnTo>
                  <a:lnTo>
                    <a:pt x="34155" y="15788"/>
                  </a:lnTo>
                  <a:lnTo>
                    <a:pt x="34095" y="15367"/>
                  </a:lnTo>
                  <a:lnTo>
                    <a:pt x="33975" y="14527"/>
                  </a:lnTo>
                  <a:lnTo>
                    <a:pt x="33915" y="14107"/>
                  </a:lnTo>
                  <a:lnTo>
                    <a:pt x="33975" y="13687"/>
                  </a:lnTo>
                  <a:lnTo>
                    <a:pt x="33975" y="13927"/>
                  </a:lnTo>
                  <a:lnTo>
                    <a:pt x="34035" y="14167"/>
                  </a:lnTo>
                  <a:lnTo>
                    <a:pt x="34215" y="14767"/>
                  </a:lnTo>
                  <a:lnTo>
                    <a:pt x="34516" y="15367"/>
                  </a:lnTo>
                  <a:lnTo>
                    <a:pt x="34816" y="15908"/>
                  </a:lnTo>
                  <a:lnTo>
                    <a:pt x="35176" y="16268"/>
                  </a:lnTo>
                  <a:lnTo>
                    <a:pt x="35476" y="16568"/>
                  </a:lnTo>
                  <a:lnTo>
                    <a:pt x="35536" y="16628"/>
                  </a:lnTo>
                  <a:lnTo>
                    <a:pt x="35476" y="16508"/>
                  </a:lnTo>
                  <a:lnTo>
                    <a:pt x="35236" y="16208"/>
                  </a:lnTo>
                  <a:lnTo>
                    <a:pt x="34996" y="15788"/>
                  </a:lnTo>
                  <a:lnTo>
                    <a:pt x="34816" y="15247"/>
                  </a:lnTo>
                  <a:lnTo>
                    <a:pt x="34636" y="14647"/>
                  </a:lnTo>
                  <a:lnTo>
                    <a:pt x="34576" y="14107"/>
                  </a:lnTo>
                  <a:lnTo>
                    <a:pt x="34576" y="13867"/>
                  </a:lnTo>
                  <a:lnTo>
                    <a:pt x="34576" y="13627"/>
                  </a:lnTo>
                  <a:lnTo>
                    <a:pt x="34576" y="13447"/>
                  </a:lnTo>
                  <a:lnTo>
                    <a:pt x="34636" y="13687"/>
                  </a:lnTo>
                  <a:lnTo>
                    <a:pt x="34876" y="14287"/>
                  </a:lnTo>
                  <a:lnTo>
                    <a:pt x="35176" y="14947"/>
                  </a:lnTo>
                  <a:lnTo>
                    <a:pt x="35596" y="15487"/>
                  </a:lnTo>
                  <a:lnTo>
                    <a:pt x="36016" y="15848"/>
                  </a:lnTo>
                  <a:lnTo>
                    <a:pt x="36316" y="16028"/>
                  </a:lnTo>
                  <a:lnTo>
                    <a:pt x="36496" y="16088"/>
                  </a:lnTo>
                  <a:lnTo>
                    <a:pt x="36376" y="16028"/>
                  </a:lnTo>
                  <a:lnTo>
                    <a:pt x="36076" y="15788"/>
                  </a:lnTo>
                  <a:lnTo>
                    <a:pt x="35776" y="15307"/>
                  </a:lnTo>
                  <a:lnTo>
                    <a:pt x="35476" y="14767"/>
                  </a:lnTo>
                  <a:lnTo>
                    <a:pt x="35356" y="14407"/>
                  </a:lnTo>
                  <a:lnTo>
                    <a:pt x="35296" y="13987"/>
                  </a:lnTo>
                  <a:lnTo>
                    <a:pt x="35176" y="13327"/>
                  </a:lnTo>
                  <a:lnTo>
                    <a:pt x="35296" y="13807"/>
                  </a:lnTo>
                  <a:lnTo>
                    <a:pt x="35476" y="14347"/>
                  </a:lnTo>
                  <a:lnTo>
                    <a:pt x="35716" y="14827"/>
                  </a:lnTo>
                  <a:lnTo>
                    <a:pt x="36016" y="15247"/>
                  </a:lnTo>
                  <a:lnTo>
                    <a:pt x="36196" y="15548"/>
                  </a:lnTo>
                  <a:lnTo>
                    <a:pt x="36076" y="15187"/>
                  </a:lnTo>
                  <a:lnTo>
                    <a:pt x="35956" y="14767"/>
                  </a:lnTo>
                  <a:lnTo>
                    <a:pt x="35836" y="14227"/>
                  </a:lnTo>
                  <a:lnTo>
                    <a:pt x="35716" y="13687"/>
                  </a:lnTo>
                  <a:lnTo>
                    <a:pt x="35716" y="13146"/>
                  </a:lnTo>
                  <a:lnTo>
                    <a:pt x="35716" y="12546"/>
                  </a:lnTo>
                  <a:lnTo>
                    <a:pt x="35716" y="12306"/>
                  </a:lnTo>
                  <a:lnTo>
                    <a:pt x="35776" y="12246"/>
                  </a:lnTo>
                  <a:lnTo>
                    <a:pt x="35836" y="12606"/>
                  </a:lnTo>
                  <a:lnTo>
                    <a:pt x="36076" y="13206"/>
                  </a:lnTo>
                  <a:lnTo>
                    <a:pt x="36316" y="13747"/>
                  </a:lnTo>
                  <a:lnTo>
                    <a:pt x="36616" y="14287"/>
                  </a:lnTo>
                  <a:lnTo>
                    <a:pt x="36977" y="14767"/>
                  </a:lnTo>
                  <a:lnTo>
                    <a:pt x="37337" y="15127"/>
                  </a:lnTo>
                  <a:lnTo>
                    <a:pt x="37577" y="15307"/>
                  </a:lnTo>
                  <a:lnTo>
                    <a:pt x="37697" y="15427"/>
                  </a:lnTo>
                  <a:lnTo>
                    <a:pt x="37637" y="15307"/>
                  </a:lnTo>
                  <a:lnTo>
                    <a:pt x="37397" y="15067"/>
                  </a:lnTo>
                  <a:lnTo>
                    <a:pt x="37157" y="14647"/>
                  </a:lnTo>
                  <a:lnTo>
                    <a:pt x="36917" y="14107"/>
                  </a:lnTo>
                  <a:lnTo>
                    <a:pt x="36736" y="13567"/>
                  </a:lnTo>
                  <a:lnTo>
                    <a:pt x="36616" y="13086"/>
                  </a:lnTo>
                  <a:lnTo>
                    <a:pt x="36857" y="13387"/>
                  </a:lnTo>
                  <a:lnTo>
                    <a:pt x="37517" y="14407"/>
                  </a:lnTo>
                  <a:lnTo>
                    <a:pt x="37937" y="14887"/>
                  </a:lnTo>
                  <a:lnTo>
                    <a:pt x="38297" y="15247"/>
                  </a:lnTo>
                  <a:lnTo>
                    <a:pt x="38597" y="15427"/>
                  </a:lnTo>
                  <a:lnTo>
                    <a:pt x="38597" y="15427"/>
                  </a:lnTo>
                  <a:lnTo>
                    <a:pt x="38357" y="15127"/>
                  </a:lnTo>
                  <a:lnTo>
                    <a:pt x="38057" y="14767"/>
                  </a:lnTo>
                  <a:lnTo>
                    <a:pt x="37817" y="14227"/>
                  </a:lnTo>
                  <a:lnTo>
                    <a:pt x="37517" y="13627"/>
                  </a:lnTo>
                  <a:lnTo>
                    <a:pt x="38057" y="14167"/>
                  </a:lnTo>
                  <a:lnTo>
                    <a:pt x="38297" y="14347"/>
                  </a:lnTo>
                  <a:lnTo>
                    <a:pt x="37817" y="13567"/>
                  </a:lnTo>
                  <a:lnTo>
                    <a:pt x="38597" y="14407"/>
                  </a:lnTo>
                  <a:lnTo>
                    <a:pt x="39077" y="14887"/>
                  </a:lnTo>
                  <a:lnTo>
                    <a:pt x="39558" y="15247"/>
                  </a:lnTo>
                  <a:lnTo>
                    <a:pt x="39798" y="15367"/>
                  </a:lnTo>
                  <a:lnTo>
                    <a:pt x="39918" y="15427"/>
                  </a:lnTo>
                  <a:lnTo>
                    <a:pt x="40038" y="15427"/>
                  </a:lnTo>
                  <a:lnTo>
                    <a:pt x="39978" y="15367"/>
                  </a:lnTo>
                  <a:lnTo>
                    <a:pt x="39798" y="15307"/>
                  </a:lnTo>
                  <a:lnTo>
                    <a:pt x="39618" y="15127"/>
                  </a:lnTo>
                  <a:lnTo>
                    <a:pt x="39258" y="14707"/>
                  </a:lnTo>
                  <a:lnTo>
                    <a:pt x="38837" y="14167"/>
                  </a:lnTo>
                  <a:lnTo>
                    <a:pt x="38537" y="13807"/>
                  </a:lnTo>
                  <a:lnTo>
                    <a:pt x="38597" y="13867"/>
                  </a:lnTo>
                  <a:lnTo>
                    <a:pt x="39077" y="14227"/>
                  </a:lnTo>
                  <a:lnTo>
                    <a:pt x="39498" y="14467"/>
                  </a:lnTo>
                  <a:lnTo>
                    <a:pt x="39798" y="14647"/>
                  </a:lnTo>
                  <a:lnTo>
                    <a:pt x="39798" y="14707"/>
                  </a:lnTo>
                  <a:lnTo>
                    <a:pt x="40218" y="15127"/>
                  </a:lnTo>
                  <a:lnTo>
                    <a:pt x="40638" y="15487"/>
                  </a:lnTo>
                  <a:lnTo>
                    <a:pt x="40638" y="15487"/>
                  </a:lnTo>
                  <a:lnTo>
                    <a:pt x="40278" y="15067"/>
                  </a:lnTo>
                  <a:lnTo>
                    <a:pt x="39678" y="14047"/>
                  </a:lnTo>
                  <a:lnTo>
                    <a:pt x="39137" y="13086"/>
                  </a:lnTo>
                  <a:lnTo>
                    <a:pt x="39258" y="13206"/>
                  </a:lnTo>
                  <a:lnTo>
                    <a:pt x="39618" y="13387"/>
                  </a:lnTo>
                  <a:lnTo>
                    <a:pt x="39678" y="13447"/>
                  </a:lnTo>
                  <a:lnTo>
                    <a:pt x="39978" y="13807"/>
                  </a:lnTo>
                  <a:lnTo>
                    <a:pt x="40278" y="14107"/>
                  </a:lnTo>
                  <a:lnTo>
                    <a:pt x="40038" y="13627"/>
                  </a:lnTo>
                  <a:lnTo>
                    <a:pt x="40518" y="14227"/>
                  </a:lnTo>
                  <a:lnTo>
                    <a:pt x="40698" y="14467"/>
                  </a:lnTo>
                  <a:lnTo>
                    <a:pt x="40818" y="14587"/>
                  </a:lnTo>
                  <a:lnTo>
                    <a:pt x="40758" y="14467"/>
                  </a:lnTo>
                  <a:lnTo>
                    <a:pt x="40578" y="14167"/>
                  </a:lnTo>
                  <a:lnTo>
                    <a:pt x="40218" y="13267"/>
                  </a:lnTo>
                  <a:lnTo>
                    <a:pt x="40218" y="13267"/>
                  </a:lnTo>
                  <a:lnTo>
                    <a:pt x="40458" y="13387"/>
                  </a:lnTo>
                  <a:lnTo>
                    <a:pt x="40518" y="13447"/>
                  </a:lnTo>
                  <a:lnTo>
                    <a:pt x="40518" y="13507"/>
                  </a:lnTo>
                  <a:lnTo>
                    <a:pt x="40638" y="13747"/>
                  </a:lnTo>
                  <a:lnTo>
                    <a:pt x="40698" y="13867"/>
                  </a:lnTo>
                  <a:lnTo>
                    <a:pt x="40698" y="13807"/>
                  </a:lnTo>
                  <a:lnTo>
                    <a:pt x="40758" y="14227"/>
                  </a:lnTo>
                  <a:lnTo>
                    <a:pt x="40878" y="14587"/>
                  </a:lnTo>
                  <a:lnTo>
                    <a:pt x="41058" y="14947"/>
                  </a:lnTo>
                  <a:lnTo>
                    <a:pt x="41118" y="15067"/>
                  </a:lnTo>
                  <a:lnTo>
                    <a:pt x="41118" y="14887"/>
                  </a:lnTo>
                  <a:lnTo>
                    <a:pt x="40998" y="14527"/>
                  </a:lnTo>
                  <a:lnTo>
                    <a:pt x="40938" y="13987"/>
                  </a:lnTo>
                  <a:lnTo>
                    <a:pt x="40938" y="13387"/>
                  </a:lnTo>
                  <a:lnTo>
                    <a:pt x="40998" y="12786"/>
                  </a:lnTo>
                  <a:lnTo>
                    <a:pt x="41178" y="12186"/>
                  </a:lnTo>
                  <a:lnTo>
                    <a:pt x="41238" y="12006"/>
                  </a:lnTo>
                  <a:lnTo>
                    <a:pt x="41358" y="11766"/>
                  </a:lnTo>
                  <a:lnTo>
                    <a:pt x="41418" y="11526"/>
                  </a:lnTo>
                  <a:lnTo>
                    <a:pt x="41659" y="10986"/>
                  </a:lnTo>
                  <a:lnTo>
                    <a:pt x="41839" y="10986"/>
                  </a:lnTo>
                  <a:lnTo>
                    <a:pt x="41719" y="11166"/>
                  </a:lnTo>
                  <a:lnTo>
                    <a:pt x="41539" y="11526"/>
                  </a:lnTo>
                  <a:lnTo>
                    <a:pt x="41358" y="11946"/>
                  </a:lnTo>
                  <a:lnTo>
                    <a:pt x="41238" y="12486"/>
                  </a:lnTo>
                  <a:lnTo>
                    <a:pt x="41178" y="12966"/>
                  </a:lnTo>
                  <a:lnTo>
                    <a:pt x="41178" y="13387"/>
                  </a:lnTo>
                  <a:lnTo>
                    <a:pt x="41238" y="13687"/>
                  </a:lnTo>
                  <a:lnTo>
                    <a:pt x="41298" y="13387"/>
                  </a:lnTo>
                  <a:lnTo>
                    <a:pt x="41418" y="13026"/>
                  </a:lnTo>
                  <a:lnTo>
                    <a:pt x="41539" y="12546"/>
                  </a:lnTo>
                  <a:lnTo>
                    <a:pt x="41779" y="12126"/>
                  </a:lnTo>
                  <a:lnTo>
                    <a:pt x="42019" y="11766"/>
                  </a:lnTo>
                  <a:lnTo>
                    <a:pt x="42199" y="11526"/>
                  </a:lnTo>
                  <a:lnTo>
                    <a:pt x="42379" y="11346"/>
                  </a:lnTo>
                  <a:lnTo>
                    <a:pt x="42499" y="11166"/>
                  </a:lnTo>
                  <a:lnTo>
                    <a:pt x="42319" y="11526"/>
                  </a:lnTo>
                  <a:lnTo>
                    <a:pt x="42139" y="11946"/>
                  </a:lnTo>
                  <a:lnTo>
                    <a:pt x="42019" y="12426"/>
                  </a:lnTo>
                  <a:lnTo>
                    <a:pt x="41959" y="12906"/>
                  </a:lnTo>
                  <a:lnTo>
                    <a:pt x="41899" y="13267"/>
                  </a:lnTo>
                  <a:lnTo>
                    <a:pt x="41959" y="13567"/>
                  </a:lnTo>
                  <a:lnTo>
                    <a:pt x="42019" y="13327"/>
                  </a:lnTo>
                  <a:lnTo>
                    <a:pt x="42139" y="12906"/>
                  </a:lnTo>
                  <a:lnTo>
                    <a:pt x="42319" y="12546"/>
                  </a:lnTo>
                  <a:lnTo>
                    <a:pt x="42559" y="12126"/>
                  </a:lnTo>
                  <a:lnTo>
                    <a:pt x="42799" y="11826"/>
                  </a:lnTo>
                  <a:lnTo>
                    <a:pt x="43099" y="11406"/>
                  </a:lnTo>
                  <a:lnTo>
                    <a:pt x="43279" y="11226"/>
                  </a:lnTo>
                  <a:lnTo>
                    <a:pt x="43459" y="11286"/>
                  </a:lnTo>
                  <a:lnTo>
                    <a:pt x="43279" y="11586"/>
                  </a:lnTo>
                  <a:lnTo>
                    <a:pt x="43159" y="11766"/>
                  </a:lnTo>
                  <a:lnTo>
                    <a:pt x="43039" y="12186"/>
                  </a:lnTo>
                  <a:lnTo>
                    <a:pt x="42859" y="13146"/>
                  </a:lnTo>
                  <a:lnTo>
                    <a:pt x="42799" y="13627"/>
                  </a:lnTo>
                  <a:lnTo>
                    <a:pt x="42799" y="14047"/>
                  </a:lnTo>
                  <a:lnTo>
                    <a:pt x="42799" y="14347"/>
                  </a:lnTo>
                  <a:lnTo>
                    <a:pt x="42859" y="14407"/>
                  </a:lnTo>
                  <a:lnTo>
                    <a:pt x="42859" y="14347"/>
                  </a:lnTo>
                  <a:lnTo>
                    <a:pt x="42859" y="14047"/>
                  </a:lnTo>
                  <a:lnTo>
                    <a:pt x="42979" y="13627"/>
                  </a:lnTo>
                  <a:lnTo>
                    <a:pt x="43159" y="13206"/>
                  </a:lnTo>
                  <a:lnTo>
                    <a:pt x="43279" y="12906"/>
                  </a:lnTo>
                  <a:lnTo>
                    <a:pt x="43279" y="13327"/>
                  </a:lnTo>
                  <a:lnTo>
                    <a:pt x="43279" y="13807"/>
                  </a:lnTo>
                  <a:lnTo>
                    <a:pt x="43339" y="14287"/>
                  </a:lnTo>
                  <a:lnTo>
                    <a:pt x="43159" y="14287"/>
                  </a:lnTo>
                  <a:lnTo>
                    <a:pt x="43339" y="14347"/>
                  </a:lnTo>
                  <a:lnTo>
                    <a:pt x="43399" y="14827"/>
                  </a:lnTo>
                  <a:lnTo>
                    <a:pt x="43519" y="15127"/>
                  </a:lnTo>
                  <a:lnTo>
                    <a:pt x="43519" y="14827"/>
                  </a:lnTo>
                  <a:lnTo>
                    <a:pt x="43519" y="14407"/>
                  </a:lnTo>
                  <a:lnTo>
                    <a:pt x="43639" y="14407"/>
                  </a:lnTo>
                  <a:lnTo>
                    <a:pt x="43639" y="14647"/>
                  </a:lnTo>
                  <a:lnTo>
                    <a:pt x="43699" y="14947"/>
                  </a:lnTo>
                  <a:lnTo>
                    <a:pt x="43759" y="15067"/>
                  </a:lnTo>
                  <a:lnTo>
                    <a:pt x="43759" y="14947"/>
                  </a:lnTo>
                  <a:lnTo>
                    <a:pt x="43759" y="14647"/>
                  </a:lnTo>
                  <a:lnTo>
                    <a:pt x="43759" y="14467"/>
                  </a:lnTo>
                  <a:lnTo>
                    <a:pt x="43820" y="14467"/>
                  </a:lnTo>
                  <a:lnTo>
                    <a:pt x="44180" y="14527"/>
                  </a:lnTo>
                  <a:lnTo>
                    <a:pt x="44240" y="15067"/>
                  </a:lnTo>
                  <a:lnTo>
                    <a:pt x="43759" y="15187"/>
                  </a:lnTo>
                  <a:lnTo>
                    <a:pt x="43519" y="15247"/>
                  </a:lnTo>
                  <a:lnTo>
                    <a:pt x="42919" y="15367"/>
                  </a:lnTo>
                  <a:lnTo>
                    <a:pt x="42199" y="15367"/>
                  </a:lnTo>
                  <a:lnTo>
                    <a:pt x="42139" y="15307"/>
                  </a:lnTo>
                  <a:lnTo>
                    <a:pt x="42139" y="15367"/>
                  </a:lnTo>
                  <a:lnTo>
                    <a:pt x="42319" y="15427"/>
                  </a:lnTo>
                  <a:lnTo>
                    <a:pt x="42559" y="15487"/>
                  </a:lnTo>
                  <a:lnTo>
                    <a:pt x="42919" y="15487"/>
                  </a:lnTo>
                  <a:lnTo>
                    <a:pt x="42439" y="15668"/>
                  </a:lnTo>
                  <a:lnTo>
                    <a:pt x="41659" y="15908"/>
                  </a:lnTo>
                  <a:lnTo>
                    <a:pt x="40998" y="16088"/>
                  </a:lnTo>
                  <a:lnTo>
                    <a:pt x="40518" y="16088"/>
                  </a:lnTo>
                  <a:lnTo>
                    <a:pt x="40998" y="16208"/>
                  </a:lnTo>
                  <a:lnTo>
                    <a:pt x="41779" y="16208"/>
                  </a:lnTo>
                  <a:lnTo>
                    <a:pt x="41479" y="16268"/>
                  </a:lnTo>
                  <a:lnTo>
                    <a:pt x="41418" y="16268"/>
                  </a:lnTo>
                  <a:lnTo>
                    <a:pt x="41058" y="16328"/>
                  </a:lnTo>
                  <a:lnTo>
                    <a:pt x="40938" y="16328"/>
                  </a:lnTo>
                  <a:lnTo>
                    <a:pt x="40698" y="16388"/>
                  </a:lnTo>
                  <a:lnTo>
                    <a:pt x="39798" y="16448"/>
                  </a:lnTo>
                  <a:lnTo>
                    <a:pt x="40158" y="16568"/>
                  </a:lnTo>
                  <a:lnTo>
                    <a:pt x="40098" y="16628"/>
                  </a:lnTo>
                  <a:lnTo>
                    <a:pt x="40038" y="16628"/>
                  </a:lnTo>
                  <a:lnTo>
                    <a:pt x="39678" y="16688"/>
                  </a:lnTo>
                  <a:lnTo>
                    <a:pt x="39318" y="16808"/>
                  </a:lnTo>
                  <a:lnTo>
                    <a:pt x="39077" y="16928"/>
                  </a:lnTo>
                  <a:lnTo>
                    <a:pt x="38957" y="16988"/>
                  </a:lnTo>
                  <a:lnTo>
                    <a:pt x="39077" y="16988"/>
                  </a:lnTo>
                  <a:lnTo>
                    <a:pt x="39378" y="16928"/>
                  </a:lnTo>
                  <a:lnTo>
                    <a:pt x="39438" y="16928"/>
                  </a:lnTo>
                  <a:lnTo>
                    <a:pt x="39198" y="16988"/>
                  </a:lnTo>
                  <a:lnTo>
                    <a:pt x="38177" y="17048"/>
                  </a:lnTo>
                  <a:lnTo>
                    <a:pt x="37697" y="17168"/>
                  </a:lnTo>
                  <a:lnTo>
                    <a:pt x="39198" y="17408"/>
                  </a:lnTo>
                  <a:lnTo>
                    <a:pt x="38777" y="17528"/>
                  </a:lnTo>
                  <a:lnTo>
                    <a:pt x="38177" y="17708"/>
                  </a:lnTo>
                  <a:lnTo>
                    <a:pt x="37697" y="17889"/>
                  </a:lnTo>
                  <a:lnTo>
                    <a:pt x="37397" y="18069"/>
                  </a:lnTo>
                  <a:lnTo>
                    <a:pt x="37277" y="18129"/>
                  </a:lnTo>
                  <a:lnTo>
                    <a:pt x="37397" y="18129"/>
                  </a:lnTo>
                  <a:lnTo>
                    <a:pt x="37577" y="18069"/>
                  </a:lnTo>
                  <a:lnTo>
                    <a:pt x="36736" y="18549"/>
                  </a:lnTo>
                  <a:lnTo>
                    <a:pt x="36436" y="18729"/>
                  </a:lnTo>
                  <a:lnTo>
                    <a:pt x="36316" y="18789"/>
                  </a:lnTo>
                  <a:lnTo>
                    <a:pt x="36436" y="18789"/>
                  </a:lnTo>
                  <a:lnTo>
                    <a:pt x="36796" y="18669"/>
                  </a:lnTo>
                  <a:lnTo>
                    <a:pt x="37277" y="18489"/>
                  </a:lnTo>
                  <a:lnTo>
                    <a:pt x="37877" y="18369"/>
                  </a:lnTo>
                  <a:lnTo>
                    <a:pt x="38477" y="18309"/>
                  </a:lnTo>
                  <a:lnTo>
                    <a:pt x="39017" y="18249"/>
                  </a:lnTo>
                  <a:lnTo>
                    <a:pt x="38357" y="18549"/>
                  </a:lnTo>
                  <a:lnTo>
                    <a:pt x="37397" y="19029"/>
                  </a:lnTo>
                  <a:lnTo>
                    <a:pt x="36676" y="19449"/>
                  </a:lnTo>
                  <a:lnTo>
                    <a:pt x="35836" y="19929"/>
                  </a:lnTo>
                  <a:lnTo>
                    <a:pt x="35536" y="20169"/>
                  </a:lnTo>
                  <a:lnTo>
                    <a:pt x="35356" y="20290"/>
                  </a:lnTo>
                  <a:lnTo>
                    <a:pt x="35056" y="20470"/>
                  </a:lnTo>
                  <a:lnTo>
                    <a:pt x="33495" y="21550"/>
                  </a:lnTo>
                  <a:lnTo>
                    <a:pt x="32655" y="22030"/>
                  </a:lnTo>
                  <a:lnTo>
                    <a:pt x="31934" y="22330"/>
                  </a:lnTo>
                  <a:lnTo>
                    <a:pt x="31634" y="22390"/>
                  </a:lnTo>
                  <a:lnTo>
                    <a:pt x="31394" y="22450"/>
                  </a:lnTo>
                  <a:lnTo>
                    <a:pt x="31994" y="22450"/>
                  </a:lnTo>
                  <a:lnTo>
                    <a:pt x="32355" y="22390"/>
                  </a:lnTo>
                  <a:lnTo>
                    <a:pt x="32775" y="22270"/>
                  </a:lnTo>
                  <a:lnTo>
                    <a:pt x="33675" y="21910"/>
                  </a:lnTo>
                  <a:lnTo>
                    <a:pt x="34395" y="21610"/>
                  </a:lnTo>
                  <a:lnTo>
                    <a:pt x="33555" y="22210"/>
                  </a:lnTo>
                  <a:lnTo>
                    <a:pt x="32355" y="23291"/>
                  </a:lnTo>
                  <a:lnTo>
                    <a:pt x="31814" y="23711"/>
                  </a:lnTo>
                  <a:lnTo>
                    <a:pt x="32415" y="23351"/>
                  </a:lnTo>
                  <a:lnTo>
                    <a:pt x="33180" y="22943"/>
                  </a:lnTo>
                  <a:lnTo>
                    <a:pt x="32895" y="23171"/>
                  </a:lnTo>
                  <a:lnTo>
                    <a:pt x="32895" y="23171"/>
                  </a:lnTo>
                  <a:lnTo>
                    <a:pt x="33255" y="23111"/>
                  </a:lnTo>
                  <a:lnTo>
                    <a:pt x="33915" y="22871"/>
                  </a:lnTo>
                  <a:lnTo>
                    <a:pt x="33915" y="22871"/>
                  </a:lnTo>
                  <a:lnTo>
                    <a:pt x="33495" y="23111"/>
                  </a:lnTo>
                  <a:lnTo>
                    <a:pt x="33135" y="23411"/>
                  </a:lnTo>
                  <a:lnTo>
                    <a:pt x="32895" y="23591"/>
                  </a:lnTo>
                  <a:lnTo>
                    <a:pt x="32715" y="23831"/>
                  </a:lnTo>
                  <a:lnTo>
                    <a:pt x="32415" y="24191"/>
                  </a:lnTo>
                  <a:lnTo>
                    <a:pt x="32235" y="24311"/>
                  </a:lnTo>
                  <a:lnTo>
                    <a:pt x="32114" y="24371"/>
                  </a:lnTo>
                  <a:lnTo>
                    <a:pt x="32054" y="24371"/>
                  </a:lnTo>
                  <a:lnTo>
                    <a:pt x="31994" y="24431"/>
                  </a:lnTo>
                  <a:lnTo>
                    <a:pt x="32175" y="24431"/>
                  </a:lnTo>
                  <a:lnTo>
                    <a:pt x="32295" y="24371"/>
                  </a:lnTo>
                  <a:lnTo>
                    <a:pt x="32475" y="24311"/>
                  </a:lnTo>
                  <a:lnTo>
                    <a:pt x="32895" y="24011"/>
                  </a:lnTo>
                  <a:lnTo>
                    <a:pt x="33135" y="23891"/>
                  </a:lnTo>
                  <a:lnTo>
                    <a:pt x="33375" y="23771"/>
                  </a:lnTo>
                  <a:lnTo>
                    <a:pt x="33735" y="23651"/>
                  </a:lnTo>
                  <a:lnTo>
                    <a:pt x="33615" y="23711"/>
                  </a:lnTo>
                  <a:lnTo>
                    <a:pt x="33075" y="24131"/>
                  </a:lnTo>
                  <a:lnTo>
                    <a:pt x="32475" y="24611"/>
                  </a:lnTo>
                  <a:lnTo>
                    <a:pt x="31634" y="25392"/>
                  </a:lnTo>
                  <a:lnTo>
                    <a:pt x="26232" y="25392"/>
                  </a:lnTo>
                  <a:lnTo>
                    <a:pt x="25932" y="25272"/>
                  </a:lnTo>
                  <a:lnTo>
                    <a:pt x="25692" y="25212"/>
                  </a:lnTo>
                  <a:lnTo>
                    <a:pt x="25632" y="25212"/>
                  </a:lnTo>
                  <a:lnTo>
                    <a:pt x="25932" y="25092"/>
                  </a:lnTo>
                  <a:lnTo>
                    <a:pt x="26112" y="25032"/>
                  </a:lnTo>
                  <a:lnTo>
                    <a:pt x="26412" y="25032"/>
                  </a:lnTo>
                  <a:lnTo>
                    <a:pt x="26292" y="24972"/>
                  </a:lnTo>
                  <a:lnTo>
                    <a:pt x="26112" y="24912"/>
                  </a:lnTo>
                  <a:lnTo>
                    <a:pt x="25872" y="24912"/>
                  </a:lnTo>
                  <a:lnTo>
                    <a:pt x="25752" y="24851"/>
                  </a:lnTo>
                  <a:lnTo>
                    <a:pt x="26052" y="24791"/>
                  </a:lnTo>
                  <a:lnTo>
                    <a:pt x="26592" y="24731"/>
                  </a:lnTo>
                  <a:lnTo>
                    <a:pt x="26772" y="24731"/>
                  </a:lnTo>
                  <a:lnTo>
                    <a:pt x="26592" y="24671"/>
                  </a:lnTo>
                  <a:lnTo>
                    <a:pt x="26052" y="24611"/>
                  </a:lnTo>
                  <a:lnTo>
                    <a:pt x="25212" y="24611"/>
                  </a:lnTo>
                  <a:lnTo>
                    <a:pt x="25392" y="24551"/>
                  </a:lnTo>
                  <a:lnTo>
                    <a:pt x="25872" y="24251"/>
                  </a:lnTo>
                  <a:lnTo>
                    <a:pt x="25332" y="24311"/>
                  </a:lnTo>
                  <a:lnTo>
                    <a:pt x="24851" y="24431"/>
                  </a:lnTo>
                  <a:lnTo>
                    <a:pt x="24611" y="24491"/>
                  </a:lnTo>
                  <a:lnTo>
                    <a:pt x="24551" y="24491"/>
                  </a:lnTo>
                  <a:lnTo>
                    <a:pt x="24671" y="24431"/>
                  </a:lnTo>
                  <a:lnTo>
                    <a:pt x="25152" y="24191"/>
                  </a:lnTo>
                  <a:lnTo>
                    <a:pt x="25632" y="24071"/>
                  </a:lnTo>
                  <a:lnTo>
                    <a:pt x="25872" y="24011"/>
                  </a:lnTo>
                  <a:lnTo>
                    <a:pt x="25632" y="24011"/>
                  </a:lnTo>
                  <a:lnTo>
                    <a:pt x="25091" y="23951"/>
                  </a:lnTo>
                  <a:lnTo>
                    <a:pt x="24791" y="24011"/>
                  </a:lnTo>
                  <a:lnTo>
                    <a:pt x="24551" y="24071"/>
                  </a:lnTo>
                  <a:lnTo>
                    <a:pt x="24371" y="24131"/>
                  </a:lnTo>
                  <a:lnTo>
                    <a:pt x="24371" y="24071"/>
                  </a:lnTo>
                  <a:lnTo>
                    <a:pt x="24491" y="23951"/>
                  </a:lnTo>
                  <a:lnTo>
                    <a:pt x="25091" y="23591"/>
                  </a:lnTo>
                  <a:lnTo>
                    <a:pt x="24791" y="23651"/>
                  </a:lnTo>
                  <a:lnTo>
                    <a:pt x="24371" y="23771"/>
                  </a:lnTo>
                  <a:lnTo>
                    <a:pt x="24011" y="23891"/>
                  </a:lnTo>
                  <a:lnTo>
                    <a:pt x="24191" y="23711"/>
                  </a:lnTo>
                  <a:lnTo>
                    <a:pt x="24251" y="23651"/>
                  </a:lnTo>
                  <a:lnTo>
                    <a:pt x="24131" y="23651"/>
                  </a:lnTo>
                  <a:lnTo>
                    <a:pt x="23831" y="23771"/>
                  </a:lnTo>
                  <a:lnTo>
                    <a:pt x="23771" y="23771"/>
                  </a:lnTo>
                  <a:lnTo>
                    <a:pt x="23471" y="23651"/>
                  </a:lnTo>
                  <a:lnTo>
                    <a:pt x="23111" y="23591"/>
                  </a:lnTo>
                  <a:lnTo>
                    <a:pt x="23651" y="23471"/>
                  </a:lnTo>
                  <a:lnTo>
                    <a:pt x="23891" y="23471"/>
                  </a:lnTo>
                  <a:lnTo>
                    <a:pt x="23651" y="23411"/>
                  </a:lnTo>
                  <a:lnTo>
                    <a:pt x="22871" y="23411"/>
                  </a:lnTo>
                  <a:lnTo>
                    <a:pt x="22270" y="23531"/>
                  </a:lnTo>
                  <a:lnTo>
                    <a:pt x="21790" y="23651"/>
                  </a:lnTo>
                  <a:lnTo>
                    <a:pt x="21790" y="23651"/>
                  </a:lnTo>
                  <a:lnTo>
                    <a:pt x="22390" y="23351"/>
                  </a:lnTo>
                  <a:lnTo>
                    <a:pt x="23051" y="23051"/>
                  </a:lnTo>
                  <a:lnTo>
                    <a:pt x="23291" y="22991"/>
                  </a:lnTo>
                  <a:lnTo>
                    <a:pt x="23051" y="22991"/>
                  </a:lnTo>
                  <a:lnTo>
                    <a:pt x="22270" y="23111"/>
                  </a:lnTo>
                  <a:lnTo>
                    <a:pt x="21310" y="23471"/>
                  </a:lnTo>
                  <a:lnTo>
                    <a:pt x="21370" y="23411"/>
                  </a:lnTo>
                  <a:lnTo>
                    <a:pt x="21490" y="23291"/>
                  </a:lnTo>
                  <a:lnTo>
                    <a:pt x="21310" y="23351"/>
                  </a:lnTo>
                  <a:lnTo>
                    <a:pt x="20950" y="23471"/>
                  </a:lnTo>
                  <a:lnTo>
                    <a:pt x="20770" y="23531"/>
                  </a:lnTo>
                  <a:lnTo>
                    <a:pt x="20890" y="23471"/>
                  </a:lnTo>
                  <a:lnTo>
                    <a:pt x="21010" y="23411"/>
                  </a:lnTo>
                  <a:lnTo>
                    <a:pt x="21010" y="23351"/>
                  </a:lnTo>
                  <a:lnTo>
                    <a:pt x="20950" y="23411"/>
                  </a:lnTo>
                  <a:lnTo>
                    <a:pt x="20830" y="23411"/>
                  </a:lnTo>
                  <a:lnTo>
                    <a:pt x="20469" y="23591"/>
                  </a:lnTo>
                  <a:lnTo>
                    <a:pt x="20289" y="23651"/>
                  </a:lnTo>
                  <a:lnTo>
                    <a:pt x="20289" y="23651"/>
                  </a:lnTo>
                  <a:lnTo>
                    <a:pt x="20349" y="23591"/>
                  </a:lnTo>
                  <a:lnTo>
                    <a:pt x="19929" y="23831"/>
                  </a:lnTo>
                  <a:lnTo>
                    <a:pt x="19509" y="23951"/>
                  </a:lnTo>
                  <a:lnTo>
                    <a:pt x="19569" y="23891"/>
                  </a:lnTo>
                  <a:lnTo>
                    <a:pt x="19629" y="23771"/>
                  </a:lnTo>
                  <a:lnTo>
                    <a:pt x="19509" y="23831"/>
                  </a:lnTo>
                  <a:lnTo>
                    <a:pt x="19209" y="24071"/>
                  </a:lnTo>
                  <a:lnTo>
                    <a:pt x="19149" y="24131"/>
                  </a:lnTo>
                  <a:lnTo>
                    <a:pt x="19329" y="23831"/>
                  </a:lnTo>
                  <a:lnTo>
                    <a:pt x="19029" y="24071"/>
                  </a:lnTo>
                  <a:lnTo>
                    <a:pt x="18789" y="24131"/>
                  </a:lnTo>
                  <a:lnTo>
                    <a:pt x="18489" y="24311"/>
                  </a:lnTo>
                  <a:lnTo>
                    <a:pt x="18189" y="24551"/>
                  </a:lnTo>
                  <a:lnTo>
                    <a:pt x="18309" y="24371"/>
                  </a:lnTo>
                  <a:lnTo>
                    <a:pt x="18309" y="24371"/>
                  </a:lnTo>
                  <a:lnTo>
                    <a:pt x="18128" y="24491"/>
                  </a:lnTo>
                  <a:lnTo>
                    <a:pt x="17648" y="24851"/>
                  </a:lnTo>
                  <a:lnTo>
                    <a:pt x="17168" y="25272"/>
                  </a:lnTo>
                  <a:lnTo>
                    <a:pt x="17168" y="25332"/>
                  </a:lnTo>
                  <a:lnTo>
                    <a:pt x="17108" y="25392"/>
                  </a:lnTo>
                  <a:lnTo>
                    <a:pt x="16988" y="25392"/>
                  </a:lnTo>
                  <a:lnTo>
                    <a:pt x="17348" y="24972"/>
                  </a:lnTo>
                  <a:lnTo>
                    <a:pt x="17588" y="24611"/>
                  </a:lnTo>
                  <a:lnTo>
                    <a:pt x="17228" y="24851"/>
                  </a:lnTo>
                  <a:lnTo>
                    <a:pt x="16808" y="25272"/>
                  </a:lnTo>
                  <a:lnTo>
                    <a:pt x="16748" y="25392"/>
                  </a:lnTo>
                  <a:lnTo>
                    <a:pt x="15127" y="25392"/>
                  </a:lnTo>
                  <a:lnTo>
                    <a:pt x="14887" y="25032"/>
                  </a:lnTo>
                  <a:lnTo>
                    <a:pt x="14707" y="24851"/>
                  </a:lnTo>
                  <a:lnTo>
                    <a:pt x="14647" y="24851"/>
                  </a:lnTo>
                  <a:lnTo>
                    <a:pt x="14707" y="24912"/>
                  </a:lnTo>
                  <a:lnTo>
                    <a:pt x="14827" y="25032"/>
                  </a:lnTo>
                  <a:lnTo>
                    <a:pt x="15007" y="25392"/>
                  </a:lnTo>
                  <a:lnTo>
                    <a:pt x="14767" y="25392"/>
                  </a:lnTo>
                  <a:lnTo>
                    <a:pt x="14587" y="25092"/>
                  </a:lnTo>
                  <a:lnTo>
                    <a:pt x="14527" y="24972"/>
                  </a:lnTo>
                  <a:lnTo>
                    <a:pt x="14347" y="24491"/>
                  </a:lnTo>
                  <a:lnTo>
                    <a:pt x="14227" y="24311"/>
                  </a:lnTo>
                  <a:lnTo>
                    <a:pt x="14347" y="24731"/>
                  </a:lnTo>
                  <a:lnTo>
                    <a:pt x="14287" y="24671"/>
                  </a:lnTo>
                  <a:lnTo>
                    <a:pt x="14047" y="24191"/>
                  </a:lnTo>
                  <a:lnTo>
                    <a:pt x="13927" y="24011"/>
                  </a:lnTo>
                  <a:lnTo>
                    <a:pt x="13987" y="24191"/>
                  </a:lnTo>
                  <a:lnTo>
                    <a:pt x="14167" y="24731"/>
                  </a:lnTo>
                  <a:lnTo>
                    <a:pt x="14227" y="24972"/>
                  </a:lnTo>
                  <a:lnTo>
                    <a:pt x="14167" y="24791"/>
                  </a:lnTo>
                  <a:lnTo>
                    <a:pt x="13807" y="24131"/>
                  </a:lnTo>
                  <a:lnTo>
                    <a:pt x="13567" y="23771"/>
                  </a:lnTo>
                  <a:lnTo>
                    <a:pt x="13386" y="23531"/>
                  </a:lnTo>
                  <a:lnTo>
                    <a:pt x="13206" y="23411"/>
                  </a:lnTo>
                  <a:lnTo>
                    <a:pt x="13326" y="23591"/>
                  </a:lnTo>
                  <a:lnTo>
                    <a:pt x="13507" y="23831"/>
                  </a:lnTo>
                  <a:lnTo>
                    <a:pt x="13687" y="24191"/>
                  </a:lnTo>
                  <a:lnTo>
                    <a:pt x="13747" y="24431"/>
                  </a:lnTo>
                  <a:lnTo>
                    <a:pt x="13567" y="24071"/>
                  </a:lnTo>
                  <a:lnTo>
                    <a:pt x="13326" y="23831"/>
                  </a:lnTo>
                  <a:lnTo>
                    <a:pt x="13146" y="23591"/>
                  </a:lnTo>
                  <a:lnTo>
                    <a:pt x="13086" y="23591"/>
                  </a:lnTo>
                  <a:lnTo>
                    <a:pt x="13086" y="23471"/>
                  </a:lnTo>
                  <a:lnTo>
                    <a:pt x="12966" y="23411"/>
                  </a:lnTo>
                  <a:lnTo>
                    <a:pt x="12966" y="23411"/>
                  </a:lnTo>
                  <a:lnTo>
                    <a:pt x="13026" y="23471"/>
                  </a:lnTo>
                  <a:lnTo>
                    <a:pt x="12966" y="23471"/>
                  </a:lnTo>
                  <a:lnTo>
                    <a:pt x="13026" y="23531"/>
                  </a:lnTo>
                  <a:lnTo>
                    <a:pt x="13086" y="23831"/>
                  </a:lnTo>
                  <a:lnTo>
                    <a:pt x="12906" y="23531"/>
                  </a:lnTo>
                  <a:lnTo>
                    <a:pt x="12846" y="23531"/>
                  </a:lnTo>
                  <a:lnTo>
                    <a:pt x="12846" y="23471"/>
                  </a:lnTo>
                  <a:lnTo>
                    <a:pt x="12666" y="23171"/>
                  </a:lnTo>
                  <a:lnTo>
                    <a:pt x="12486" y="22871"/>
                  </a:lnTo>
                  <a:lnTo>
                    <a:pt x="12186" y="22631"/>
                  </a:lnTo>
                  <a:lnTo>
                    <a:pt x="11946" y="22450"/>
                  </a:lnTo>
                  <a:lnTo>
                    <a:pt x="12126" y="22691"/>
                  </a:lnTo>
                  <a:lnTo>
                    <a:pt x="12366" y="22931"/>
                  </a:lnTo>
                  <a:lnTo>
                    <a:pt x="12486" y="23231"/>
                  </a:lnTo>
                  <a:lnTo>
                    <a:pt x="12606" y="23531"/>
                  </a:lnTo>
                  <a:lnTo>
                    <a:pt x="12666" y="23771"/>
                  </a:lnTo>
                  <a:lnTo>
                    <a:pt x="12606" y="23711"/>
                  </a:lnTo>
                  <a:lnTo>
                    <a:pt x="12426" y="23531"/>
                  </a:lnTo>
                  <a:lnTo>
                    <a:pt x="12306" y="23231"/>
                  </a:lnTo>
                  <a:lnTo>
                    <a:pt x="11946" y="22691"/>
                  </a:lnTo>
                  <a:lnTo>
                    <a:pt x="11586" y="22330"/>
                  </a:lnTo>
                  <a:lnTo>
                    <a:pt x="11406" y="22150"/>
                  </a:lnTo>
                  <a:lnTo>
                    <a:pt x="11406" y="22150"/>
                  </a:lnTo>
                  <a:lnTo>
                    <a:pt x="11526" y="22330"/>
                  </a:lnTo>
                  <a:lnTo>
                    <a:pt x="11826" y="22811"/>
                  </a:lnTo>
                  <a:lnTo>
                    <a:pt x="12006" y="23171"/>
                  </a:lnTo>
                  <a:lnTo>
                    <a:pt x="11946" y="23111"/>
                  </a:lnTo>
                  <a:lnTo>
                    <a:pt x="11886" y="22991"/>
                  </a:lnTo>
                  <a:lnTo>
                    <a:pt x="11706" y="22691"/>
                  </a:lnTo>
                  <a:lnTo>
                    <a:pt x="11286" y="22210"/>
                  </a:lnTo>
                  <a:lnTo>
                    <a:pt x="10805" y="21910"/>
                  </a:lnTo>
                  <a:lnTo>
                    <a:pt x="10685" y="21790"/>
                  </a:lnTo>
                  <a:lnTo>
                    <a:pt x="10625" y="21790"/>
                  </a:lnTo>
                  <a:lnTo>
                    <a:pt x="10385" y="21610"/>
                  </a:lnTo>
                  <a:lnTo>
                    <a:pt x="10265" y="21550"/>
                  </a:lnTo>
                  <a:lnTo>
                    <a:pt x="10385" y="21670"/>
                  </a:lnTo>
                  <a:lnTo>
                    <a:pt x="10745" y="22090"/>
                  </a:lnTo>
                  <a:lnTo>
                    <a:pt x="10985" y="22450"/>
                  </a:lnTo>
                  <a:lnTo>
                    <a:pt x="11166" y="22751"/>
                  </a:lnTo>
                  <a:lnTo>
                    <a:pt x="11105" y="22751"/>
                  </a:lnTo>
                  <a:lnTo>
                    <a:pt x="11105" y="22691"/>
                  </a:lnTo>
                  <a:lnTo>
                    <a:pt x="10685" y="22390"/>
                  </a:lnTo>
                  <a:lnTo>
                    <a:pt x="10505" y="22270"/>
                  </a:lnTo>
                  <a:lnTo>
                    <a:pt x="10265" y="22030"/>
                  </a:lnTo>
                  <a:lnTo>
                    <a:pt x="9905" y="21790"/>
                  </a:lnTo>
                  <a:lnTo>
                    <a:pt x="9425" y="21550"/>
                  </a:lnTo>
                  <a:lnTo>
                    <a:pt x="9245" y="21430"/>
                  </a:lnTo>
                  <a:lnTo>
                    <a:pt x="9005" y="21310"/>
                  </a:lnTo>
                  <a:lnTo>
                    <a:pt x="8464" y="21010"/>
                  </a:lnTo>
                  <a:lnTo>
                    <a:pt x="8284" y="20890"/>
                  </a:lnTo>
                  <a:lnTo>
                    <a:pt x="8164" y="20890"/>
                  </a:lnTo>
                  <a:lnTo>
                    <a:pt x="8284" y="20950"/>
                  </a:lnTo>
                  <a:lnTo>
                    <a:pt x="8404" y="21010"/>
                  </a:lnTo>
                  <a:lnTo>
                    <a:pt x="8945" y="21430"/>
                  </a:lnTo>
                  <a:lnTo>
                    <a:pt x="9245" y="21730"/>
                  </a:lnTo>
                  <a:lnTo>
                    <a:pt x="8945" y="21490"/>
                  </a:lnTo>
                  <a:lnTo>
                    <a:pt x="8584" y="21310"/>
                  </a:lnTo>
                  <a:lnTo>
                    <a:pt x="8044" y="21070"/>
                  </a:lnTo>
                  <a:lnTo>
                    <a:pt x="7864" y="21070"/>
                  </a:lnTo>
                  <a:lnTo>
                    <a:pt x="8044" y="21130"/>
                  </a:lnTo>
                  <a:lnTo>
                    <a:pt x="8464" y="21370"/>
                  </a:lnTo>
                  <a:lnTo>
                    <a:pt x="8284" y="21310"/>
                  </a:lnTo>
                  <a:lnTo>
                    <a:pt x="8104" y="21250"/>
                  </a:lnTo>
                  <a:lnTo>
                    <a:pt x="7924" y="21190"/>
                  </a:lnTo>
                  <a:lnTo>
                    <a:pt x="7624" y="20950"/>
                  </a:lnTo>
                  <a:lnTo>
                    <a:pt x="7024" y="20590"/>
                  </a:lnTo>
                  <a:lnTo>
                    <a:pt x="6484" y="20350"/>
                  </a:lnTo>
                  <a:lnTo>
                    <a:pt x="6363" y="20350"/>
                  </a:lnTo>
                  <a:lnTo>
                    <a:pt x="6303" y="20290"/>
                  </a:lnTo>
                  <a:lnTo>
                    <a:pt x="6183" y="20230"/>
                  </a:lnTo>
                  <a:lnTo>
                    <a:pt x="6003" y="20230"/>
                  </a:lnTo>
                  <a:lnTo>
                    <a:pt x="6183" y="20290"/>
                  </a:lnTo>
                  <a:lnTo>
                    <a:pt x="6303" y="20350"/>
                  </a:lnTo>
                  <a:lnTo>
                    <a:pt x="6604" y="20590"/>
                  </a:lnTo>
                  <a:lnTo>
                    <a:pt x="7024" y="21010"/>
                  </a:lnTo>
                  <a:lnTo>
                    <a:pt x="7024" y="21010"/>
                  </a:lnTo>
                  <a:lnTo>
                    <a:pt x="6784" y="20830"/>
                  </a:lnTo>
                  <a:lnTo>
                    <a:pt x="6303" y="20650"/>
                  </a:lnTo>
                  <a:lnTo>
                    <a:pt x="6183" y="20590"/>
                  </a:lnTo>
                  <a:lnTo>
                    <a:pt x="5763" y="20530"/>
                  </a:lnTo>
                  <a:lnTo>
                    <a:pt x="5343" y="20290"/>
                  </a:lnTo>
                  <a:lnTo>
                    <a:pt x="5343" y="20290"/>
                  </a:lnTo>
                  <a:lnTo>
                    <a:pt x="5823" y="20710"/>
                  </a:lnTo>
                  <a:lnTo>
                    <a:pt x="6063" y="20890"/>
                  </a:lnTo>
                  <a:lnTo>
                    <a:pt x="6423" y="21190"/>
                  </a:lnTo>
                  <a:lnTo>
                    <a:pt x="6484" y="21250"/>
                  </a:lnTo>
                  <a:lnTo>
                    <a:pt x="6183" y="21190"/>
                  </a:lnTo>
                  <a:lnTo>
                    <a:pt x="6063" y="20950"/>
                  </a:lnTo>
                  <a:lnTo>
                    <a:pt x="5943" y="20890"/>
                  </a:lnTo>
                  <a:lnTo>
                    <a:pt x="5763" y="20710"/>
                  </a:lnTo>
                  <a:lnTo>
                    <a:pt x="5463" y="20470"/>
                  </a:lnTo>
                  <a:lnTo>
                    <a:pt x="5103" y="20290"/>
                  </a:lnTo>
                  <a:lnTo>
                    <a:pt x="4983" y="20230"/>
                  </a:lnTo>
                  <a:lnTo>
                    <a:pt x="4923" y="20230"/>
                  </a:lnTo>
                  <a:lnTo>
                    <a:pt x="4983" y="20290"/>
                  </a:lnTo>
                  <a:lnTo>
                    <a:pt x="5103" y="20350"/>
                  </a:lnTo>
                  <a:lnTo>
                    <a:pt x="5343" y="20590"/>
                  </a:lnTo>
                  <a:lnTo>
                    <a:pt x="5463" y="20710"/>
                  </a:lnTo>
                  <a:lnTo>
                    <a:pt x="5103" y="20530"/>
                  </a:lnTo>
                  <a:lnTo>
                    <a:pt x="4683" y="20350"/>
                  </a:lnTo>
                  <a:lnTo>
                    <a:pt x="4142" y="20169"/>
                  </a:lnTo>
                  <a:lnTo>
                    <a:pt x="3902" y="20169"/>
                  </a:lnTo>
                  <a:lnTo>
                    <a:pt x="4082" y="20230"/>
                  </a:lnTo>
                  <a:lnTo>
                    <a:pt x="4623" y="20470"/>
                  </a:lnTo>
                  <a:lnTo>
                    <a:pt x="5163" y="20770"/>
                  </a:lnTo>
                  <a:lnTo>
                    <a:pt x="5403" y="21010"/>
                  </a:lnTo>
                  <a:lnTo>
                    <a:pt x="5523" y="21070"/>
                  </a:lnTo>
                  <a:lnTo>
                    <a:pt x="4983" y="21010"/>
                  </a:lnTo>
                  <a:lnTo>
                    <a:pt x="4863" y="20830"/>
                  </a:lnTo>
                  <a:lnTo>
                    <a:pt x="4623" y="20650"/>
                  </a:lnTo>
                  <a:lnTo>
                    <a:pt x="4323" y="20530"/>
                  </a:lnTo>
                  <a:lnTo>
                    <a:pt x="3782" y="20350"/>
                  </a:lnTo>
                  <a:lnTo>
                    <a:pt x="3242" y="20230"/>
                  </a:lnTo>
                  <a:lnTo>
                    <a:pt x="3182" y="20230"/>
                  </a:lnTo>
                  <a:lnTo>
                    <a:pt x="3242" y="20290"/>
                  </a:lnTo>
                  <a:lnTo>
                    <a:pt x="3782" y="20470"/>
                  </a:lnTo>
                  <a:lnTo>
                    <a:pt x="4263" y="20710"/>
                  </a:lnTo>
                  <a:lnTo>
                    <a:pt x="4383" y="20830"/>
                  </a:lnTo>
                  <a:lnTo>
                    <a:pt x="4383" y="20830"/>
                  </a:lnTo>
                  <a:lnTo>
                    <a:pt x="4142" y="20770"/>
                  </a:lnTo>
                  <a:lnTo>
                    <a:pt x="3842" y="20650"/>
                  </a:lnTo>
                  <a:lnTo>
                    <a:pt x="3122" y="20590"/>
                  </a:lnTo>
                  <a:lnTo>
                    <a:pt x="2822" y="20590"/>
                  </a:lnTo>
                  <a:lnTo>
                    <a:pt x="2162" y="20530"/>
                  </a:lnTo>
                  <a:lnTo>
                    <a:pt x="1982" y="20590"/>
                  </a:lnTo>
                  <a:lnTo>
                    <a:pt x="2162" y="20590"/>
                  </a:lnTo>
                  <a:lnTo>
                    <a:pt x="2762" y="20710"/>
                  </a:lnTo>
                  <a:lnTo>
                    <a:pt x="2942" y="20770"/>
                  </a:lnTo>
                  <a:lnTo>
                    <a:pt x="3062" y="20770"/>
                  </a:lnTo>
                  <a:lnTo>
                    <a:pt x="3302" y="20830"/>
                  </a:lnTo>
                  <a:lnTo>
                    <a:pt x="3122" y="20890"/>
                  </a:lnTo>
                  <a:lnTo>
                    <a:pt x="2942" y="20890"/>
                  </a:lnTo>
                  <a:lnTo>
                    <a:pt x="2702" y="20950"/>
                  </a:lnTo>
                  <a:lnTo>
                    <a:pt x="2462" y="21010"/>
                  </a:lnTo>
                  <a:lnTo>
                    <a:pt x="2642" y="21010"/>
                  </a:lnTo>
                  <a:lnTo>
                    <a:pt x="2162" y="21190"/>
                  </a:lnTo>
                  <a:lnTo>
                    <a:pt x="1862" y="21310"/>
                  </a:lnTo>
                  <a:lnTo>
                    <a:pt x="1681" y="21490"/>
                  </a:lnTo>
                  <a:lnTo>
                    <a:pt x="1681" y="21490"/>
                  </a:lnTo>
                  <a:lnTo>
                    <a:pt x="1922" y="21370"/>
                  </a:lnTo>
                  <a:lnTo>
                    <a:pt x="2222" y="21310"/>
                  </a:lnTo>
                  <a:lnTo>
                    <a:pt x="2822" y="21190"/>
                  </a:lnTo>
                  <a:lnTo>
                    <a:pt x="2882" y="21190"/>
                  </a:lnTo>
                  <a:lnTo>
                    <a:pt x="3182" y="21130"/>
                  </a:lnTo>
                  <a:lnTo>
                    <a:pt x="3662" y="21070"/>
                  </a:lnTo>
                  <a:lnTo>
                    <a:pt x="3902" y="21070"/>
                  </a:lnTo>
                  <a:lnTo>
                    <a:pt x="3782" y="21130"/>
                  </a:lnTo>
                  <a:lnTo>
                    <a:pt x="3182" y="21430"/>
                  </a:lnTo>
                  <a:lnTo>
                    <a:pt x="2702" y="21730"/>
                  </a:lnTo>
                  <a:lnTo>
                    <a:pt x="2642" y="21790"/>
                  </a:lnTo>
                  <a:lnTo>
                    <a:pt x="2402" y="21970"/>
                  </a:lnTo>
                  <a:lnTo>
                    <a:pt x="2402" y="21970"/>
                  </a:lnTo>
                  <a:lnTo>
                    <a:pt x="2642" y="21850"/>
                  </a:lnTo>
                  <a:lnTo>
                    <a:pt x="2702" y="21790"/>
                  </a:lnTo>
                  <a:lnTo>
                    <a:pt x="3242" y="21550"/>
                  </a:lnTo>
                  <a:lnTo>
                    <a:pt x="3842" y="21370"/>
                  </a:lnTo>
                  <a:lnTo>
                    <a:pt x="4263" y="21310"/>
                  </a:lnTo>
                  <a:lnTo>
                    <a:pt x="4743" y="21250"/>
                  </a:lnTo>
                  <a:lnTo>
                    <a:pt x="4863" y="21250"/>
                  </a:lnTo>
                  <a:lnTo>
                    <a:pt x="4623" y="21310"/>
                  </a:lnTo>
                  <a:lnTo>
                    <a:pt x="4383" y="21370"/>
                  </a:lnTo>
                  <a:lnTo>
                    <a:pt x="4022" y="21490"/>
                  </a:lnTo>
                  <a:lnTo>
                    <a:pt x="3542" y="21790"/>
                  </a:lnTo>
                  <a:lnTo>
                    <a:pt x="3062" y="22150"/>
                  </a:lnTo>
                  <a:lnTo>
                    <a:pt x="2942" y="22270"/>
                  </a:lnTo>
                  <a:lnTo>
                    <a:pt x="2942" y="22330"/>
                  </a:lnTo>
                  <a:lnTo>
                    <a:pt x="3002" y="22330"/>
                  </a:lnTo>
                  <a:lnTo>
                    <a:pt x="3122" y="22210"/>
                  </a:lnTo>
                  <a:lnTo>
                    <a:pt x="3602" y="21910"/>
                  </a:lnTo>
                  <a:lnTo>
                    <a:pt x="4142" y="21730"/>
                  </a:lnTo>
                  <a:lnTo>
                    <a:pt x="4443" y="21610"/>
                  </a:lnTo>
                  <a:lnTo>
                    <a:pt x="4863" y="21430"/>
                  </a:lnTo>
                  <a:lnTo>
                    <a:pt x="5103" y="21310"/>
                  </a:lnTo>
                  <a:lnTo>
                    <a:pt x="5343" y="21370"/>
                  </a:lnTo>
                  <a:lnTo>
                    <a:pt x="5043" y="21490"/>
                  </a:lnTo>
                  <a:lnTo>
                    <a:pt x="4683" y="21610"/>
                  </a:lnTo>
                  <a:lnTo>
                    <a:pt x="4203" y="21910"/>
                  </a:lnTo>
                  <a:lnTo>
                    <a:pt x="4022" y="22030"/>
                  </a:lnTo>
                  <a:lnTo>
                    <a:pt x="4203" y="21970"/>
                  </a:lnTo>
                  <a:lnTo>
                    <a:pt x="4743" y="21730"/>
                  </a:lnTo>
                  <a:lnTo>
                    <a:pt x="5343" y="21610"/>
                  </a:lnTo>
                  <a:lnTo>
                    <a:pt x="5703" y="21550"/>
                  </a:lnTo>
                  <a:lnTo>
                    <a:pt x="6003" y="21550"/>
                  </a:lnTo>
                  <a:lnTo>
                    <a:pt x="6484" y="21670"/>
                  </a:lnTo>
                  <a:lnTo>
                    <a:pt x="5763" y="21790"/>
                  </a:lnTo>
                  <a:lnTo>
                    <a:pt x="5583" y="21790"/>
                  </a:lnTo>
                  <a:lnTo>
                    <a:pt x="5283" y="21850"/>
                  </a:lnTo>
                  <a:lnTo>
                    <a:pt x="4983" y="21970"/>
                  </a:lnTo>
                  <a:lnTo>
                    <a:pt x="4863" y="22090"/>
                  </a:lnTo>
                  <a:lnTo>
                    <a:pt x="4803" y="22150"/>
                  </a:lnTo>
                  <a:lnTo>
                    <a:pt x="4863" y="22150"/>
                  </a:lnTo>
                  <a:lnTo>
                    <a:pt x="5043" y="22030"/>
                  </a:lnTo>
                  <a:lnTo>
                    <a:pt x="5283" y="21970"/>
                  </a:lnTo>
                  <a:lnTo>
                    <a:pt x="5583" y="21910"/>
                  </a:lnTo>
                  <a:lnTo>
                    <a:pt x="5703" y="21910"/>
                  </a:lnTo>
                  <a:lnTo>
                    <a:pt x="6604" y="21970"/>
                  </a:lnTo>
                  <a:lnTo>
                    <a:pt x="6844" y="21970"/>
                  </a:lnTo>
                  <a:lnTo>
                    <a:pt x="6484" y="22030"/>
                  </a:lnTo>
                  <a:lnTo>
                    <a:pt x="6003" y="22150"/>
                  </a:lnTo>
                  <a:lnTo>
                    <a:pt x="5523" y="22390"/>
                  </a:lnTo>
                  <a:lnTo>
                    <a:pt x="5343" y="22510"/>
                  </a:lnTo>
                  <a:lnTo>
                    <a:pt x="5403" y="22510"/>
                  </a:lnTo>
                  <a:lnTo>
                    <a:pt x="5523" y="22450"/>
                  </a:lnTo>
                  <a:lnTo>
                    <a:pt x="6063" y="22270"/>
                  </a:lnTo>
                  <a:lnTo>
                    <a:pt x="6484" y="22210"/>
                  </a:lnTo>
                  <a:lnTo>
                    <a:pt x="6844" y="22210"/>
                  </a:lnTo>
                  <a:lnTo>
                    <a:pt x="6784" y="22270"/>
                  </a:lnTo>
                  <a:lnTo>
                    <a:pt x="6724" y="22270"/>
                  </a:lnTo>
                  <a:lnTo>
                    <a:pt x="6243" y="22390"/>
                  </a:lnTo>
                  <a:lnTo>
                    <a:pt x="6063" y="22450"/>
                  </a:lnTo>
                  <a:lnTo>
                    <a:pt x="7324" y="22450"/>
                  </a:lnTo>
                  <a:lnTo>
                    <a:pt x="7684" y="22510"/>
                  </a:lnTo>
                  <a:lnTo>
                    <a:pt x="6784" y="22510"/>
                  </a:lnTo>
                  <a:lnTo>
                    <a:pt x="7144" y="22571"/>
                  </a:lnTo>
                  <a:lnTo>
                    <a:pt x="7804" y="22691"/>
                  </a:lnTo>
                  <a:lnTo>
                    <a:pt x="7444" y="22751"/>
                  </a:lnTo>
                  <a:lnTo>
                    <a:pt x="6784" y="22871"/>
                  </a:lnTo>
                  <a:lnTo>
                    <a:pt x="6544" y="22991"/>
                  </a:lnTo>
                  <a:lnTo>
                    <a:pt x="6784" y="22931"/>
                  </a:lnTo>
                  <a:lnTo>
                    <a:pt x="7444" y="22871"/>
                  </a:lnTo>
                  <a:lnTo>
                    <a:pt x="8164" y="22871"/>
                  </a:lnTo>
                  <a:lnTo>
                    <a:pt x="8584" y="22931"/>
                  </a:lnTo>
                  <a:lnTo>
                    <a:pt x="8224" y="22931"/>
                  </a:lnTo>
                  <a:lnTo>
                    <a:pt x="7924" y="22991"/>
                  </a:lnTo>
                  <a:lnTo>
                    <a:pt x="7624" y="23051"/>
                  </a:lnTo>
                  <a:lnTo>
                    <a:pt x="7564" y="23111"/>
                  </a:lnTo>
                  <a:lnTo>
                    <a:pt x="7504" y="23111"/>
                  </a:lnTo>
                  <a:lnTo>
                    <a:pt x="7204" y="23171"/>
                  </a:lnTo>
                  <a:lnTo>
                    <a:pt x="6964" y="23291"/>
                  </a:lnTo>
                  <a:lnTo>
                    <a:pt x="6784" y="23411"/>
                  </a:lnTo>
                  <a:lnTo>
                    <a:pt x="6964" y="23351"/>
                  </a:lnTo>
                  <a:lnTo>
                    <a:pt x="7264" y="23291"/>
                  </a:lnTo>
                  <a:lnTo>
                    <a:pt x="7564" y="23231"/>
                  </a:lnTo>
                  <a:lnTo>
                    <a:pt x="7744" y="23231"/>
                  </a:lnTo>
                  <a:lnTo>
                    <a:pt x="7624" y="23291"/>
                  </a:lnTo>
                  <a:lnTo>
                    <a:pt x="7384" y="23351"/>
                  </a:lnTo>
                  <a:lnTo>
                    <a:pt x="7324" y="23411"/>
                  </a:lnTo>
                  <a:lnTo>
                    <a:pt x="7444" y="23411"/>
                  </a:lnTo>
                  <a:lnTo>
                    <a:pt x="7684" y="23291"/>
                  </a:lnTo>
                  <a:lnTo>
                    <a:pt x="7924" y="23291"/>
                  </a:lnTo>
                  <a:lnTo>
                    <a:pt x="8224" y="23231"/>
                  </a:lnTo>
                  <a:lnTo>
                    <a:pt x="8524" y="23291"/>
                  </a:lnTo>
                  <a:lnTo>
                    <a:pt x="8764" y="23291"/>
                  </a:lnTo>
                  <a:lnTo>
                    <a:pt x="8945" y="23351"/>
                  </a:lnTo>
                  <a:lnTo>
                    <a:pt x="8584" y="23411"/>
                  </a:lnTo>
                  <a:lnTo>
                    <a:pt x="8464" y="23471"/>
                  </a:lnTo>
                  <a:lnTo>
                    <a:pt x="8104" y="23531"/>
                  </a:lnTo>
                  <a:lnTo>
                    <a:pt x="7744" y="23591"/>
                  </a:lnTo>
                  <a:lnTo>
                    <a:pt x="7024" y="23891"/>
                  </a:lnTo>
                  <a:lnTo>
                    <a:pt x="6844" y="24011"/>
                  </a:lnTo>
                  <a:lnTo>
                    <a:pt x="6844" y="24011"/>
                  </a:lnTo>
                  <a:lnTo>
                    <a:pt x="7084" y="23951"/>
                  </a:lnTo>
                  <a:lnTo>
                    <a:pt x="7744" y="23771"/>
                  </a:lnTo>
                  <a:lnTo>
                    <a:pt x="7804" y="23771"/>
                  </a:lnTo>
                  <a:lnTo>
                    <a:pt x="8524" y="23711"/>
                  </a:lnTo>
                  <a:lnTo>
                    <a:pt x="8945" y="23711"/>
                  </a:lnTo>
                  <a:lnTo>
                    <a:pt x="8704" y="23771"/>
                  </a:lnTo>
                  <a:lnTo>
                    <a:pt x="8224" y="23891"/>
                  </a:lnTo>
                  <a:lnTo>
                    <a:pt x="7804" y="24071"/>
                  </a:lnTo>
                  <a:lnTo>
                    <a:pt x="7444" y="24191"/>
                  </a:lnTo>
                  <a:lnTo>
                    <a:pt x="7204" y="24311"/>
                  </a:lnTo>
                  <a:lnTo>
                    <a:pt x="7204" y="24311"/>
                  </a:lnTo>
                  <a:lnTo>
                    <a:pt x="7504" y="24251"/>
                  </a:lnTo>
                  <a:lnTo>
                    <a:pt x="7864" y="24131"/>
                  </a:lnTo>
                  <a:lnTo>
                    <a:pt x="8284" y="24011"/>
                  </a:lnTo>
                  <a:lnTo>
                    <a:pt x="8704" y="24011"/>
                  </a:lnTo>
                  <a:lnTo>
                    <a:pt x="9125" y="23951"/>
                  </a:lnTo>
                  <a:lnTo>
                    <a:pt x="9485" y="24011"/>
                  </a:lnTo>
                  <a:lnTo>
                    <a:pt x="9665" y="24011"/>
                  </a:lnTo>
                  <a:lnTo>
                    <a:pt x="10445" y="24071"/>
                  </a:lnTo>
                  <a:lnTo>
                    <a:pt x="10625" y="24071"/>
                  </a:lnTo>
                  <a:lnTo>
                    <a:pt x="10805" y="24191"/>
                  </a:lnTo>
                  <a:lnTo>
                    <a:pt x="10265" y="24131"/>
                  </a:lnTo>
                  <a:lnTo>
                    <a:pt x="8945" y="24131"/>
                  </a:lnTo>
                  <a:lnTo>
                    <a:pt x="8584" y="24191"/>
                  </a:lnTo>
                  <a:lnTo>
                    <a:pt x="8344" y="24371"/>
                  </a:lnTo>
                  <a:lnTo>
                    <a:pt x="8344" y="24371"/>
                  </a:lnTo>
                  <a:lnTo>
                    <a:pt x="8584" y="24251"/>
                  </a:lnTo>
                  <a:lnTo>
                    <a:pt x="9365" y="24251"/>
                  </a:lnTo>
                  <a:lnTo>
                    <a:pt x="10265" y="24371"/>
                  </a:lnTo>
                  <a:lnTo>
                    <a:pt x="10745" y="24491"/>
                  </a:lnTo>
                  <a:lnTo>
                    <a:pt x="9905" y="24431"/>
                  </a:lnTo>
                  <a:lnTo>
                    <a:pt x="9185" y="24491"/>
                  </a:lnTo>
                  <a:lnTo>
                    <a:pt x="8825" y="24551"/>
                  </a:lnTo>
                  <a:lnTo>
                    <a:pt x="9185" y="24551"/>
                  </a:lnTo>
                  <a:lnTo>
                    <a:pt x="9905" y="24611"/>
                  </a:lnTo>
                  <a:lnTo>
                    <a:pt x="10685" y="24671"/>
                  </a:lnTo>
                  <a:lnTo>
                    <a:pt x="11166" y="24791"/>
                  </a:lnTo>
                  <a:lnTo>
                    <a:pt x="11766" y="24851"/>
                  </a:lnTo>
                  <a:lnTo>
                    <a:pt x="11826" y="24912"/>
                  </a:lnTo>
                  <a:lnTo>
                    <a:pt x="11826" y="24912"/>
                  </a:lnTo>
                  <a:lnTo>
                    <a:pt x="11406" y="24851"/>
                  </a:lnTo>
                  <a:lnTo>
                    <a:pt x="10565" y="24791"/>
                  </a:lnTo>
                  <a:lnTo>
                    <a:pt x="9845" y="24851"/>
                  </a:lnTo>
                  <a:lnTo>
                    <a:pt x="9665" y="24912"/>
                  </a:lnTo>
                  <a:lnTo>
                    <a:pt x="9845" y="24912"/>
                  </a:lnTo>
                  <a:lnTo>
                    <a:pt x="10565" y="24972"/>
                  </a:lnTo>
                  <a:lnTo>
                    <a:pt x="11346" y="25092"/>
                  </a:lnTo>
                  <a:lnTo>
                    <a:pt x="11826" y="25212"/>
                  </a:lnTo>
                  <a:lnTo>
                    <a:pt x="12246" y="25332"/>
                  </a:lnTo>
                  <a:lnTo>
                    <a:pt x="12306" y="25392"/>
                  </a:lnTo>
                  <a:lnTo>
                    <a:pt x="12186" y="25392"/>
                  </a:lnTo>
                  <a:lnTo>
                    <a:pt x="12066" y="25332"/>
                  </a:lnTo>
                  <a:lnTo>
                    <a:pt x="11226" y="25272"/>
                  </a:lnTo>
                  <a:lnTo>
                    <a:pt x="10925" y="25272"/>
                  </a:lnTo>
                  <a:lnTo>
                    <a:pt x="10805" y="25212"/>
                  </a:lnTo>
                  <a:lnTo>
                    <a:pt x="10385" y="25212"/>
                  </a:lnTo>
                  <a:lnTo>
                    <a:pt x="10205" y="25152"/>
                  </a:lnTo>
                  <a:lnTo>
                    <a:pt x="10145" y="25152"/>
                  </a:lnTo>
                  <a:lnTo>
                    <a:pt x="10205" y="25212"/>
                  </a:lnTo>
                  <a:lnTo>
                    <a:pt x="9665" y="24912"/>
                  </a:lnTo>
                  <a:lnTo>
                    <a:pt x="9425" y="24731"/>
                  </a:lnTo>
                  <a:lnTo>
                    <a:pt x="9545" y="24912"/>
                  </a:lnTo>
                  <a:lnTo>
                    <a:pt x="10025" y="25392"/>
                  </a:lnTo>
                  <a:lnTo>
                    <a:pt x="9905" y="25392"/>
                  </a:lnTo>
                  <a:lnTo>
                    <a:pt x="9845" y="25332"/>
                  </a:lnTo>
                  <a:lnTo>
                    <a:pt x="9425" y="25212"/>
                  </a:lnTo>
                  <a:lnTo>
                    <a:pt x="9125" y="25152"/>
                  </a:lnTo>
                  <a:lnTo>
                    <a:pt x="8885" y="25092"/>
                  </a:lnTo>
                  <a:lnTo>
                    <a:pt x="8825" y="25092"/>
                  </a:lnTo>
                  <a:lnTo>
                    <a:pt x="8878" y="25145"/>
                  </a:lnTo>
                  <a:lnTo>
                    <a:pt x="8878" y="25145"/>
                  </a:lnTo>
                  <a:lnTo>
                    <a:pt x="8344" y="25092"/>
                  </a:lnTo>
                  <a:lnTo>
                    <a:pt x="8104" y="25092"/>
                  </a:lnTo>
                  <a:lnTo>
                    <a:pt x="8344" y="25152"/>
                  </a:lnTo>
                  <a:lnTo>
                    <a:pt x="8825" y="25392"/>
                  </a:lnTo>
                  <a:lnTo>
                    <a:pt x="5763" y="25392"/>
                  </a:lnTo>
                  <a:lnTo>
                    <a:pt x="5463" y="25332"/>
                  </a:lnTo>
                  <a:lnTo>
                    <a:pt x="5043" y="25332"/>
                  </a:lnTo>
                  <a:lnTo>
                    <a:pt x="4683" y="25212"/>
                  </a:lnTo>
                  <a:lnTo>
                    <a:pt x="4383" y="25152"/>
                  </a:lnTo>
                  <a:lnTo>
                    <a:pt x="4203" y="25092"/>
                  </a:lnTo>
                  <a:lnTo>
                    <a:pt x="4082" y="25032"/>
                  </a:lnTo>
                  <a:lnTo>
                    <a:pt x="3962" y="24972"/>
                  </a:lnTo>
                  <a:lnTo>
                    <a:pt x="4022" y="25032"/>
                  </a:lnTo>
                  <a:lnTo>
                    <a:pt x="4142" y="25152"/>
                  </a:lnTo>
                  <a:lnTo>
                    <a:pt x="4323" y="25212"/>
                  </a:lnTo>
                  <a:lnTo>
                    <a:pt x="4623" y="25392"/>
                  </a:lnTo>
                  <a:lnTo>
                    <a:pt x="1741" y="25392"/>
                  </a:lnTo>
                  <a:lnTo>
                    <a:pt x="1681" y="25512"/>
                  </a:lnTo>
                  <a:lnTo>
                    <a:pt x="1561" y="26292"/>
                  </a:lnTo>
                  <a:lnTo>
                    <a:pt x="3602" y="26292"/>
                  </a:lnTo>
                  <a:lnTo>
                    <a:pt x="3662" y="26352"/>
                  </a:lnTo>
                  <a:lnTo>
                    <a:pt x="3902" y="26412"/>
                  </a:lnTo>
                  <a:lnTo>
                    <a:pt x="4383" y="26412"/>
                  </a:lnTo>
                  <a:lnTo>
                    <a:pt x="4383" y="26472"/>
                  </a:lnTo>
                  <a:lnTo>
                    <a:pt x="4563" y="26472"/>
                  </a:lnTo>
                  <a:lnTo>
                    <a:pt x="4803" y="26532"/>
                  </a:lnTo>
                  <a:lnTo>
                    <a:pt x="4323" y="26532"/>
                  </a:lnTo>
                  <a:lnTo>
                    <a:pt x="3722" y="26592"/>
                  </a:lnTo>
                  <a:lnTo>
                    <a:pt x="2882" y="26652"/>
                  </a:lnTo>
                  <a:lnTo>
                    <a:pt x="2462" y="26712"/>
                  </a:lnTo>
                  <a:lnTo>
                    <a:pt x="2882" y="26772"/>
                  </a:lnTo>
                  <a:lnTo>
                    <a:pt x="3722" y="26832"/>
                  </a:lnTo>
                  <a:lnTo>
                    <a:pt x="4263" y="26952"/>
                  </a:lnTo>
                  <a:lnTo>
                    <a:pt x="3842" y="26952"/>
                  </a:lnTo>
                  <a:lnTo>
                    <a:pt x="2942" y="27072"/>
                  </a:lnTo>
                  <a:lnTo>
                    <a:pt x="2102" y="27253"/>
                  </a:lnTo>
                  <a:lnTo>
                    <a:pt x="1741" y="27313"/>
                  </a:lnTo>
                  <a:lnTo>
                    <a:pt x="2102" y="27313"/>
                  </a:lnTo>
                  <a:lnTo>
                    <a:pt x="2942" y="27373"/>
                  </a:lnTo>
                  <a:lnTo>
                    <a:pt x="3002" y="27373"/>
                  </a:lnTo>
                  <a:lnTo>
                    <a:pt x="2702" y="27493"/>
                  </a:lnTo>
                  <a:lnTo>
                    <a:pt x="1321" y="27493"/>
                  </a:lnTo>
                  <a:lnTo>
                    <a:pt x="1201" y="28153"/>
                  </a:lnTo>
                  <a:lnTo>
                    <a:pt x="961" y="28273"/>
                  </a:lnTo>
                  <a:lnTo>
                    <a:pt x="1201" y="28213"/>
                  </a:lnTo>
                  <a:lnTo>
                    <a:pt x="1201" y="28393"/>
                  </a:lnTo>
                  <a:lnTo>
                    <a:pt x="2042" y="28393"/>
                  </a:lnTo>
                  <a:lnTo>
                    <a:pt x="1501" y="28693"/>
                  </a:lnTo>
                  <a:lnTo>
                    <a:pt x="1201" y="28873"/>
                  </a:lnTo>
                  <a:lnTo>
                    <a:pt x="1081" y="28933"/>
                  </a:lnTo>
                  <a:lnTo>
                    <a:pt x="1" y="29654"/>
                  </a:lnTo>
                  <a:lnTo>
                    <a:pt x="1" y="29654"/>
                  </a:lnTo>
                  <a:lnTo>
                    <a:pt x="1081" y="29173"/>
                  </a:lnTo>
                  <a:lnTo>
                    <a:pt x="1141" y="29113"/>
                  </a:lnTo>
                  <a:lnTo>
                    <a:pt x="1621" y="28993"/>
                  </a:lnTo>
                  <a:lnTo>
                    <a:pt x="2522" y="28633"/>
                  </a:lnTo>
                  <a:lnTo>
                    <a:pt x="3302" y="28393"/>
                  </a:lnTo>
                  <a:lnTo>
                    <a:pt x="2882" y="28693"/>
                  </a:lnTo>
                  <a:lnTo>
                    <a:pt x="2522" y="28993"/>
                  </a:lnTo>
                  <a:lnTo>
                    <a:pt x="2162" y="29353"/>
                  </a:lnTo>
                  <a:lnTo>
                    <a:pt x="1922" y="29654"/>
                  </a:lnTo>
                  <a:lnTo>
                    <a:pt x="1021" y="29654"/>
                  </a:lnTo>
                  <a:lnTo>
                    <a:pt x="961" y="30554"/>
                  </a:lnTo>
                  <a:lnTo>
                    <a:pt x="1922" y="30554"/>
                  </a:lnTo>
                  <a:lnTo>
                    <a:pt x="1741" y="30854"/>
                  </a:lnTo>
                  <a:lnTo>
                    <a:pt x="1561" y="31334"/>
                  </a:lnTo>
                  <a:lnTo>
                    <a:pt x="1501" y="31694"/>
                  </a:lnTo>
                  <a:lnTo>
                    <a:pt x="1621" y="31394"/>
                  </a:lnTo>
                  <a:lnTo>
                    <a:pt x="1922" y="30974"/>
                  </a:lnTo>
                  <a:lnTo>
                    <a:pt x="2282" y="30554"/>
                  </a:lnTo>
                  <a:lnTo>
                    <a:pt x="2702" y="30554"/>
                  </a:lnTo>
                  <a:lnTo>
                    <a:pt x="2642" y="30734"/>
                  </a:lnTo>
                  <a:lnTo>
                    <a:pt x="2522" y="31274"/>
                  </a:lnTo>
                  <a:lnTo>
                    <a:pt x="2462" y="31754"/>
                  </a:lnTo>
                  <a:lnTo>
                    <a:pt x="841" y="31754"/>
                  </a:lnTo>
                  <a:lnTo>
                    <a:pt x="841" y="32715"/>
                  </a:lnTo>
                  <a:lnTo>
                    <a:pt x="3542" y="32715"/>
                  </a:lnTo>
                  <a:lnTo>
                    <a:pt x="3482" y="32775"/>
                  </a:lnTo>
                  <a:lnTo>
                    <a:pt x="3302" y="33015"/>
                  </a:lnTo>
                  <a:lnTo>
                    <a:pt x="3122" y="33255"/>
                  </a:lnTo>
                  <a:lnTo>
                    <a:pt x="3062" y="33375"/>
                  </a:lnTo>
                  <a:lnTo>
                    <a:pt x="3122" y="33315"/>
                  </a:lnTo>
                  <a:lnTo>
                    <a:pt x="3362" y="33075"/>
                  </a:lnTo>
                  <a:lnTo>
                    <a:pt x="3482" y="32955"/>
                  </a:lnTo>
                  <a:lnTo>
                    <a:pt x="3842" y="32715"/>
                  </a:lnTo>
                  <a:lnTo>
                    <a:pt x="3902" y="32715"/>
                  </a:lnTo>
                  <a:lnTo>
                    <a:pt x="3662" y="33075"/>
                  </a:lnTo>
                  <a:lnTo>
                    <a:pt x="3542" y="33435"/>
                  </a:lnTo>
                  <a:lnTo>
                    <a:pt x="3422" y="33435"/>
                  </a:lnTo>
                  <a:lnTo>
                    <a:pt x="3422" y="33495"/>
                  </a:lnTo>
                  <a:lnTo>
                    <a:pt x="3062" y="33675"/>
                  </a:lnTo>
                  <a:lnTo>
                    <a:pt x="2942" y="33795"/>
                  </a:lnTo>
                  <a:lnTo>
                    <a:pt x="2942" y="33795"/>
                  </a:lnTo>
                  <a:lnTo>
                    <a:pt x="3122" y="33735"/>
                  </a:lnTo>
                  <a:lnTo>
                    <a:pt x="3422" y="33735"/>
                  </a:lnTo>
                  <a:lnTo>
                    <a:pt x="2942" y="33915"/>
                  </a:lnTo>
                  <a:lnTo>
                    <a:pt x="2522" y="34216"/>
                  </a:lnTo>
                  <a:lnTo>
                    <a:pt x="841" y="34216"/>
                  </a:lnTo>
                  <a:lnTo>
                    <a:pt x="841" y="35656"/>
                  </a:lnTo>
                  <a:lnTo>
                    <a:pt x="2222" y="35656"/>
                  </a:lnTo>
                  <a:lnTo>
                    <a:pt x="2042" y="35776"/>
                  </a:lnTo>
                  <a:lnTo>
                    <a:pt x="2462" y="35656"/>
                  </a:lnTo>
                  <a:lnTo>
                    <a:pt x="2822" y="35656"/>
                  </a:lnTo>
                  <a:lnTo>
                    <a:pt x="2522" y="35956"/>
                  </a:lnTo>
                  <a:lnTo>
                    <a:pt x="2222" y="36256"/>
                  </a:lnTo>
                  <a:lnTo>
                    <a:pt x="1801" y="36857"/>
                  </a:lnTo>
                  <a:lnTo>
                    <a:pt x="1681" y="37037"/>
                  </a:lnTo>
                  <a:lnTo>
                    <a:pt x="1681" y="37097"/>
                  </a:lnTo>
                  <a:lnTo>
                    <a:pt x="1741" y="37037"/>
                  </a:lnTo>
                  <a:lnTo>
                    <a:pt x="1862" y="36917"/>
                  </a:lnTo>
                  <a:lnTo>
                    <a:pt x="2402" y="36436"/>
                  </a:lnTo>
                  <a:lnTo>
                    <a:pt x="2762" y="36256"/>
                  </a:lnTo>
                  <a:lnTo>
                    <a:pt x="2642" y="36376"/>
                  </a:lnTo>
                  <a:lnTo>
                    <a:pt x="2462" y="36617"/>
                  </a:lnTo>
                  <a:lnTo>
                    <a:pt x="2342" y="36797"/>
                  </a:lnTo>
                  <a:lnTo>
                    <a:pt x="2282" y="36977"/>
                  </a:lnTo>
                  <a:lnTo>
                    <a:pt x="2282" y="37037"/>
                  </a:lnTo>
                  <a:lnTo>
                    <a:pt x="2342" y="36977"/>
                  </a:lnTo>
                  <a:lnTo>
                    <a:pt x="2402" y="36857"/>
                  </a:lnTo>
                  <a:lnTo>
                    <a:pt x="2582" y="36737"/>
                  </a:lnTo>
                  <a:lnTo>
                    <a:pt x="2822" y="36557"/>
                  </a:lnTo>
                  <a:lnTo>
                    <a:pt x="3182" y="36436"/>
                  </a:lnTo>
                  <a:lnTo>
                    <a:pt x="3122" y="36497"/>
                  </a:lnTo>
                  <a:lnTo>
                    <a:pt x="2942" y="36797"/>
                  </a:lnTo>
                  <a:lnTo>
                    <a:pt x="2762" y="37157"/>
                  </a:lnTo>
                  <a:lnTo>
                    <a:pt x="961" y="37157"/>
                  </a:lnTo>
                  <a:lnTo>
                    <a:pt x="1141" y="38657"/>
                  </a:lnTo>
                  <a:lnTo>
                    <a:pt x="2882" y="38657"/>
                  </a:lnTo>
                  <a:lnTo>
                    <a:pt x="2942" y="38838"/>
                  </a:lnTo>
                  <a:lnTo>
                    <a:pt x="3002" y="38657"/>
                  </a:lnTo>
                  <a:lnTo>
                    <a:pt x="3242" y="38657"/>
                  </a:lnTo>
                  <a:lnTo>
                    <a:pt x="3302" y="39138"/>
                  </a:lnTo>
                  <a:lnTo>
                    <a:pt x="3362" y="39558"/>
                  </a:lnTo>
                  <a:lnTo>
                    <a:pt x="3482" y="39918"/>
                  </a:lnTo>
                  <a:lnTo>
                    <a:pt x="3542" y="40218"/>
                  </a:lnTo>
                  <a:lnTo>
                    <a:pt x="3602" y="40278"/>
                  </a:lnTo>
                  <a:lnTo>
                    <a:pt x="3602" y="40158"/>
                  </a:lnTo>
                  <a:lnTo>
                    <a:pt x="3542" y="39918"/>
                  </a:lnTo>
                  <a:lnTo>
                    <a:pt x="3542" y="39558"/>
                  </a:lnTo>
                  <a:lnTo>
                    <a:pt x="3542" y="39138"/>
                  </a:lnTo>
                  <a:lnTo>
                    <a:pt x="3602" y="38838"/>
                  </a:lnTo>
                  <a:lnTo>
                    <a:pt x="3662" y="38657"/>
                  </a:lnTo>
                  <a:lnTo>
                    <a:pt x="4082" y="38657"/>
                  </a:lnTo>
                  <a:lnTo>
                    <a:pt x="4203" y="38838"/>
                  </a:lnTo>
                  <a:lnTo>
                    <a:pt x="4443" y="39198"/>
                  </a:lnTo>
                  <a:lnTo>
                    <a:pt x="4803" y="39618"/>
                  </a:lnTo>
                  <a:lnTo>
                    <a:pt x="5103" y="39918"/>
                  </a:lnTo>
                  <a:lnTo>
                    <a:pt x="5463" y="40158"/>
                  </a:lnTo>
                  <a:lnTo>
                    <a:pt x="5703" y="40338"/>
                  </a:lnTo>
                  <a:lnTo>
                    <a:pt x="5763" y="40338"/>
                  </a:lnTo>
                  <a:lnTo>
                    <a:pt x="5703" y="40278"/>
                  </a:lnTo>
                  <a:lnTo>
                    <a:pt x="5523" y="40098"/>
                  </a:lnTo>
                  <a:lnTo>
                    <a:pt x="5283" y="39798"/>
                  </a:lnTo>
                  <a:lnTo>
                    <a:pt x="4983" y="39438"/>
                  </a:lnTo>
                  <a:lnTo>
                    <a:pt x="4803" y="39018"/>
                  </a:lnTo>
                  <a:lnTo>
                    <a:pt x="4623" y="38657"/>
                  </a:lnTo>
                  <a:lnTo>
                    <a:pt x="4863" y="38657"/>
                  </a:lnTo>
                  <a:lnTo>
                    <a:pt x="5163" y="38898"/>
                  </a:lnTo>
                  <a:lnTo>
                    <a:pt x="5403" y="39018"/>
                  </a:lnTo>
                  <a:lnTo>
                    <a:pt x="5463" y="39018"/>
                  </a:lnTo>
                  <a:lnTo>
                    <a:pt x="5403" y="38958"/>
                  </a:lnTo>
                  <a:lnTo>
                    <a:pt x="5223" y="38838"/>
                  </a:lnTo>
                  <a:lnTo>
                    <a:pt x="5103" y="38657"/>
                  </a:lnTo>
                  <a:lnTo>
                    <a:pt x="9425" y="38657"/>
                  </a:lnTo>
                  <a:lnTo>
                    <a:pt x="8584" y="40878"/>
                  </a:lnTo>
                  <a:lnTo>
                    <a:pt x="1441" y="40878"/>
                  </a:lnTo>
                  <a:lnTo>
                    <a:pt x="1741" y="42319"/>
                  </a:lnTo>
                  <a:lnTo>
                    <a:pt x="8164" y="42319"/>
                  </a:lnTo>
                  <a:lnTo>
                    <a:pt x="7684" y="43940"/>
                  </a:lnTo>
                  <a:lnTo>
                    <a:pt x="2162" y="43940"/>
                  </a:lnTo>
                  <a:lnTo>
                    <a:pt x="2762" y="46041"/>
                  </a:lnTo>
                  <a:lnTo>
                    <a:pt x="7204" y="46041"/>
                  </a:lnTo>
                  <a:lnTo>
                    <a:pt x="6844" y="47781"/>
                  </a:lnTo>
                  <a:lnTo>
                    <a:pt x="3362" y="47781"/>
                  </a:lnTo>
                  <a:lnTo>
                    <a:pt x="3842" y="48982"/>
                  </a:lnTo>
                  <a:lnTo>
                    <a:pt x="4383" y="50122"/>
                  </a:lnTo>
                  <a:lnTo>
                    <a:pt x="6484" y="50122"/>
                  </a:lnTo>
                  <a:lnTo>
                    <a:pt x="6243" y="51863"/>
                  </a:lnTo>
                  <a:lnTo>
                    <a:pt x="5223" y="51863"/>
                  </a:lnTo>
                  <a:lnTo>
                    <a:pt x="6123" y="53424"/>
                  </a:lnTo>
                  <a:lnTo>
                    <a:pt x="6063" y="54324"/>
                  </a:lnTo>
                  <a:lnTo>
                    <a:pt x="6664" y="54384"/>
                  </a:lnTo>
                  <a:lnTo>
                    <a:pt x="7204" y="55165"/>
                  </a:lnTo>
                  <a:lnTo>
                    <a:pt x="65129" y="55165"/>
                  </a:lnTo>
                  <a:lnTo>
                    <a:pt x="65249" y="56065"/>
                  </a:lnTo>
                  <a:lnTo>
                    <a:pt x="65249" y="56245"/>
                  </a:lnTo>
                  <a:lnTo>
                    <a:pt x="68730" y="55885"/>
                  </a:lnTo>
                  <a:lnTo>
                    <a:pt x="68670" y="55645"/>
                  </a:lnTo>
                  <a:lnTo>
                    <a:pt x="68610" y="55165"/>
                  </a:lnTo>
                  <a:lnTo>
                    <a:pt x="69090" y="55165"/>
                  </a:lnTo>
                  <a:lnTo>
                    <a:pt x="70051" y="53544"/>
                  </a:lnTo>
                  <a:lnTo>
                    <a:pt x="71011" y="51863"/>
                  </a:lnTo>
                  <a:lnTo>
                    <a:pt x="68070" y="51863"/>
                  </a:lnTo>
                  <a:lnTo>
                    <a:pt x="67710" y="50122"/>
                  </a:lnTo>
                  <a:lnTo>
                    <a:pt x="71852" y="50122"/>
                  </a:lnTo>
                  <a:lnTo>
                    <a:pt x="72392" y="48982"/>
                  </a:lnTo>
                  <a:lnTo>
                    <a:pt x="72872" y="47781"/>
                  </a:lnTo>
                  <a:lnTo>
                    <a:pt x="67170" y="47781"/>
                  </a:lnTo>
                  <a:lnTo>
                    <a:pt x="66749" y="46041"/>
                  </a:lnTo>
                  <a:lnTo>
                    <a:pt x="73472" y="46041"/>
                  </a:lnTo>
                  <a:lnTo>
                    <a:pt x="74132" y="43940"/>
                  </a:lnTo>
                  <a:lnTo>
                    <a:pt x="66149" y="43940"/>
                  </a:lnTo>
                  <a:lnTo>
                    <a:pt x="65669" y="42319"/>
                  </a:lnTo>
                  <a:lnTo>
                    <a:pt x="74493" y="42319"/>
                  </a:lnTo>
                  <a:lnTo>
                    <a:pt x="74793" y="40878"/>
                  </a:lnTo>
                  <a:lnTo>
                    <a:pt x="65189" y="40878"/>
                  </a:lnTo>
                  <a:lnTo>
                    <a:pt x="64408" y="38657"/>
                  </a:lnTo>
                  <a:lnTo>
                    <a:pt x="75153" y="38657"/>
                  </a:lnTo>
                  <a:lnTo>
                    <a:pt x="75273" y="37157"/>
                  </a:lnTo>
                  <a:lnTo>
                    <a:pt x="63868" y="37157"/>
                  </a:lnTo>
                  <a:lnTo>
                    <a:pt x="63208" y="35656"/>
                  </a:lnTo>
                  <a:lnTo>
                    <a:pt x="75393" y="35656"/>
                  </a:lnTo>
                  <a:lnTo>
                    <a:pt x="75453" y="34216"/>
                  </a:lnTo>
                  <a:lnTo>
                    <a:pt x="62608" y="34216"/>
                  </a:lnTo>
                  <a:lnTo>
                    <a:pt x="61887" y="32715"/>
                  </a:lnTo>
                  <a:lnTo>
                    <a:pt x="75453" y="32715"/>
                  </a:lnTo>
                  <a:lnTo>
                    <a:pt x="75393" y="31754"/>
                  </a:lnTo>
                  <a:lnTo>
                    <a:pt x="61467" y="31754"/>
                  </a:lnTo>
                  <a:lnTo>
                    <a:pt x="60867" y="30554"/>
                  </a:lnTo>
                  <a:lnTo>
                    <a:pt x="66629" y="30554"/>
                  </a:lnTo>
                  <a:lnTo>
                    <a:pt x="66449" y="30794"/>
                  </a:lnTo>
                  <a:lnTo>
                    <a:pt x="66149" y="31154"/>
                  </a:lnTo>
                  <a:lnTo>
                    <a:pt x="66089" y="31274"/>
                  </a:lnTo>
                  <a:lnTo>
                    <a:pt x="66209" y="31154"/>
                  </a:lnTo>
                  <a:lnTo>
                    <a:pt x="66509" y="30914"/>
                  </a:lnTo>
                  <a:lnTo>
                    <a:pt x="66929" y="30554"/>
                  </a:lnTo>
                  <a:lnTo>
                    <a:pt x="69390" y="30554"/>
                  </a:lnTo>
                  <a:lnTo>
                    <a:pt x="69390" y="30614"/>
                  </a:lnTo>
                  <a:lnTo>
                    <a:pt x="69390" y="30734"/>
                  </a:lnTo>
                  <a:lnTo>
                    <a:pt x="69450" y="30614"/>
                  </a:lnTo>
                  <a:lnTo>
                    <a:pt x="69450" y="30554"/>
                  </a:lnTo>
                  <a:lnTo>
                    <a:pt x="75333" y="30554"/>
                  </a:lnTo>
                  <a:lnTo>
                    <a:pt x="75213" y="29654"/>
                  </a:lnTo>
                  <a:lnTo>
                    <a:pt x="69631" y="29654"/>
                  </a:lnTo>
                  <a:lnTo>
                    <a:pt x="69631" y="28933"/>
                  </a:lnTo>
                  <a:lnTo>
                    <a:pt x="69631" y="28393"/>
                  </a:lnTo>
                  <a:lnTo>
                    <a:pt x="75093" y="28393"/>
                  </a:lnTo>
                  <a:lnTo>
                    <a:pt x="74913" y="27493"/>
                  </a:lnTo>
                  <a:lnTo>
                    <a:pt x="69991" y="27493"/>
                  </a:lnTo>
                  <a:lnTo>
                    <a:pt x="69871" y="27193"/>
                  </a:lnTo>
                  <a:lnTo>
                    <a:pt x="69450" y="26292"/>
                  </a:lnTo>
                  <a:lnTo>
                    <a:pt x="69811" y="26292"/>
                  </a:lnTo>
                  <a:lnTo>
                    <a:pt x="70111" y="26532"/>
                  </a:lnTo>
                  <a:lnTo>
                    <a:pt x="70291" y="26832"/>
                  </a:lnTo>
                  <a:lnTo>
                    <a:pt x="70411" y="27012"/>
                  </a:lnTo>
                  <a:lnTo>
                    <a:pt x="70411" y="26772"/>
                  </a:lnTo>
                  <a:lnTo>
                    <a:pt x="70351" y="26532"/>
                  </a:lnTo>
                  <a:lnTo>
                    <a:pt x="70291" y="26292"/>
                  </a:lnTo>
                  <a:lnTo>
                    <a:pt x="74733" y="26292"/>
                  </a:lnTo>
                  <a:lnTo>
                    <a:pt x="74553" y="25512"/>
                  </a:lnTo>
                  <a:lnTo>
                    <a:pt x="74553" y="25392"/>
                  </a:lnTo>
                  <a:lnTo>
                    <a:pt x="71611" y="25392"/>
                  </a:lnTo>
                  <a:lnTo>
                    <a:pt x="71491" y="25152"/>
                  </a:lnTo>
                  <a:lnTo>
                    <a:pt x="71191" y="24791"/>
                  </a:lnTo>
                  <a:lnTo>
                    <a:pt x="70771" y="24371"/>
                  </a:lnTo>
                  <a:lnTo>
                    <a:pt x="70411" y="24011"/>
                  </a:lnTo>
                  <a:lnTo>
                    <a:pt x="70051" y="23771"/>
                  </a:lnTo>
                  <a:lnTo>
                    <a:pt x="69450" y="23351"/>
                  </a:lnTo>
                  <a:lnTo>
                    <a:pt x="69811" y="23411"/>
                  </a:lnTo>
                  <a:lnTo>
                    <a:pt x="70951" y="23591"/>
                  </a:lnTo>
                  <a:lnTo>
                    <a:pt x="69931" y="22991"/>
                  </a:lnTo>
                  <a:lnTo>
                    <a:pt x="69150" y="22631"/>
                  </a:lnTo>
                  <a:lnTo>
                    <a:pt x="68670" y="22450"/>
                  </a:lnTo>
                  <a:lnTo>
                    <a:pt x="68610" y="22450"/>
                  </a:lnTo>
                  <a:lnTo>
                    <a:pt x="68550" y="22330"/>
                  </a:lnTo>
                  <a:lnTo>
                    <a:pt x="68550" y="22330"/>
                  </a:lnTo>
                  <a:lnTo>
                    <a:pt x="68910" y="22390"/>
                  </a:lnTo>
                  <a:lnTo>
                    <a:pt x="69390" y="22450"/>
                  </a:lnTo>
                  <a:lnTo>
                    <a:pt x="69871" y="22631"/>
                  </a:lnTo>
                  <a:lnTo>
                    <a:pt x="70351" y="22811"/>
                  </a:lnTo>
                  <a:lnTo>
                    <a:pt x="70771" y="23051"/>
                  </a:lnTo>
                  <a:lnTo>
                    <a:pt x="71131" y="23231"/>
                  </a:lnTo>
                  <a:lnTo>
                    <a:pt x="70831" y="22931"/>
                  </a:lnTo>
                  <a:lnTo>
                    <a:pt x="70531" y="22631"/>
                  </a:lnTo>
                  <a:lnTo>
                    <a:pt x="70051" y="22270"/>
                  </a:lnTo>
                  <a:lnTo>
                    <a:pt x="69571" y="21910"/>
                  </a:lnTo>
                  <a:lnTo>
                    <a:pt x="69090" y="21670"/>
                  </a:lnTo>
                  <a:lnTo>
                    <a:pt x="68790" y="21550"/>
                  </a:lnTo>
                  <a:lnTo>
                    <a:pt x="68790" y="21430"/>
                  </a:lnTo>
                  <a:lnTo>
                    <a:pt x="69090" y="21430"/>
                  </a:lnTo>
                  <a:lnTo>
                    <a:pt x="69931" y="21550"/>
                  </a:lnTo>
                  <a:lnTo>
                    <a:pt x="70531" y="21610"/>
                  </a:lnTo>
                  <a:lnTo>
                    <a:pt x="69991" y="21310"/>
                  </a:lnTo>
                  <a:lnTo>
                    <a:pt x="69210" y="20950"/>
                  </a:lnTo>
                  <a:lnTo>
                    <a:pt x="68490" y="20710"/>
                  </a:lnTo>
                  <a:lnTo>
                    <a:pt x="68910" y="20710"/>
                  </a:lnTo>
                  <a:lnTo>
                    <a:pt x="69210" y="20650"/>
                  </a:lnTo>
                  <a:lnTo>
                    <a:pt x="68970" y="20530"/>
                  </a:lnTo>
                  <a:lnTo>
                    <a:pt x="68370" y="20290"/>
                  </a:lnTo>
                  <a:lnTo>
                    <a:pt x="68250" y="20230"/>
                  </a:lnTo>
                  <a:lnTo>
                    <a:pt x="67950" y="19749"/>
                  </a:lnTo>
                  <a:lnTo>
                    <a:pt x="67530" y="19149"/>
                  </a:lnTo>
                  <a:lnTo>
                    <a:pt x="68010" y="19389"/>
                  </a:lnTo>
                  <a:lnTo>
                    <a:pt x="68430" y="19689"/>
                  </a:lnTo>
                  <a:lnTo>
                    <a:pt x="68850" y="19989"/>
                  </a:lnTo>
                  <a:lnTo>
                    <a:pt x="68970" y="20109"/>
                  </a:lnTo>
                  <a:lnTo>
                    <a:pt x="68970" y="20109"/>
                  </a:lnTo>
                  <a:lnTo>
                    <a:pt x="68850" y="19929"/>
                  </a:lnTo>
                  <a:lnTo>
                    <a:pt x="68550" y="19569"/>
                  </a:lnTo>
                  <a:lnTo>
                    <a:pt x="68010" y="19089"/>
                  </a:lnTo>
                  <a:lnTo>
                    <a:pt x="67290" y="18609"/>
                  </a:lnTo>
                  <a:lnTo>
                    <a:pt x="66269" y="18009"/>
                  </a:lnTo>
                  <a:lnTo>
                    <a:pt x="65369" y="17588"/>
                  </a:lnTo>
                  <a:lnTo>
                    <a:pt x="65369" y="17588"/>
                  </a:lnTo>
                  <a:lnTo>
                    <a:pt x="66629" y="17828"/>
                  </a:lnTo>
                  <a:lnTo>
                    <a:pt x="67410" y="18009"/>
                  </a:lnTo>
                  <a:lnTo>
                    <a:pt x="68010" y="18249"/>
                  </a:lnTo>
                  <a:lnTo>
                    <a:pt x="68430" y="18429"/>
                  </a:lnTo>
                  <a:lnTo>
                    <a:pt x="68070" y="18129"/>
                  </a:lnTo>
                  <a:lnTo>
                    <a:pt x="67470" y="17768"/>
                  </a:lnTo>
                  <a:lnTo>
                    <a:pt x="66809" y="17408"/>
                  </a:lnTo>
                  <a:lnTo>
                    <a:pt x="66029" y="17108"/>
                  </a:lnTo>
                  <a:lnTo>
                    <a:pt x="66029" y="16808"/>
                  </a:lnTo>
                  <a:lnTo>
                    <a:pt x="65909" y="16028"/>
                  </a:lnTo>
                  <a:lnTo>
                    <a:pt x="65669" y="15127"/>
                  </a:lnTo>
                  <a:lnTo>
                    <a:pt x="65309" y="14287"/>
                  </a:lnTo>
                  <a:lnTo>
                    <a:pt x="65429" y="14467"/>
                  </a:lnTo>
                  <a:lnTo>
                    <a:pt x="66569" y="15548"/>
                  </a:lnTo>
                  <a:lnTo>
                    <a:pt x="67109" y="16088"/>
                  </a:lnTo>
                  <a:lnTo>
                    <a:pt x="67470" y="16628"/>
                  </a:lnTo>
                  <a:lnTo>
                    <a:pt x="67710" y="17048"/>
                  </a:lnTo>
                  <a:lnTo>
                    <a:pt x="67590" y="16568"/>
                  </a:lnTo>
                  <a:lnTo>
                    <a:pt x="67290" y="15968"/>
                  </a:lnTo>
                  <a:lnTo>
                    <a:pt x="66929" y="15247"/>
                  </a:lnTo>
                  <a:lnTo>
                    <a:pt x="66509" y="14707"/>
                  </a:lnTo>
                  <a:lnTo>
                    <a:pt x="66509" y="14707"/>
                  </a:lnTo>
                  <a:lnTo>
                    <a:pt x="66929" y="15187"/>
                  </a:lnTo>
                  <a:lnTo>
                    <a:pt x="67230" y="15728"/>
                  </a:lnTo>
                  <a:lnTo>
                    <a:pt x="67710" y="16568"/>
                  </a:lnTo>
                  <a:lnTo>
                    <a:pt x="67950" y="17288"/>
                  </a:lnTo>
                  <a:lnTo>
                    <a:pt x="68070" y="17588"/>
                  </a:lnTo>
                  <a:lnTo>
                    <a:pt x="68130" y="17828"/>
                  </a:lnTo>
                  <a:lnTo>
                    <a:pt x="68190" y="18009"/>
                  </a:lnTo>
                  <a:lnTo>
                    <a:pt x="68190" y="17828"/>
                  </a:lnTo>
                  <a:lnTo>
                    <a:pt x="68130" y="17588"/>
                  </a:lnTo>
                  <a:lnTo>
                    <a:pt x="68130" y="17288"/>
                  </a:lnTo>
                  <a:lnTo>
                    <a:pt x="67950" y="16448"/>
                  </a:lnTo>
                  <a:lnTo>
                    <a:pt x="67650" y="15548"/>
                  </a:lnTo>
                  <a:lnTo>
                    <a:pt x="67230" y="14647"/>
                  </a:lnTo>
                  <a:lnTo>
                    <a:pt x="66809" y="13867"/>
                  </a:lnTo>
                  <a:lnTo>
                    <a:pt x="66989" y="14047"/>
                  </a:lnTo>
                  <a:lnTo>
                    <a:pt x="67230" y="14347"/>
                  </a:lnTo>
                  <a:lnTo>
                    <a:pt x="67410" y="14527"/>
                  </a:lnTo>
                  <a:lnTo>
                    <a:pt x="67650" y="14827"/>
                  </a:lnTo>
                  <a:lnTo>
                    <a:pt x="68190" y="15427"/>
                  </a:lnTo>
                  <a:lnTo>
                    <a:pt x="68670" y="16148"/>
                  </a:lnTo>
                  <a:lnTo>
                    <a:pt x="69090" y="16928"/>
                  </a:lnTo>
                  <a:lnTo>
                    <a:pt x="69450" y="17588"/>
                  </a:lnTo>
                  <a:lnTo>
                    <a:pt x="69631" y="18069"/>
                  </a:lnTo>
                  <a:lnTo>
                    <a:pt x="69571" y="17588"/>
                  </a:lnTo>
                  <a:lnTo>
                    <a:pt x="69390" y="16808"/>
                  </a:lnTo>
                  <a:lnTo>
                    <a:pt x="69090" y="15968"/>
                  </a:lnTo>
                  <a:lnTo>
                    <a:pt x="68790" y="15307"/>
                  </a:lnTo>
                  <a:lnTo>
                    <a:pt x="68430" y="14647"/>
                  </a:lnTo>
                  <a:lnTo>
                    <a:pt x="69571" y="15548"/>
                  </a:lnTo>
                  <a:lnTo>
                    <a:pt x="70231" y="16208"/>
                  </a:lnTo>
                  <a:lnTo>
                    <a:pt x="70531" y="16508"/>
                  </a:lnTo>
                  <a:lnTo>
                    <a:pt x="70771" y="16748"/>
                  </a:lnTo>
                  <a:lnTo>
                    <a:pt x="70891" y="17048"/>
                  </a:lnTo>
                  <a:lnTo>
                    <a:pt x="71011" y="17228"/>
                  </a:lnTo>
                  <a:lnTo>
                    <a:pt x="71071" y="17408"/>
                  </a:lnTo>
                  <a:lnTo>
                    <a:pt x="71071" y="17228"/>
                  </a:lnTo>
                  <a:lnTo>
                    <a:pt x="71011" y="16988"/>
                  </a:lnTo>
                  <a:lnTo>
                    <a:pt x="70891" y="16688"/>
                  </a:lnTo>
                  <a:lnTo>
                    <a:pt x="70711" y="16388"/>
                  </a:lnTo>
                  <a:lnTo>
                    <a:pt x="70471" y="16028"/>
                  </a:lnTo>
                  <a:lnTo>
                    <a:pt x="69871" y="15247"/>
                  </a:lnTo>
                  <a:lnTo>
                    <a:pt x="69210" y="14527"/>
                  </a:lnTo>
                  <a:lnTo>
                    <a:pt x="68610" y="13867"/>
                  </a:lnTo>
                  <a:lnTo>
                    <a:pt x="68250" y="13507"/>
                  </a:lnTo>
                  <a:lnTo>
                    <a:pt x="68250" y="13507"/>
                  </a:lnTo>
                  <a:lnTo>
                    <a:pt x="68790" y="13687"/>
                  </a:lnTo>
                  <a:lnTo>
                    <a:pt x="69571" y="14167"/>
                  </a:lnTo>
                  <a:lnTo>
                    <a:pt x="70171" y="14587"/>
                  </a:lnTo>
                  <a:lnTo>
                    <a:pt x="70591" y="14947"/>
                  </a:lnTo>
                  <a:lnTo>
                    <a:pt x="70591" y="14947"/>
                  </a:lnTo>
                  <a:lnTo>
                    <a:pt x="70471" y="14707"/>
                  </a:lnTo>
                  <a:lnTo>
                    <a:pt x="70291" y="14527"/>
                  </a:lnTo>
                  <a:lnTo>
                    <a:pt x="69751" y="13927"/>
                  </a:lnTo>
                  <a:lnTo>
                    <a:pt x="69390" y="13627"/>
                  </a:lnTo>
                  <a:lnTo>
                    <a:pt x="69030" y="13327"/>
                  </a:lnTo>
                  <a:lnTo>
                    <a:pt x="68310" y="12906"/>
                  </a:lnTo>
                  <a:lnTo>
                    <a:pt x="67590" y="12546"/>
                  </a:lnTo>
                  <a:lnTo>
                    <a:pt x="69330" y="12906"/>
                  </a:lnTo>
                  <a:lnTo>
                    <a:pt x="69511" y="12906"/>
                  </a:lnTo>
                  <a:lnTo>
                    <a:pt x="70291" y="13086"/>
                  </a:lnTo>
                  <a:lnTo>
                    <a:pt x="72152" y="13567"/>
                  </a:lnTo>
                  <a:lnTo>
                    <a:pt x="72932" y="13807"/>
                  </a:lnTo>
                  <a:lnTo>
                    <a:pt x="72212" y="13447"/>
                  </a:lnTo>
                  <a:lnTo>
                    <a:pt x="70471" y="12666"/>
                  </a:lnTo>
                  <a:lnTo>
                    <a:pt x="69030" y="12126"/>
                  </a:lnTo>
                  <a:lnTo>
                    <a:pt x="68790" y="12066"/>
                  </a:lnTo>
                  <a:lnTo>
                    <a:pt x="68010" y="11826"/>
                  </a:lnTo>
                  <a:lnTo>
                    <a:pt x="68970" y="11826"/>
                  </a:lnTo>
                  <a:lnTo>
                    <a:pt x="71191" y="11886"/>
                  </a:lnTo>
                  <a:lnTo>
                    <a:pt x="70531" y="11766"/>
                  </a:lnTo>
                  <a:lnTo>
                    <a:pt x="69030" y="11346"/>
                  </a:lnTo>
                  <a:lnTo>
                    <a:pt x="68490" y="11286"/>
                  </a:lnTo>
                  <a:lnTo>
                    <a:pt x="68670" y="11286"/>
                  </a:lnTo>
                  <a:lnTo>
                    <a:pt x="69150" y="11346"/>
                  </a:lnTo>
                  <a:lnTo>
                    <a:pt x="69270" y="11346"/>
                  </a:lnTo>
                  <a:lnTo>
                    <a:pt x="69150" y="11286"/>
                  </a:lnTo>
                  <a:lnTo>
                    <a:pt x="68670" y="11166"/>
                  </a:lnTo>
                  <a:lnTo>
                    <a:pt x="68250" y="10986"/>
                  </a:lnTo>
                  <a:lnTo>
                    <a:pt x="68010" y="10926"/>
                  </a:lnTo>
                  <a:lnTo>
                    <a:pt x="68010" y="10865"/>
                  </a:lnTo>
                  <a:lnTo>
                    <a:pt x="68130" y="10865"/>
                  </a:lnTo>
                  <a:lnTo>
                    <a:pt x="69330" y="10685"/>
                  </a:lnTo>
                  <a:lnTo>
                    <a:pt x="69871" y="10625"/>
                  </a:lnTo>
                  <a:lnTo>
                    <a:pt x="69270" y="10565"/>
                  </a:lnTo>
                  <a:lnTo>
                    <a:pt x="67950" y="10445"/>
                  </a:lnTo>
                  <a:lnTo>
                    <a:pt x="66569" y="10445"/>
                  </a:lnTo>
                  <a:lnTo>
                    <a:pt x="65729" y="10565"/>
                  </a:lnTo>
                  <a:lnTo>
                    <a:pt x="66689" y="10265"/>
                  </a:lnTo>
                  <a:lnTo>
                    <a:pt x="67410" y="10085"/>
                  </a:lnTo>
                  <a:lnTo>
                    <a:pt x="67530" y="10085"/>
                  </a:lnTo>
                  <a:lnTo>
                    <a:pt x="68010" y="9965"/>
                  </a:lnTo>
                  <a:lnTo>
                    <a:pt x="68610" y="9785"/>
                  </a:lnTo>
                  <a:lnTo>
                    <a:pt x="67170" y="9785"/>
                  </a:lnTo>
                  <a:lnTo>
                    <a:pt x="66629" y="9845"/>
                  </a:lnTo>
                  <a:lnTo>
                    <a:pt x="65849" y="9905"/>
                  </a:lnTo>
                  <a:lnTo>
                    <a:pt x="65189" y="9965"/>
                  </a:lnTo>
                  <a:lnTo>
                    <a:pt x="65069" y="9965"/>
                  </a:lnTo>
                  <a:lnTo>
                    <a:pt x="65369" y="9845"/>
                  </a:lnTo>
                  <a:lnTo>
                    <a:pt x="65609" y="9785"/>
                  </a:lnTo>
                  <a:lnTo>
                    <a:pt x="65909" y="9725"/>
                  </a:lnTo>
                  <a:lnTo>
                    <a:pt x="66389" y="9605"/>
                  </a:lnTo>
                  <a:lnTo>
                    <a:pt x="66569" y="9545"/>
                  </a:lnTo>
                  <a:lnTo>
                    <a:pt x="66689" y="9425"/>
                  </a:lnTo>
                  <a:lnTo>
                    <a:pt x="66569" y="9485"/>
                  </a:lnTo>
                  <a:lnTo>
                    <a:pt x="66389" y="9485"/>
                  </a:lnTo>
                  <a:lnTo>
                    <a:pt x="65909" y="9425"/>
                  </a:lnTo>
                  <a:lnTo>
                    <a:pt x="65309" y="9425"/>
                  </a:lnTo>
                  <a:lnTo>
                    <a:pt x="64829" y="9485"/>
                  </a:lnTo>
                  <a:lnTo>
                    <a:pt x="64408" y="9605"/>
                  </a:lnTo>
                  <a:lnTo>
                    <a:pt x="65009" y="9245"/>
                  </a:lnTo>
                  <a:lnTo>
                    <a:pt x="65309" y="9125"/>
                  </a:lnTo>
                  <a:lnTo>
                    <a:pt x="65429" y="9065"/>
                  </a:lnTo>
                  <a:lnTo>
                    <a:pt x="65309" y="9065"/>
                  </a:lnTo>
                  <a:lnTo>
                    <a:pt x="65004" y="9116"/>
                  </a:lnTo>
                  <a:lnTo>
                    <a:pt x="65004" y="9116"/>
                  </a:lnTo>
                  <a:lnTo>
                    <a:pt x="65789" y="8885"/>
                  </a:lnTo>
                  <a:lnTo>
                    <a:pt x="66329" y="8765"/>
                  </a:lnTo>
                  <a:lnTo>
                    <a:pt x="66449" y="8765"/>
                  </a:lnTo>
                  <a:lnTo>
                    <a:pt x="66449" y="8705"/>
                  </a:lnTo>
                  <a:lnTo>
                    <a:pt x="66269" y="8765"/>
                  </a:lnTo>
                  <a:lnTo>
                    <a:pt x="65789" y="8765"/>
                  </a:lnTo>
                  <a:lnTo>
                    <a:pt x="64168" y="8885"/>
                  </a:lnTo>
                  <a:lnTo>
                    <a:pt x="63148" y="9005"/>
                  </a:lnTo>
                  <a:lnTo>
                    <a:pt x="63868" y="8705"/>
                  </a:lnTo>
                  <a:lnTo>
                    <a:pt x="64768" y="8344"/>
                  </a:lnTo>
                  <a:lnTo>
                    <a:pt x="65129" y="8104"/>
                  </a:lnTo>
                  <a:lnTo>
                    <a:pt x="65489" y="7924"/>
                  </a:lnTo>
                  <a:lnTo>
                    <a:pt x="65549" y="7864"/>
                  </a:lnTo>
                  <a:lnTo>
                    <a:pt x="65609" y="7804"/>
                  </a:lnTo>
                  <a:lnTo>
                    <a:pt x="65729" y="7684"/>
                  </a:lnTo>
                  <a:lnTo>
                    <a:pt x="65909" y="7564"/>
                  </a:lnTo>
                  <a:lnTo>
                    <a:pt x="66029" y="7384"/>
                  </a:lnTo>
                  <a:lnTo>
                    <a:pt x="65909" y="7504"/>
                  </a:lnTo>
                  <a:lnTo>
                    <a:pt x="65669" y="7624"/>
                  </a:lnTo>
                  <a:lnTo>
                    <a:pt x="65549" y="7744"/>
                  </a:lnTo>
                  <a:lnTo>
                    <a:pt x="65429" y="7804"/>
                  </a:lnTo>
                  <a:lnTo>
                    <a:pt x="64648" y="8104"/>
                  </a:lnTo>
                  <a:lnTo>
                    <a:pt x="63748" y="8284"/>
                  </a:lnTo>
                  <a:lnTo>
                    <a:pt x="61887" y="8645"/>
                  </a:lnTo>
                  <a:lnTo>
                    <a:pt x="61527" y="8705"/>
                  </a:lnTo>
                  <a:lnTo>
                    <a:pt x="61347" y="8765"/>
                  </a:lnTo>
                  <a:lnTo>
                    <a:pt x="60927" y="8825"/>
                  </a:lnTo>
                  <a:lnTo>
                    <a:pt x="60026" y="9005"/>
                  </a:lnTo>
                  <a:lnTo>
                    <a:pt x="59186" y="9245"/>
                  </a:lnTo>
                  <a:lnTo>
                    <a:pt x="58166" y="9545"/>
                  </a:lnTo>
                  <a:lnTo>
                    <a:pt x="57505" y="9845"/>
                  </a:lnTo>
                  <a:lnTo>
                    <a:pt x="57505" y="9845"/>
                  </a:lnTo>
                  <a:lnTo>
                    <a:pt x="57926" y="9485"/>
                  </a:lnTo>
                  <a:lnTo>
                    <a:pt x="58406" y="9125"/>
                  </a:lnTo>
                  <a:lnTo>
                    <a:pt x="58886" y="8765"/>
                  </a:lnTo>
                  <a:lnTo>
                    <a:pt x="59366" y="8524"/>
                  </a:lnTo>
                  <a:lnTo>
                    <a:pt x="59726" y="8344"/>
                  </a:lnTo>
                  <a:lnTo>
                    <a:pt x="59726" y="8344"/>
                  </a:lnTo>
                  <a:lnTo>
                    <a:pt x="59306" y="8404"/>
                  </a:lnTo>
                  <a:lnTo>
                    <a:pt x="58406" y="8645"/>
                  </a:lnTo>
                  <a:lnTo>
                    <a:pt x="58406" y="8645"/>
                  </a:lnTo>
                  <a:lnTo>
                    <a:pt x="58526" y="8585"/>
                  </a:lnTo>
                  <a:lnTo>
                    <a:pt x="58646" y="8524"/>
                  </a:lnTo>
                  <a:lnTo>
                    <a:pt x="58526" y="8524"/>
                  </a:lnTo>
                  <a:lnTo>
                    <a:pt x="58166" y="8645"/>
                  </a:lnTo>
                  <a:lnTo>
                    <a:pt x="57685" y="8825"/>
                  </a:lnTo>
                  <a:lnTo>
                    <a:pt x="57145" y="9065"/>
                  </a:lnTo>
                  <a:lnTo>
                    <a:pt x="56785" y="9305"/>
                  </a:lnTo>
                  <a:lnTo>
                    <a:pt x="56785" y="9305"/>
                  </a:lnTo>
                  <a:lnTo>
                    <a:pt x="57445" y="8344"/>
                  </a:lnTo>
                  <a:lnTo>
                    <a:pt x="57685" y="8104"/>
                  </a:lnTo>
                  <a:lnTo>
                    <a:pt x="57325" y="8344"/>
                  </a:lnTo>
                  <a:lnTo>
                    <a:pt x="56485" y="8344"/>
                  </a:lnTo>
                  <a:lnTo>
                    <a:pt x="55885" y="8404"/>
                  </a:lnTo>
                  <a:lnTo>
                    <a:pt x="55224" y="8464"/>
                  </a:lnTo>
                  <a:lnTo>
                    <a:pt x="54624" y="8585"/>
                  </a:lnTo>
                  <a:lnTo>
                    <a:pt x="53964" y="8765"/>
                  </a:lnTo>
                  <a:lnTo>
                    <a:pt x="54084" y="8705"/>
                  </a:lnTo>
                  <a:lnTo>
                    <a:pt x="55044" y="8464"/>
                  </a:lnTo>
                  <a:lnTo>
                    <a:pt x="55705" y="8224"/>
                  </a:lnTo>
                  <a:lnTo>
                    <a:pt x="56905" y="7924"/>
                  </a:lnTo>
                  <a:lnTo>
                    <a:pt x="57986" y="7744"/>
                  </a:lnTo>
                  <a:lnTo>
                    <a:pt x="58466" y="7624"/>
                  </a:lnTo>
                  <a:lnTo>
                    <a:pt x="57986" y="7624"/>
                  </a:lnTo>
                  <a:lnTo>
                    <a:pt x="56845" y="7744"/>
                  </a:lnTo>
                  <a:lnTo>
                    <a:pt x="55525" y="7924"/>
                  </a:lnTo>
                  <a:lnTo>
                    <a:pt x="56305" y="7684"/>
                  </a:lnTo>
                  <a:lnTo>
                    <a:pt x="57625" y="7384"/>
                  </a:lnTo>
                  <a:lnTo>
                    <a:pt x="58286" y="7204"/>
                  </a:lnTo>
                  <a:lnTo>
                    <a:pt x="58826" y="7204"/>
                  </a:lnTo>
                  <a:lnTo>
                    <a:pt x="59066" y="7264"/>
                  </a:lnTo>
                  <a:lnTo>
                    <a:pt x="59186" y="7324"/>
                  </a:lnTo>
                  <a:lnTo>
                    <a:pt x="59306" y="7324"/>
                  </a:lnTo>
                  <a:lnTo>
                    <a:pt x="59186" y="7264"/>
                  </a:lnTo>
                  <a:lnTo>
                    <a:pt x="59066" y="7204"/>
                  </a:lnTo>
                  <a:lnTo>
                    <a:pt x="58826" y="7144"/>
                  </a:lnTo>
                  <a:lnTo>
                    <a:pt x="58586" y="7084"/>
                  </a:lnTo>
                  <a:lnTo>
                    <a:pt x="58226" y="7084"/>
                  </a:lnTo>
                  <a:lnTo>
                    <a:pt x="57565" y="7144"/>
                  </a:lnTo>
                  <a:lnTo>
                    <a:pt x="56245" y="7324"/>
                  </a:lnTo>
                  <a:lnTo>
                    <a:pt x="55464" y="7504"/>
                  </a:lnTo>
                  <a:lnTo>
                    <a:pt x="55645" y="7324"/>
                  </a:lnTo>
                  <a:lnTo>
                    <a:pt x="55945" y="7264"/>
                  </a:lnTo>
                  <a:lnTo>
                    <a:pt x="57145" y="6964"/>
                  </a:lnTo>
                  <a:lnTo>
                    <a:pt x="57445" y="6904"/>
                  </a:lnTo>
                  <a:lnTo>
                    <a:pt x="57926" y="6844"/>
                  </a:lnTo>
                  <a:lnTo>
                    <a:pt x="58586" y="6784"/>
                  </a:lnTo>
                  <a:lnTo>
                    <a:pt x="59306" y="6784"/>
                  </a:lnTo>
                  <a:lnTo>
                    <a:pt x="59966" y="6844"/>
                  </a:lnTo>
                  <a:lnTo>
                    <a:pt x="60507" y="6964"/>
                  </a:lnTo>
                  <a:lnTo>
                    <a:pt x="60927" y="7084"/>
                  </a:lnTo>
                  <a:lnTo>
                    <a:pt x="61047" y="7084"/>
                  </a:lnTo>
                  <a:lnTo>
                    <a:pt x="60927" y="7024"/>
                  </a:lnTo>
                  <a:lnTo>
                    <a:pt x="60567" y="6904"/>
                  </a:lnTo>
                  <a:lnTo>
                    <a:pt x="59966" y="6724"/>
                  </a:lnTo>
                  <a:lnTo>
                    <a:pt x="59306" y="6544"/>
                  </a:lnTo>
                  <a:lnTo>
                    <a:pt x="58526" y="6484"/>
                  </a:lnTo>
                  <a:lnTo>
                    <a:pt x="58166" y="6424"/>
                  </a:lnTo>
                  <a:lnTo>
                    <a:pt x="58826" y="6304"/>
                  </a:lnTo>
                  <a:lnTo>
                    <a:pt x="59366" y="6244"/>
                  </a:lnTo>
                  <a:lnTo>
                    <a:pt x="59966" y="6244"/>
                  </a:lnTo>
                  <a:lnTo>
                    <a:pt x="60026" y="6304"/>
                  </a:lnTo>
                  <a:lnTo>
                    <a:pt x="60627" y="6304"/>
                  </a:lnTo>
                  <a:lnTo>
                    <a:pt x="61107" y="6424"/>
                  </a:lnTo>
                  <a:lnTo>
                    <a:pt x="61467" y="6484"/>
                  </a:lnTo>
                  <a:lnTo>
                    <a:pt x="61107" y="6364"/>
                  </a:lnTo>
                  <a:lnTo>
                    <a:pt x="60627" y="6183"/>
                  </a:lnTo>
                  <a:lnTo>
                    <a:pt x="60026" y="6063"/>
                  </a:lnTo>
                  <a:lnTo>
                    <a:pt x="59426" y="5943"/>
                  </a:lnTo>
                  <a:lnTo>
                    <a:pt x="58886" y="5943"/>
                  </a:lnTo>
                  <a:lnTo>
                    <a:pt x="58646" y="5883"/>
                  </a:lnTo>
                  <a:lnTo>
                    <a:pt x="58106" y="5823"/>
                  </a:lnTo>
                  <a:lnTo>
                    <a:pt x="58346" y="5763"/>
                  </a:lnTo>
                  <a:lnTo>
                    <a:pt x="58766" y="5703"/>
                  </a:lnTo>
                  <a:lnTo>
                    <a:pt x="59186" y="5583"/>
                  </a:lnTo>
                  <a:lnTo>
                    <a:pt x="60086" y="5583"/>
                  </a:lnTo>
                  <a:lnTo>
                    <a:pt x="60447" y="5643"/>
                  </a:lnTo>
                  <a:lnTo>
                    <a:pt x="60086" y="5523"/>
                  </a:lnTo>
                  <a:lnTo>
                    <a:pt x="59906" y="5463"/>
                  </a:lnTo>
                  <a:lnTo>
                    <a:pt x="60687" y="5463"/>
                  </a:lnTo>
                  <a:lnTo>
                    <a:pt x="61107" y="5523"/>
                  </a:lnTo>
                  <a:lnTo>
                    <a:pt x="61407" y="5583"/>
                  </a:lnTo>
                  <a:lnTo>
                    <a:pt x="61107" y="5463"/>
                  </a:lnTo>
                  <a:lnTo>
                    <a:pt x="60747" y="5343"/>
                  </a:lnTo>
                  <a:lnTo>
                    <a:pt x="60267" y="5223"/>
                  </a:lnTo>
                  <a:lnTo>
                    <a:pt x="60207" y="5223"/>
                  </a:lnTo>
                  <a:lnTo>
                    <a:pt x="60086" y="5163"/>
                  </a:lnTo>
                  <a:lnTo>
                    <a:pt x="59666" y="5103"/>
                  </a:lnTo>
                  <a:lnTo>
                    <a:pt x="59126" y="5103"/>
                  </a:lnTo>
                  <a:lnTo>
                    <a:pt x="58406" y="5223"/>
                  </a:lnTo>
                  <a:lnTo>
                    <a:pt x="58586" y="5163"/>
                  </a:lnTo>
                  <a:lnTo>
                    <a:pt x="59246" y="4983"/>
                  </a:lnTo>
                  <a:lnTo>
                    <a:pt x="59726" y="4923"/>
                  </a:lnTo>
                  <a:lnTo>
                    <a:pt x="60267" y="4863"/>
                  </a:lnTo>
                  <a:lnTo>
                    <a:pt x="61767" y="4863"/>
                  </a:lnTo>
                  <a:lnTo>
                    <a:pt x="61287" y="4803"/>
                  </a:lnTo>
                  <a:lnTo>
                    <a:pt x="60267" y="4623"/>
                  </a:lnTo>
                  <a:lnTo>
                    <a:pt x="59726" y="4623"/>
                  </a:lnTo>
                  <a:lnTo>
                    <a:pt x="60747" y="4323"/>
                  </a:lnTo>
                  <a:lnTo>
                    <a:pt x="61227" y="4203"/>
                  </a:lnTo>
                  <a:lnTo>
                    <a:pt x="60747" y="4263"/>
                  </a:lnTo>
                  <a:lnTo>
                    <a:pt x="59846" y="4383"/>
                  </a:lnTo>
                  <a:lnTo>
                    <a:pt x="60447" y="4203"/>
                  </a:lnTo>
                  <a:lnTo>
                    <a:pt x="61107" y="4083"/>
                  </a:lnTo>
                  <a:lnTo>
                    <a:pt x="61467" y="4023"/>
                  </a:lnTo>
                  <a:lnTo>
                    <a:pt x="61647" y="4023"/>
                  </a:lnTo>
                  <a:lnTo>
                    <a:pt x="62067" y="3963"/>
                  </a:lnTo>
                  <a:lnTo>
                    <a:pt x="62367" y="3963"/>
                  </a:lnTo>
                  <a:lnTo>
                    <a:pt x="62067" y="3903"/>
                  </a:lnTo>
                  <a:lnTo>
                    <a:pt x="61467" y="3842"/>
                  </a:lnTo>
                  <a:lnTo>
                    <a:pt x="61347" y="3842"/>
                  </a:lnTo>
                  <a:lnTo>
                    <a:pt x="61227" y="3782"/>
                  </a:lnTo>
                  <a:lnTo>
                    <a:pt x="61107" y="3782"/>
                  </a:lnTo>
                  <a:lnTo>
                    <a:pt x="61167" y="3722"/>
                  </a:lnTo>
                  <a:lnTo>
                    <a:pt x="62307" y="3722"/>
                  </a:lnTo>
                  <a:lnTo>
                    <a:pt x="62788" y="3782"/>
                  </a:lnTo>
                  <a:lnTo>
                    <a:pt x="63148" y="3842"/>
                  </a:lnTo>
                  <a:lnTo>
                    <a:pt x="63388" y="3963"/>
                  </a:lnTo>
                  <a:lnTo>
                    <a:pt x="63508" y="3963"/>
                  </a:lnTo>
                  <a:lnTo>
                    <a:pt x="63448" y="3903"/>
                  </a:lnTo>
                  <a:lnTo>
                    <a:pt x="63148" y="3782"/>
                  </a:lnTo>
                  <a:lnTo>
                    <a:pt x="62788" y="3662"/>
                  </a:lnTo>
                  <a:lnTo>
                    <a:pt x="62367" y="3542"/>
                  </a:lnTo>
                  <a:lnTo>
                    <a:pt x="61647" y="3362"/>
                  </a:lnTo>
                  <a:lnTo>
                    <a:pt x="61047" y="3362"/>
                  </a:lnTo>
                  <a:lnTo>
                    <a:pt x="61407" y="3302"/>
                  </a:lnTo>
                  <a:lnTo>
                    <a:pt x="62728" y="3122"/>
                  </a:lnTo>
                  <a:lnTo>
                    <a:pt x="62968" y="3122"/>
                  </a:lnTo>
                  <a:lnTo>
                    <a:pt x="63448" y="3062"/>
                  </a:lnTo>
                  <a:lnTo>
                    <a:pt x="63868" y="3122"/>
                  </a:lnTo>
                  <a:lnTo>
                    <a:pt x="64168" y="3242"/>
                  </a:lnTo>
                  <a:lnTo>
                    <a:pt x="64168" y="3242"/>
                  </a:lnTo>
                  <a:lnTo>
                    <a:pt x="63868" y="3062"/>
                  </a:lnTo>
                  <a:lnTo>
                    <a:pt x="63448" y="2942"/>
                  </a:lnTo>
                  <a:lnTo>
                    <a:pt x="62968" y="2882"/>
                  </a:lnTo>
                  <a:lnTo>
                    <a:pt x="61587" y="2882"/>
                  </a:lnTo>
                  <a:lnTo>
                    <a:pt x="62007" y="2702"/>
                  </a:lnTo>
                  <a:lnTo>
                    <a:pt x="62247" y="2582"/>
                  </a:lnTo>
                  <a:lnTo>
                    <a:pt x="63748" y="2582"/>
                  </a:lnTo>
                  <a:lnTo>
                    <a:pt x="64228" y="2642"/>
                  </a:lnTo>
                  <a:lnTo>
                    <a:pt x="64708" y="2762"/>
                  </a:lnTo>
                  <a:lnTo>
                    <a:pt x="65069" y="2882"/>
                  </a:lnTo>
                  <a:lnTo>
                    <a:pt x="65369" y="2942"/>
                  </a:lnTo>
                  <a:lnTo>
                    <a:pt x="65129" y="2822"/>
                  </a:lnTo>
                  <a:lnTo>
                    <a:pt x="64768" y="2642"/>
                  </a:lnTo>
                  <a:lnTo>
                    <a:pt x="64288" y="2402"/>
                  </a:lnTo>
                  <a:lnTo>
                    <a:pt x="63748" y="2282"/>
                  </a:lnTo>
                  <a:lnTo>
                    <a:pt x="63268" y="2162"/>
                  </a:lnTo>
                  <a:lnTo>
                    <a:pt x="63568" y="2042"/>
                  </a:lnTo>
                  <a:lnTo>
                    <a:pt x="63988" y="2222"/>
                  </a:lnTo>
                  <a:lnTo>
                    <a:pt x="64648" y="2402"/>
                  </a:lnTo>
                  <a:lnTo>
                    <a:pt x="65189" y="2522"/>
                  </a:lnTo>
                  <a:lnTo>
                    <a:pt x="66029" y="2702"/>
                  </a:lnTo>
                  <a:lnTo>
                    <a:pt x="66449" y="2882"/>
                  </a:lnTo>
                  <a:lnTo>
                    <a:pt x="66809" y="3062"/>
                  </a:lnTo>
                  <a:lnTo>
                    <a:pt x="67049" y="3182"/>
                  </a:lnTo>
                  <a:lnTo>
                    <a:pt x="66869" y="3002"/>
                  </a:lnTo>
                  <a:lnTo>
                    <a:pt x="66509" y="2762"/>
                  </a:lnTo>
                  <a:lnTo>
                    <a:pt x="66089" y="2522"/>
                  </a:lnTo>
                  <a:lnTo>
                    <a:pt x="65249" y="2162"/>
                  </a:lnTo>
                  <a:lnTo>
                    <a:pt x="64768" y="1982"/>
                  </a:lnTo>
                  <a:lnTo>
                    <a:pt x="64288" y="1922"/>
                  </a:lnTo>
                  <a:lnTo>
                    <a:pt x="63988" y="1922"/>
                  </a:lnTo>
                  <a:lnTo>
                    <a:pt x="64168" y="1862"/>
                  </a:lnTo>
                  <a:lnTo>
                    <a:pt x="64889" y="1862"/>
                  </a:lnTo>
                  <a:lnTo>
                    <a:pt x="65489" y="1922"/>
                  </a:lnTo>
                  <a:lnTo>
                    <a:pt x="65969" y="1982"/>
                  </a:lnTo>
                  <a:lnTo>
                    <a:pt x="66509" y="2102"/>
                  </a:lnTo>
                  <a:lnTo>
                    <a:pt x="67470" y="2402"/>
                  </a:lnTo>
                  <a:lnTo>
                    <a:pt x="67890" y="2522"/>
                  </a:lnTo>
                  <a:lnTo>
                    <a:pt x="67470" y="2342"/>
                  </a:lnTo>
                  <a:lnTo>
                    <a:pt x="66569" y="1922"/>
                  </a:lnTo>
                  <a:lnTo>
                    <a:pt x="66089" y="1682"/>
                  </a:lnTo>
                  <a:lnTo>
                    <a:pt x="65609" y="1561"/>
                  </a:lnTo>
                  <a:lnTo>
                    <a:pt x="65369" y="1501"/>
                  </a:lnTo>
                  <a:lnTo>
                    <a:pt x="65609" y="1441"/>
                  </a:lnTo>
                  <a:lnTo>
                    <a:pt x="65789" y="1381"/>
                  </a:lnTo>
                  <a:lnTo>
                    <a:pt x="66509" y="1441"/>
                  </a:lnTo>
                  <a:lnTo>
                    <a:pt x="67530" y="1441"/>
                  </a:lnTo>
                  <a:lnTo>
                    <a:pt x="68010" y="1501"/>
                  </a:lnTo>
                  <a:lnTo>
                    <a:pt x="68490" y="1622"/>
                  </a:lnTo>
                  <a:lnTo>
                    <a:pt x="68850" y="1742"/>
                  </a:lnTo>
                  <a:lnTo>
                    <a:pt x="69090" y="1862"/>
                  </a:lnTo>
                  <a:lnTo>
                    <a:pt x="68850" y="1682"/>
                  </a:lnTo>
                  <a:lnTo>
                    <a:pt x="68490" y="1441"/>
                  </a:lnTo>
                  <a:lnTo>
                    <a:pt x="68070" y="1321"/>
                  </a:lnTo>
                  <a:lnTo>
                    <a:pt x="67350" y="1081"/>
                  </a:lnTo>
                  <a:lnTo>
                    <a:pt x="67170" y="1081"/>
                  </a:lnTo>
                  <a:lnTo>
                    <a:pt x="66509" y="1021"/>
                  </a:lnTo>
                  <a:lnTo>
                    <a:pt x="66269" y="1021"/>
                  </a:lnTo>
                  <a:lnTo>
                    <a:pt x="67049" y="721"/>
                  </a:lnTo>
                  <a:lnTo>
                    <a:pt x="67950" y="421"/>
                  </a:lnTo>
                  <a:lnTo>
                    <a:pt x="68250" y="361"/>
                  </a:lnTo>
                  <a:lnTo>
                    <a:pt x="68370" y="361"/>
                  </a:lnTo>
                  <a:lnTo>
                    <a:pt x="68250" y="301"/>
                  </a:lnTo>
                  <a:lnTo>
                    <a:pt x="67950" y="361"/>
                  </a:lnTo>
                  <a:lnTo>
                    <a:pt x="66989" y="541"/>
                  </a:lnTo>
                  <a:lnTo>
                    <a:pt x="65369" y="841"/>
                  </a:lnTo>
                  <a:lnTo>
                    <a:pt x="64949" y="1021"/>
                  </a:lnTo>
                  <a:lnTo>
                    <a:pt x="64588" y="1201"/>
                  </a:lnTo>
                  <a:lnTo>
                    <a:pt x="64829" y="1021"/>
                  </a:lnTo>
                  <a:lnTo>
                    <a:pt x="65489" y="541"/>
                  </a:lnTo>
                  <a:lnTo>
                    <a:pt x="66449" y="1"/>
                  </a:lnTo>
                  <a:close/>
                </a:path>
              </a:pathLst>
            </a:custGeom>
            <a:solidFill>
              <a:srgbClr val="140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7" name="Google Shape;1737;p50"/>
          <p:cNvSpPr/>
          <p:nvPr/>
        </p:nvSpPr>
        <p:spPr>
          <a:xfrm>
            <a:off x="5593987" y="1059374"/>
            <a:ext cx="1096500" cy="1096500"/>
          </a:xfrm>
          <a:prstGeom prst="roundRect">
            <a:avLst>
              <a:gd name="adj" fmla="val 35018"/>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8" name="Google Shape;1738;p50"/>
          <p:cNvSpPr txBox="1">
            <a:spLocks noGrp="1"/>
          </p:cNvSpPr>
          <p:nvPr>
            <p:ph type="title"/>
          </p:nvPr>
        </p:nvSpPr>
        <p:spPr>
          <a:xfrm>
            <a:off x="4458637" y="2234474"/>
            <a:ext cx="3367200" cy="11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Superlatives</a:t>
            </a:r>
            <a:endParaRPr sz="5400" dirty="0"/>
          </a:p>
        </p:txBody>
      </p:sp>
      <p:sp>
        <p:nvSpPr>
          <p:cNvPr id="1739" name="Google Shape;1739;p50"/>
          <p:cNvSpPr txBox="1">
            <a:spLocks noGrp="1"/>
          </p:cNvSpPr>
          <p:nvPr>
            <p:ph type="title" idx="2"/>
          </p:nvPr>
        </p:nvSpPr>
        <p:spPr>
          <a:xfrm>
            <a:off x="5613787" y="1077024"/>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endParaRPr dirty="0"/>
          </a:p>
        </p:txBody>
      </p:sp>
      <p:sp>
        <p:nvSpPr>
          <p:cNvPr id="1740" name="Google Shape;1740;p50"/>
          <p:cNvSpPr txBox="1">
            <a:spLocks noGrp="1"/>
          </p:cNvSpPr>
          <p:nvPr>
            <p:ph type="subTitle" idx="1"/>
          </p:nvPr>
        </p:nvSpPr>
        <p:spPr>
          <a:xfrm>
            <a:off x="4863937" y="3454874"/>
            <a:ext cx="25566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Recognizing teams nominated by mentors</a:t>
            </a:r>
            <a:endParaRPr dirty="0"/>
          </a:p>
        </p:txBody>
      </p:sp>
      <p:sp>
        <p:nvSpPr>
          <p:cNvPr id="1741" name="Google Shape;1741;p50"/>
          <p:cNvSpPr/>
          <p:nvPr/>
        </p:nvSpPr>
        <p:spPr>
          <a:xfrm>
            <a:off x="1730613" y="3207976"/>
            <a:ext cx="2233002" cy="514174"/>
          </a:xfrm>
          <a:prstGeom prst="rect">
            <a:avLst/>
          </a:prstGeom>
        </p:spPr>
        <p:txBody>
          <a:bodyPr>
            <a:prstTxWarp prst="textPlain">
              <a:avLst/>
            </a:prstTxWarp>
          </a:bodyPr>
          <a:lstStyle/>
          <a:p>
            <a:pPr lvl="0" algn="ctr"/>
            <a:r>
              <a:rPr lang="en-US" b="1" i="0" dirty="0">
                <a:ln w="19050" cap="flat" cmpd="sng">
                  <a:solidFill>
                    <a:schemeClr val="dk1"/>
                  </a:solidFill>
                  <a:prstDash val="solid"/>
                  <a:round/>
                  <a:headEnd type="none" w="sm" len="sm"/>
                  <a:tailEnd type="none" w="sm" len="sm"/>
                </a:ln>
                <a:gradFill>
                  <a:gsLst>
                    <a:gs pos="0">
                      <a:srgbClr val="FFFFFF"/>
                    </a:gs>
                    <a:gs pos="21000">
                      <a:srgbClr val="5AADFF"/>
                    </a:gs>
                    <a:gs pos="39000">
                      <a:srgbClr val="5A71FF"/>
                    </a:gs>
                    <a:gs pos="46000">
                      <a:srgbClr val="FF9AD9"/>
                    </a:gs>
                    <a:gs pos="64000">
                      <a:srgbClr val="FF5BD9"/>
                    </a:gs>
                    <a:gs pos="87000">
                      <a:srgbClr val="FF6B4D"/>
                    </a:gs>
                    <a:gs pos="100000">
                      <a:srgbClr val="FFD8D1"/>
                    </a:gs>
                  </a:gsLst>
                  <a:lin ang="5400012" scaled="0"/>
                </a:gradFill>
                <a:latin typeface="+mj-lt"/>
              </a:rPr>
              <a:t>EXCELLENT</a:t>
            </a:r>
            <a:endParaRPr b="1" i="0" dirty="0">
              <a:ln w="19050" cap="flat" cmpd="sng">
                <a:solidFill>
                  <a:schemeClr val="dk1"/>
                </a:solidFill>
                <a:prstDash val="solid"/>
                <a:round/>
                <a:headEnd type="none" w="sm" len="sm"/>
                <a:tailEnd type="none" w="sm" len="sm"/>
              </a:ln>
              <a:gradFill>
                <a:gsLst>
                  <a:gs pos="0">
                    <a:srgbClr val="FFFFFF"/>
                  </a:gs>
                  <a:gs pos="21000">
                    <a:srgbClr val="5AADFF"/>
                  </a:gs>
                  <a:gs pos="39000">
                    <a:srgbClr val="5A71FF"/>
                  </a:gs>
                  <a:gs pos="46000">
                    <a:srgbClr val="FF9AD9"/>
                  </a:gs>
                  <a:gs pos="64000">
                    <a:srgbClr val="FF5BD9"/>
                  </a:gs>
                  <a:gs pos="87000">
                    <a:srgbClr val="FF6B4D"/>
                  </a:gs>
                  <a:gs pos="100000">
                    <a:srgbClr val="FFD8D1"/>
                  </a:gs>
                </a:gsLst>
                <a:lin ang="5400012" scaled="0"/>
              </a:gradFill>
              <a:latin typeface="+mj-lt"/>
            </a:endParaRPr>
          </a:p>
        </p:txBody>
      </p:sp>
      <p:sp>
        <p:nvSpPr>
          <p:cNvPr id="2" name="Rectangle 1">
            <a:extLst>
              <a:ext uri="{FF2B5EF4-FFF2-40B4-BE49-F238E27FC236}">
                <a16:creationId xmlns:a16="http://schemas.microsoft.com/office/drawing/2014/main" id="{881FCE44-4FB6-41BB-BFE5-608B8E424DAA}"/>
              </a:ext>
            </a:extLst>
          </p:cNvPr>
          <p:cNvSpPr/>
          <p:nvPr/>
        </p:nvSpPr>
        <p:spPr>
          <a:xfrm>
            <a:off x="0" y="4774168"/>
            <a:ext cx="9143999" cy="369332"/>
          </a:xfrm>
          <a:prstGeom prst="rect">
            <a:avLst/>
          </a:prstGeom>
        </p:spPr>
        <p:txBody>
          <a:bodyPr wrap="square">
            <a:spAutoFit/>
          </a:bodyPr>
          <a:lstStyle/>
          <a:p>
            <a:pPr algn="ctr"/>
            <a:r>
              <a:rPr lang="en-US" sz="1800" dirty="0"/>
              <a:t>🦆 🦆 🦆 🦆 🦆 🦆 🦆 🦆 🦆 🦆 🦆 🦆</a:t>
            </a:r>
          </a:p>
        </p:txBody>
      </p:sp>
    </p:spTree>
    <p:extLst>
      <p:ext uri="{BB962C8B-B14F-4D97-AF65-F5344CB8AC3E}">
        <p14:creationId xmlns:p14="http://schemas.microsoft.com/office/powerpoint/2010/main" val="187278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55"/>
          <p:cNvSpPr txBox="1">
            <a:spLocks noGrp="1"/>
          </p:cNvSpPr>
          <p:nvPr>
            <p:ph type="subTitle" idx="1"/>
          </p:nvPr>
        </p:nvSpPr>
        <p:spPr>
          <a:xfrm>
            <a:off x="5156349" y="2497450"/>
            <a:ext cx="3618373" cy="134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For tireless effort throughout the weekend</a:t>
            </a:r>
          </a:p>
          <a:p>
            <a:pPr marL="0" lvl="0" indent="0">
              <a:spcAft>
                <a:spcPts val="1600"/>
              </a:spcAft>
            </a:pPr>
            <a:r>
              <a:rPr lang="en" i="1" dirty="0"/>
              <a:t>“</a:t>
            </a:r>
            <a:r>
              <a:rPr lang="en-US" i="1" dirty="0"/>
              <a:t>I don't know if they have stopped all weekend, or even left their chairs at all...”</a:t>
            </a:r>
            <a:endParaRPr lang="en" i="1" dirty="0"/>
          </a:p>
        </p:txBody>
      </p:sp>
      <p:sp>
        <p:nvSpPr>
          <p:cNvPr id="1843" name="Google Shape;1843;p55"/>
          <p:cNvSpPr txBox="1">
            <a:spLocks noGrp="1"/>
          </p:cNvSpPr>
          <p:nvPr>
            <p:ph type="title"/>
          </p:nvPr>
        </p:nvSpPr>
        <p:spPr>
          <a:xfrm>
            <a:off x="5156337" y="1938558"/>
            <a:ext cx="2032113"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Indefatigable</a:t>
            </a:r>
            <a:endParaRPr dirty="0"/>
          </a:p>
        </p:txBody>
      </p:sp>
      <p:sp>
        <p:nvSpPr>
          <p:cNvPr id="1844" name="Google Shape;1844;p55"/>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Shaker Heights</a:t>
            </a:r>
            <a:endParaRPr dirty="0"/>
          </a:p>
        </p:txBody>
      </p:sp>
      <p:sp>
        <p:nvSpPr>
          <p:cNvPr id="1845" name="Google Shape;1845;p55"/>
          <p:cNvSpPr/>
          <p:nvPr/>
        </p:nvSpPr>
        <p:spPr>
          <a:xfrm>
            <a:off x="1274475" y="16130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6" name="Google Shape;1846;p55"/>
          <p:cNvPicPr preferRelativeResize="0"/>
          <p:nvPr/>
        </p:nvPicPr>
        <p:blipFill rotWithShape="1">
          <a:blip r:embed="rId3">
            <a:alphaModFix amt="70000"/>
          </a:blip>
          <a:srcRect/>
          <a:stretch/>
        </p:blipFill>
        <p:spPr>
          <a:xfrm>
            <a:off x="1519000" y="1851618"/>
            <a:ext cx="2969700" cy="1879263"/>
          </a:xfrm>
          <a:prstGeom prst="roundRect">
            <a:avLst>
              <a:gd name="adj" fmla="val 16667"/>
            </a:avLst>
          </a:prstGeom>
          <a:noFill/>
          <a:ln>
            <a:noFill/>
          </a:ln>
        </p:spPr>
      </p:pic>
    </p:spTree>
    <p:extLst>
      <p:ext uri="{BB962C8B-B14F-4D97-AF65-F5344CB8AC3E}">
        <p14:creationId xmlns:p14="http://schemas.microsoft.com/office/powerpoint/2010/main" val="98410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55"/>
          <p:cNvSpPr txBox="1">
            <a:spLocks noGrp="1"/>
          </p:cNvSpPr>
          <p:nvPr>
            <p:ph type="subTitle" idx="1"/>
          </p:nvPr>
        </p:nvSpPr>
        <p:spPr>
          <a:xfrm>
            <a:off x="5156350" y="2497450"/>
            <a:ext cx="3055666" cy="134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For best use of gifs and pictures in the Discord</a:t>
            </a:r>
          </a:p>
          <a:p>
            <a:pPr marL="0" lvl="0" indent="0">
              <a:spcAft>
                <a:spcPts val="1600"/>
              </a:spcAft>
            </a:pPr>
            <a:r>
              <a:rPr lang="en" i="1" dirty="0"/>
              <a:t>“</a:t>
            </a:r>
            <a:r>
              <a:rPr lang="en-US" i="1" dirty="0"/>
              <a:t>I'd like to make a superlative nomination for OG Boss Lady for most GIFs used </a:t>
            </a:r>
            <a:r>
              <a:rPr lang="en-US" i="1" dirty="0" err="1"/>
              <a:t>hahaha</a:t>
            </a:r>
            <a:r>
              <a:rPr lang="en-US" i="1" dirty="0"/>
              <a:t>”</a:t>
            </a:r>
            <a:endParaRPr lang="en" i="1" dirty="0"/>
          </a:p>
        </p:txBody>
      </p:sp>
      <p:sp>
        <p:nvSpPr>
          <p:cNvPr id="1843" name="Google Shape;1843;p55"/>
          <p:cNvSpPr txBox="1">
            <a:spLocks noGrp="1"/>
          </p:cNvSpPr>
          <p:nvPr>
            <p:ph type="title"/>
          </p:nvPr>
        </p:nvSpPr>
        <p:spPr>
          <a:xfrm>
            <a:off x="5156337" y="1938558"/>
            <a:ext cx="2032113"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TerGIFfic</a:t>
            </a:r>
            <a:endParaRPr dirty="0"/>
          </a:p>
        </p:txBody>
      </p:sp>
      <p:sp>
        <p:nvSpPr>
          <p:cNvPr id="1844" name="Google Shape;1844;p55"/>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OG Boss Lady</a:t>
            </a:r>
            <a:endParaRPr dirty="0"/>
          </a:p>
        </p:txBody>
      </p:sp>
      <p:sp>
        <p:nvSpPr>
          <p:cNvPr id="1845" name="Google Shape;1845;p55"/>
          <p:cNvSpPr/>
          <p:nvPr/>
        </p:nvSpPr>
        <p:spPr>
          <a:xfrm>
            <a:off x="1274475" y="16130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at-day GIFs - Get the best GIF on GIPHY">
            <a:extLst>
              <a:ext uri="{FF2B5EF4-FFF2-40B4-BE49-F238E27FC236}">
                <a16:creationId xmlns:a16="http://schemas.microsoft.com/office/drawing/2014/main" id="{2C589C2A-FF5D-424D-BD85-CA0B3122B593}"/>
              </a:ext>
            </a:extLst>
          </p:cNvPr>
          <p:cNvPicPr>
            <a:picLocks noChangeAspect="1" noChangeArrowheads="1" noCrop="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717410" y="1829654"/>
            <a:ext cx="2572830" cy="192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69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5739-5F67-112F-0637-2A5EEE46815C}"/>
              </a:ext>
            </a:extLst>
          </p:cNvPr>
          <p:cNvSpPr>
            <a:spLocks noGrp="1"/>
          </p:cNvSpPr>
          <p:nvPr>
            <p:ph type="title"/>
          </p:nvPr>
        </p:nvSpPr>
        <p:spPr>
          <a:xfrm>
            <a:off x="2049900" y="2000850"/>
            <a:ext cx="5044200" cy="1141800"/>
          </a:xfrm>
        </p:spPr>
        <p:txBody>
          <a:bodyPr/>
          <a:lstStyle/>
          <a:p>
            <a:r>
              <a:rPr lang="en-US" sz="9600" dirty="0"/>
              <a:t>Giveaway!</a:t>
            </a:r>
          </a:p>
        </p:txBody>
      </p:sp>
      <p:sp>
        <p:nvSpPr>
          <p:cNvPr id="4" name="Subtitle 3">
            <a:extLst>
              <a:ext uri="{FF2B5EF4-FFF2-40B4-BE49-F238E27FC236}">
                <a16:creationId xmlns:a16="http://schemas.microsoft.com/office/drawing/2014/main" id="{C2121642-EF6C-A883-0A86-8775BBEFD60F}"/>
              </a:ext>
            </a:extLst>
          </p:cNvPr>
          <p:cNvSpPr>
            <a:spLocks noGrp="1"/>
          </p:cNvSpPr>
          <p:nvPr>
            <p:ph type="subTitle" idx="1"/>
          </p:nvPr>
        </p:nvSpPr>
        <p:spPr/>
        <p:txBody>
          <a:bodyPr/>
          <a:lstStyle/>
          <a:p>
            <a:r>
              <a:rPr lang="en-US" dirty="0"/>
              <a:t>2023 Hyland Hackathon</a:t>
            </a:r>
          </a:p>
        </p:txBody>
      </p:sp>
    </p:spTree>
    <p:extLst>
      <p:ext uri="{BB962C8B-B14F-4D97-AF65-F5344CB8AC3E}">
        <p14:creationId xmlns:p14="http://schemas.microsoft.com/office/powerpoint/2010/main" val="359647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Giveaway</a:t>
            </a:r>
            <a:endParaRPr dirty="0"/>
          </a:p>
        </p:txBody>
      </p:sp>
      <p:sp>
        <p:nvSpPr>
          <p:cNvPr id="1211" name="Google Shape;1211;p44"/>
          <p:cNvSpPr txBox="1">
            <a:spLocks noGrp="1"/>
          </p:cNvSpPr>
          <p:nvPr>
            <p:ph type="body" idx="1"/>
          </p:nvPr>
        </p:nvSpPr>
        <p:spPr>
          <a:xfrm>
            <a:off x="1186962" y="1303396"/>
            <a:ext cx="5220669" cy="1503675"/>
          </a:xfrm>
          <a:prstGeom prst="rect">
            <a:avLst/>
          </a:prstGeom>
        </p:spPr>
        <p:txBody>
          <a:bodyPr spcFirstLastPara="1" wrap="square" lIns="91425" tIns="91425" rIns="91425" bIns="91425" anchor="ctr" anchorCtr="0">
            <a:noAutofit/>
          </a:bodyPr>
          <a:lstStyle/>
          <a:p>
            <a:pPr marL="342900" indent="-342900"/>
            <a:r>
              <a:rPr lang="en-US" sz="2000" dirty="0">
                <a:solidFill>
                  <a:schemeClr val="lt2"/>
                </a:solidFill>
              </a:rPr>
              <a:t>Names will be chosen </a:t>
            </a:r>
            <a:r>
              <a:rPr lang="en-US" sz="2000" i="1" dirty="0">
                <a:solidFill>
                  <a:schemeClr val="lt2"/>
                </a:solidFill>
              </a:rPr>
              <a:t>deterministically</a:t>
            </a:r>
            <a:endParaRPr lang="en-US" sz="2000" dirty="0">
              <a:solidFill>
                <a:schemeClr val="lt2"/>
              </a:solidFill>
            </a:endParaRPr>
          </a:p>
          <a:p>
            <a:pPr marL="800100" lvl="1" indent="-342900"/>
            <a:r>
              <a:rPr lang="en-US" sz="2000" dirty="0"/>
              <a:t>Based on tickets earned</a:t>
            </a:r>
          </a:p>
          <a:p>
            <a:pPr marL="342900" indent="-342900"/>
            <a:r>
              <a:rPr lang="en-US" sz="2000" dirty="0"/>
              <a:t>Selected individuals will pick their item</a:t>
            </a:r>
          </a:p>
          <a:p>
            <a:pPr marL="342900" indent="-342900"/>
            <a:r>
              <a:rPr lang="en-US" sz="2000" b="1" dirty="0"/>
              <a:t>Ten participants </a:t>
            </a:r>
            <a:r>
              <a:rPr lang="en-US" sz="2000" dirty="0"/>
              <a:t>will be selected</a:t>
            </a:r>
          </a:p>
        </p:txBody>
      </p:sp>
      <p:sp>
        <p:nvSpPr>
          <p:cNvPr id="2" name="Rectangle 1">
            <a:extLst>
              <a:ext uri="{FF2B5EF4-FFF2-40B4-BE49-F238E27FC236}">
                <a16:creationId xmlns:a16="http://schemas.microsoft.com/office/drawing/2014/main" id="{8717036E-0EA3-49EB-8616-DC5EC98D5C6C}"/>
              </a:ext>
            </a:extLst>
          </p:cNvPr>
          <p:cNvSpPr/>
          <p:nvPr/>
        </p:nvSpPr>
        <p:spPr>
          <a:xfrm>
            <a:off x="343892" y="3403618"/>
            <a:ext cx="720970"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xo 2" panose="020B0604020202020204" charset="0"/>
              </a:rPr>
              <a:t>Duck Bag</a:t>
            </a:r>
          </a:p>
        </p:txBody>
      </p:sp>
      <p:sp>
        <p:nvSpPr>
          <p:cNvPr id="5" name="Rectangle 4">
            <a:extLst>
              <a:ext uri="{FF2B5EF4-FFF2-40B4-BE49-F238E27FC236}">
                <a16:creationId xmlns:a16="http://schemas.microsoft.com/office/drawing/2014/main" id="{3F5B77DF-4526-42CA-A05B-0ABDA21A21DC}"/>
              </a:ext>
            </a:extLst>
          </p:cNvPr>
          <p:cNvSpPr/>
          <p:nvPr/>
        </p:nvSpPr>
        <p:spPr>
          <a:xfrm>
            <a:off x="218839" y="4188521"/>
            <a:ext cx="720970"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xo 2" panose="020B0604020202020204" charset="0"/>
              </a:rPr>
              <a:t>Candy Bag</a:t>
            </a:r>
          </a:p>
        </p:txBody>
      </p:sp>
      <p:sp>
        <p:nvSpPr>
          <p:cNvPr id="6" name="Rectangle 5">
            <a:extLst>
              <a:ext uri="{FF2B5EF4-FFF2-40B4-BE49-F238E27FC236}">
                <a16:creationId xmlns:a16="http://schemas.microsoft.com/office/drawing/2014/main" id="{CA72B584-F1BF-46F5-A228-97F61A3B6EE6}"/>
              </a:ext>
            </a:extLst>
          </p:cNvPr>
          <p:cNvSpPr/>
          <p:nvPr/>
        </p:nvSpPr>
        <p:spPr>
          <a:xfrm>
            <a:off x="1230503" y="3177154"/>
            <a:ext cx="921230" cy="631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xo 2" panose="020B0604020202020204" charset="0"/>
              </a:rPr>
              <a:t>Stuffed Animal</a:t>
            </a:r>
          </a:p>
        </p:txBody>
      </p:sp>
      <p:sp>
        <p:nvSpPr>
          <p:cNvPr id="7" name="Rectangle 6">
            <a:extLst>
              <a:ext uri="{FF2B5EF4-FFF2-40B4-BE49-F238E27FC236}">
                <a16:creationId xmlns:a16="http://schemas.microsoft.com/office/drawing/2014/main" id="{4100B931-F7A5-476A-BD8A-18C5FD17E07A}"/>
              </a:ext>
            </a:extLst>
          </p:cNvPr>
          <p:cNvSpPr/>
          <p:nvPr/>
        </p:nvSpPr>
        <p:spPr>
          <a:xfrm>
            <a:off x="1186962" y="3994917"/>
            <a:ext cx="921230" cy="631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xo 2" panose="020B0604020202020204" charset="0"/>
              </a:rPr>
              <a:t>Water Bottle</a:t>
            </a:r>
          </a:p>
        </p:txBody>
      </p:sp>
      <p:sp>
        <p:nvSpPr>
          <p:cNvPr id="8" name="Rectangle 7">
            <a:extLst>
              <a:ext uri="{FF2B5EF4-FFF2-40B4-BE49-F238E27FC236}">
                <a16:creationId xmlns:a16="http://schemas.microsoft.com/office/drawing/2014/main" id="{35C7D7B9-A626-4725-A2EC-9C6086E32C43}"/>
              </a:ext>
            </a:extLst>
          </p:cNvPr>
          <p:cNvSpPr/>
          <p:nvPr/>
        </p:nvSpPr>
        <p:spPr>
          <a:xfrm>
            <a:off x="218839" y="2656842"/>
            <a:ext cx="720970"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xo 2" panose="020B0604020202020204" charset="0"/>
              </a:rPr>
              <a:t>Grab Bag</a:t>
            </a:r>
          </a:p>
        </p:txBody>
      </p:sp>
      <p:sp>
        <p:nvSpPr>
          <p:cNvPr id="9" name="Rectangle 8">
            <a:extLst>
              <a:ext uri="{FF2B5EF4-FFF2-40B4-BE49-F238E27FC236}">
                <a16:creationId xmlns:a16="http://schemas.microsoft.com/office/drawing/2014/main" id="{7BCDE149-76BC-4DD7-A719-8EE22CBC3DFA}"/>
              </a:ext>
            </a:extLst>
          </p:cNvPr>
          <p:cNvSpPr/>
          <p:nvPr/>
        </p:nvSpPr>
        <p:spPr>
          <a:xfrm>
            <a:off x="3336681" y="3088091"/>
            <a:ext cx="921230" cy="63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latin typeface="Exo 2" panose="020B0604020202020204" charset="0"/>
              </a:rPr>
              <a:t>Audible Credit</a:t>
            </a:r>
          </a:p>
        </p:txBody>
      </p:sp>
      <p:sp>
        <p:nvSpPr>
          <p:cNvPr id="10" name="Rectangle 9">
            <a:extLst>
              <a:ext uri="{FF2B5EF4-FFF2-40B4-BE49-F238E27FC236}">
                <a16:creationId xmlns:a16="http://schemas.microsoft.com/office/drawing/2014/main" id="{562C7B28-5305-4A1E-93AE-B9A2D1C36F04}"/>
              </a:ext>
            </a:extLst>
          </p:cNvPr>
          <p:cNvSpPr/>
          <p:nvPr/>
        </p:nvSpPr>
        <p:spPr>
          <a:xfrm>
            <a:off x="4487022" y="2972367"/>
            <a:ext cx="798138" cy="509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latin typeface="Exo 2" panose="020B0604020202020204" charset="0"/>
              </a:rPr>
              <a:t>A.I. Art</a:t>
            </a:r>
          </a:p>
        </p:txBody>
      </p:sp>
      <p:sp>
        <p:nvSpPr>
          <p:cNvPr id="11" name="Rectangle 10">
            <a:extLst>
              <a:ext uri="{FF2B5EF4-FFF2-40B4-BE49-F238E27FC236}">
                <a16:creationId xmlns:a16="http://schemas.microsoft.com/office/drawing/2014/main" id="{352BB6D6-95C5-42C5-9EBB-1C0AED2DD2D2}"/>
              </a:ext>
            </a:extLst>
          </p:cNvPr>
          <p:cNvSpPr/>
          <p:nvPr/>
        </p:nvSpPr>
        <p:spPr>
          <a:xfrm>
            <a:off x="3459773" y="3994917"/>
            <a:ext cx="798138" cy="76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latin typeface="Exo 2" panose="020B0604020202020204" charset="0"/>
              </a:rPr>
              <a:t>A.I. Poetry</a:t>
            </a:r>
          </a:p>
        </p:txBody>
      </p:sp>
      <p:sp>
        <p:nvSpPr>
          <p:cNvPr id="12" name="Rectangle 11">
            <a:extLst>
              <a:ext uri="{FF2B5EF4-FFF2-40B4-BE49-F238E27FC236}">
                <a16:creationId xmlns:a16="http://schemas.microsoft.com/office/drawing/2014/main" id="{E409AB9E-9C46-42CA-99D0-59C8E3E5237D}"/>
              </a:ext>
            </a:extLst>
          </p:cNvPr>
          <p:cNvSpPr/>
          <p:nvPr/>
        </p:nvSpPr>
        <p:spPr>
          <a:xfrm>
            <a:off x="4572000" y="3618016"/>
            <a:ext cx="798138" cy="509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latin typeface="Exo 2" panose="020B0604020202020204" charset="0"/>
              </a:rPr>
              <a:t>Bonus Track</a:t>
            </a:r>
          </a:p>
        </p:txBody>
      </p:sp>
      <p:sp>
        <p:nvSpPr>
          <p:cNvPr id="13" name="Rectangle 12">
            <a:extLst>
              <a:ext uri="{FF2B5EF4-FFF2-40B4-BE49-F238E27FC236}">
                <a16:creationId xmlns:a16="http://schemas.microsoft.com/office/drawing/2014/main" id="{E6740987-085D-49E5-8BF0-31D72972EBFB}"/>
              </a:ext>
            </a:extLst>
          </p:cNvPr>
          <p:cNvSpPr/>
          <p:nvPr/>
        </p:nvSpPr>
        <p:spPr>
          <a:xfrm>
            <a:off x="4487022" y="4341370"/>
            <a:ext cx="798138" cy="509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latin typeface="Exo 2" panose="020B0604020202020204" charset="0"/>
              </a:rPr>
              <a:t>Udemy Course</a:t>
            </a:r>
          </a:p>
        </p:txBody>
      </p:sp>
      <p:sp>
        <p:nvSpPr>
          <p:cNvPr id="3" name="TextBox 2">
            <a:extLst>
              <a:ext uri="{FF2B5EF4-FFF2-40B4-BE49-F238E27FC236}">
                <a16:creationId xmlns:a16="http://schemas.microsoft.com/office/drawing/2014/main" id="{4C600880-801B-4A9A-AEC8-CD9D60FEECFE}"/>
              </a:ext>
            </a:extLst>
          </p:cNvPr>
          <p:cNvSpPr txBox="1"/>
          <p:nvPr/>
        </p:nvSpPr>
        <p:spPr>
          <a:xfrm>
            <a:off x="2167876" y="3247105"/>
            <a:ext cx="1082348" cy="307777"/>
          </a:xfrm>
          <a:prstGeom prst="rect">
            <a:avLst/>
          </a:prstGeom>
          <a:noFill/>
        </p:spPr>
        <p:txBody>
          <a:bodyPr wrap="none" rtlCol="0">
            <a:spAutoFit/>
          </a:bodyPr>
          <a:lstStyle/>
          <a:p>
            <a:r>
              <a:rPr lang="en-US" b="1" dirty="0"/>
              <a:t>👈</a:t>
            </a:r>
            <a:r>
              <a:rPr lang="en-US" sz="1100" b="1" dirty="0">
                <a:solidFill>
                  <a:schemeClr val="accent1">
                    <a:lumMod val="40000"/>
                    <a:lumOff val="60000"/>
                  </a:schemeClr>
                </a:solidFill>
                <a:latin typeface="Exo 2" panose="020B0604020202020204" charset="0"/>
              </a:rPr>
              <a:t>In-Person</a:t>
            </a:r>
            <a:endParaRPr lang="en-US" b="1" dirty="0">
              <a:solidFill>
                <a:schemeClr val="accent1">
                  <a:lumMod val="40000"/>
                  <a:lumOff val="60000"/>
                </a:schemeClr>
              </a:solidFill>
              <a:latin typeface="Exo 2" panose="020B0604020202020204" charset="0"/>
            </a:endParaRPr>
          </a:p>
        </p:txBody>
      </p:sp>
      <p:sp>
        <p:nvSpPr>
          <p:cNvPr id="15" name="TextBox 14">
            <a:extLst>
              <a:ext uri="{FF2B5EF4-FFF2-40B4-BE49-F238E27FC236}">
                <a16:creationId xmlns:a16="http://schemas.microsoft.com/office/drawing/2014/main" id="{AB3F0290-B130-45D1-8AE4-E6DE15B9ABC1}"/>
              </a:ext>
            </a:extLst>
          </p:cNvPr>
          <p:cNvSpPr txBox="1"/>
          <p:nvPr/>
        </p:nvSpPr>
        <p:spPr>
          <a:xfrm>
            <a:off x="2545740" y="4082364"/>
            <a:ext cx="914033" cy="307777"/>
          </a:xfrm>
          <a:prstGeom prst="rect">
            <a:avLst/>
          </a:prstGeom>
          <a:noFill/>
        </p:spPr>
        <p:txBody>
          <a:bodyPr wrap="none" rtlCol="0">
            <a:spAutoFit/>
          </a:bodyPr>
          <a:lstStyle/>
          <a:p>
            <a:r>
              <a:rPr lang="en-US" sz="1100" b="1" dirty="0">
                <a:solidFill>
                  <a:schemeClr val="bg1">
                    <a:lumMod val="75000"/>
                  </a:schemeClr>
                </a:solidFill>
                <a:latin typeface="Exo 2" panose="020B0604020202020204" charset="0"/>
              </a:rPr>
              <a:t>Virtual </a:t>
            </a:r>
            <a:r>
              <a:rPr lang="en-US" b="1" dirty="0">
                <a:solidFill>
                  <a:schemeClr val="bg1">
                    <a:lumMod val="75000"/>
                  </a:schemeClr>
                </a:solidFill>
                <a:latin typeface="Exo 2" panose="020B060402020202020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5739-5F67-112F-0637-2A5EEE46815C}"/>
              </a:ext>
            </a:extLst>
          </p:cNvPr>
          <p:cNvSpPr>
            <a:spLocks noGrp="1"/>
          </p:cNvSpPr>
          <p:nvPr>
            <p:ph type="title"/>
          </p:nvPr>
        </p:nvSpPr>
        <p:spPr>
          <a:xfrm>
            <a:off x="2049900" y="2000850"/>
            <a:ext cx="5044200" cy="1141800"/>
          </a:xfrm>
        </p:spPr>
        <p:txBody>
          <a:bodyPr/>
          <a:lstStyle/>
          <a:p>
            <a:r>
              <a:rPr lang="en-US" sz="9600" dirty="0"/>
              <a:t>Survey!</a:t>
            </a:r>
          </a:p>
        </p:txBody>
      </p:sp>
      <p:sp>
        <p:nvSpPr>
          <p:cNvPr id="4" name="Subtitle 3">
            <a:extLst>
              <a:ext uri="{FF2B5EF4-FFF2-40B4-BE49-F238E27FC236}">
                <a16:creationId xmlns:a16="http://schemas.microsoft.com/office/drawing/2014/main" id="{C2121642-EF6C-A883-0A86-8775BBEFD60F}"/>
              </a:ext>
            </a:extLst>
          </p:cNvPr>
          <p:cNvSpPr>
            <a:spLocks noGrp="1"/>
          </p:cNvSpPr>
          <p:nvPr>
            <p:ph type="subTitle" idx="1"/>
          </p:nvPr>
        </p:nvSpPr>
        <p:spPr>
          <a:xfrm>
            <a:off x="0" y="3726475"/>
            <a:ext cx="9144000" cy="713400"/>
          </a:xfrm>
        </p:spPr>
        <p:txBody>
          <a:bodyPr/>
          <a:lstStyle/>
          <a:p>
            <a:r>
              <a:rPr lang="en-US" sz="2800" b="1" dirty="0">
                <a:solidFill>
                  <a:schemeClr val="bg1"/>
                </a:solidFill>
              </a:rPr>
              <a:t>tinyurl.com/hackhyland2023</a:t>
            </a:r>
          </a:p>
        </p:txBody>
      </p:sp>
    </p:spTree>
    <p:extLst>
      <p:ext uri="{BB962C8B-B14F-4D97-AF65-F5344CB8AC3E}">
        <p14:creationId xmlns:p14="http://schemas.microsoft.com/office/powerpoint/2010/main" val="355655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45F04-D68D-4CE0-B316-2FEB29BE5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750"/>
            <a:ext cx="9144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89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High School Division</a:t>
            </a:r>
            <a:endParaRPr dirty="0"/>
          </a:p>
        </p:txBody>
      </p:sp>
      <p:sp>
        <p:nvSpPr>
          <p:cNvPr id="276" name="Google Shape;276;p3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t>Team 1</a:t>
            </a:r>
          </a:p>
          <a:p>
            <a:pPr marL="0" lvl="0" indent="0" algn="ctr" rtl="0">
              <a:spcBef>
                <a:spcPts val="0"/>
              </a:spcBef>
              <a:spcAft>
                <a:spcPts val="0"/>
              </a:spcAft>
              <a:buNone/>
            </a:pPr>
            <a:r>
              <a:rPr lang="en-US" sz="4800" b="1" dirty="0"/>
              <a:t>Team 2</a:t>
            </a:r>
          </a:p>
          <a:p>
            <a:pPr marL="0" lvl="0" indent="0" algn="ctr" rtl="0">
              <a:spcBef>
                <a:spcPts val="0"/>
              </a:spcBef>
              <a:spcAft>
                <a:spcPts val="0"/>
              </a:spcAft>
              <a:buNone/>
            </a:pPr>
            <a:r>
              <a:rPr lang="en-US" sz="4800" b="1" dirty="0"/>
              <a:t>Team 3</a:t>
            </a:r>
          </a:p>
          <a:p>
            <a:pPr marL="0" lvl="0" indent="0" algn="ctr" rtl="0">
              <a:spcBef>
                <a:spcPts val="0"/>
              </a:spcBef>
              <a:spcAft>
                <a:spcPts val="0"/>
              </a:spcAft>
              <a:buNone/>
            </a:pPr>
            <a:r>
              <a:rPr lang="en-US" sz="4800" b="1" dirty="0"/>
              <a:t>Team 4</a:t>
            </a:r>
            <a:endParaRPr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College Division</a:t>
            </a:r>
            <a:endParaRPr dirty="0"/>
          </a:p>
        </p:txBody>
      </p:sp>
      <p:sp>
        <p:nvSpPr>
          <p:cNvPr id="276" name="Google Shape;276;p3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t>Team 1</a:t>
            </a:r>
          </a:p>
          <a:p>
            <a:pPr marL="0" lvl="0" indent="0" algn="ctr" rtl="0">
              <a:spcBef>
                <a:spcPts val="0"/>
              </a:spcBef>
              <a:spcAft>
                <a:spcPts val="0"/>
              </a:spcAft>
              <a:buNone/>
            </a:pPr>
            <a:r>
              <a:rPr lang="en-US" sz="4800" b="1" dirty="0"/>
              <a:t>Team 2</a:t>
            </a:r>
          </a:p>
          <a:p>
            <a:pPr marL="0" lvl="0" indent="0" algn="ctr" rtl="0">
              <a:spcBef>
                <a:spcPts val="0"/>
              </a:spcBef>
              <a:spcAft>
                <a:spcPts val="0"/>
              </a:spcAft>
              <a:buNone/>
            </a:pPr>
            <a:r>
              <a:rPr lang="en-US" sz="4800" b="1" dirty="0"/>
              <a:t>Team 3</a:t>
            </a:r>
          </a:p>
          <a:p>
            <a:pPr marL="0" lvl="0" indent="0" algn="ctr" rtl="0">
              <a:spcBef>
                <a:spcPts val="0"/>
              </a:spcBef>
              <a:spcAft>
                <a:spcPts val="0"/>
              </a:spcAft>
              <a:buNone/>
            </a:pPr>
            <a:r>
              <a:rPr lang="en-US" sz="4800" b="1" dirty="0"/>
              <a:t>Team 4</a:t>
            </a:r>
            <a:endParaRPr sz="4800" b="1" dirty="0"/>
          </a:p>
        </p:txBody>
      </p:sp>
    </p:spTree>
    <p:extLst>
      <p:ext uri="{BB962C8B-B14F-4D97-AF65-F5344CB8AC3E}">
        <p14:creationId xmlns:p14="http://schemas.microsoft.com/office/powerpoint/2010/main" val="142388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14EC8-3CC7-473A-A4D0-436339BB6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750"/>
            <a:ext cx="9144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8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275"/>
        <p:cNvGrpSpPr/>
        <p:nvPr/>
      </p:nvGrpSpPr>
      <p:grpSpPr>
        <a:xfrm>
          <a:off x="0" y="0"/>
          <a:ext cx="0" cy="0"/>
          <a:chOff x="0" y="0"/>
          <a:chExt cx="0" cy="0"/>
        </a:xfrm>
      </p:grpSpPr>
      <p:pic>
        <p:nvPicPr>
          <p:cNvPr id="1030" name="Picture 6" descr="[speed output image]">
            <a:extLst>
              <a:ext uri="{FF2B5EF4-FFF2-40B4-BE49-F238E27FC236}">
                <a16:creationId xmlns:a16="http://schemas.microsoft.com/office/drawing/2014/main" id="{7ABDAED6-ED42-44DB-8F16-FC7FC81FCF5E}"/>
              </a:ext>
            </a:extLst>
          </p:cNvPr>
          <p:cNvPicPr>
            <a:picLocks noChangeAspect="1" noChangeArrowheads="1" noCrop="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0" y="-2025396"/>
            <a:ext cx="9144000" cy="7168896"/>
          </a:xfrm>
          <a:prstGeom prst="rect">
            <a:avLst/>
          </a:prstGeom>
          <a:noFill/>
          <a:extLst>
            <a:ext uri="{909E8E84-426E-40DD-AFC4-6F175D3DCCD1}">
              <a14:hiddenFill xmlns:a14="http://schemas.microsoft.com/office/drawing/2010/main">
                <a:solidFill>
                  <a:srgbClr val="FFFFFF"/>
                </a:solidFill>
              </a14:hiddenFill>
            </a:ext>
          </a:extLst>
        </p:spPr>
      </p:pic>
      <p:sp>
        <p:nvSpPr>
          <p:cNvPr id="1276" name="Google Shape;1276;p48"/>
          <p:cNvSpPr txBox="1">
            <a:spLocks noGrp="1"/>
          </p:cNvSpPr>
          <p:nvPr>
            <p:ph type="title"/>
          </p:nvPr>
        </p:nvSpPr>
        <p:spPr>
          <a:xfrm>
            <a:off x="1409975" y="0"/>
            <a:ext cx="5842800" cy="173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800" dirty="0"/>
              <a:t>Grand Prizes</a:t>
            </a:r>
            <a:endParaRPr sz="8800" dirty="0"/>
          </a:p>
        </p:txBody>
      </p:sp>
      <p:sp>
        <p:nvSpPr>
          <p:cNvPr id="1277" name="Google Shape;1277;p48"/>
          <p:cNvSpPr/>
          <p:nvPr/>
        </p:nvSpPr>
        <p:spPr>
          <a:xfrm>
            <a:off x="2484378" y="1318288"/>
            <a:ext cx="5842799" cy="800219"/>
          </a:xfrm>
          <a:prstGeom prst="roundRect">
            <a:avLst>
              <a:gd name="adj" fmla="val 35018"/>
            </a:avLst>
          </a:prstGeom>
          <a:noFill/>
          <a:ln w="1905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8" name="Google Shape;1278;p48"/>
          <p:cNvGrpSpPr/>
          <p:nvPr/>
        </p:nvGrpSpPr>
        <p:grpSpPr>
          <a:xfrm>
            <a:off x="-2493387" y="-1916850"/>
            <a:ext cx="3937800" cy="3937800"/>
            <a:chOff x="312950" y="-1430500"/>
            <a:chExt cx="3937800" cy="3937800"/>
          </a:xfrm>
        </p:grpSpPr>
        <p:sp>
          <p:nvSpPr>
            <p:cNvPr id="1279" name="Google Shape;1279;p48"/>
            <p:cNvSpPr/>
            <p:nvPr/>
          </p:nvSpPr>
          <p:spPr>
            <a:xfrm>
              <a:off x="312950" y="-1430500"/>
              <a:ext cx="3937800" cy="39378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1139009" y="-604450"/>
              <a:ext cx="2285700" cy="22857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8"/>
          <p:cNvGrpSpPr/>
          <p:nvPr/>
        </p:nvGrpSpPr>
        <p:grpSpPr>
          <a:xfrm>
            <a:off x="6646838" y="3394325"/>
            <a:ext cx="3937800" cy="3937800"/>
            <a:chOff x="312950" y="-1430500"/>
            <a:chExt cx="3937800" cy="3937800"/>
          </a:xfrm>
        </p:grpSpPr>
        <p:sp>
          <p:nvSpPr>
            <p:cNvPr id="1282" name="Google Shape;1282;p48"/>
            <p:cNvSpPr/>
            <p:nvPr/>
          </p:nvSpPr>
          <p:spPr>
            <a:xfrm>
              <a:off x="312950" y="-1430500"/>
              <a:ext cx="3937800" cy="3937800"/>
            </a:xfrm>
            <a:prstGeom prst="ellipse">
              <a:avLst/>
            </a:prstGeom>
            <a:noFill/>
            <a:ln w="38100" cap="flat" cmpd="sng">
              <a:solidFill>
                <a:schemeClr val="lt2"/>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1139009" y="-604450"/>
              <a:ext cx="2285700" cy="2285700"/>
            </a:xfrm>
            <a:prstGeom prst="ellipse">
              <a:avLst/>
            </a:prstGeom>
            <a:noFill/>
            <a:ln w="3810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E75317E-73C3-4404-8CA2-98971CA57BB1}"/>
              </a:ext>
            </a:extLst>
          </p:cNvPr>
          <p:cNvSpPr txBox="1"/>
          <p:nvPr/>
        </p:nvSpPr>
        <p:spPr>
          <a:xfrm>
            <a:off x="2484378" y="1446068"/>
            <a:ext cx="5842799" cy="800219"/>
          </a:xfrm>
          <a:prstGeom prst="rect">
            <a:avLst/>
          </a:prstGeom>
          <a:noFill/>
        </p:spPr>
        <p:txBody>
          <a:bodyPr wrap="square" rtlCol="0">
            <a:spAutoFit/>
          </a:bodyPr>
          <a:lstStyle/>
          <a:p>
            <a:pPr algn="ctr"/>
            <a:r>
              <a:rPr lang="en" sz="1600" dirty="0">
                <a:solidFill>
                  <a:srgbClr val="FFFFFF"/>
                </a:solidFill>
                <a:latin typeface="Exo 2"/>
                <a:sym typeface="Exo 2"/>
              </a:rPr>
              <a:t>T</a:t>
            </a:r>
            <a:r>
              <a:rPr kumimoji="0" lang="en" sz="1600" b="0" i="0" u="none" strike="noStrike" kern="0" cap="none" spc="0" normalizeH="0" baseline="0" noProof="0" dirty="0">
                <a:ln>
                  <a:noFill/>
                </a:ln>
                <a:solidFill>
                  <a:srgbClr val="FFFFFF"/>
                </a:solidFill>
                <a:effectLst/>
                <a:uLnTx/>
                <a:uFillTx/>
                <a:latin typeface="Exo 2"/>
                <a:sym typeface="Exo 2"/>
              </a:rPr>
              <a:t>he judges will select the </a:t>
            </a:r>
            <a:r>
              <a:rPr kumimoji="0" lang="en" sz="1600" b="1" i="0" u="none" strike="noStrike" kern="0" cap="none" spc="0" normalizeH="0" baseline="0" noProof="0" dirty="0">
                <a:ln>
                  <a:noFill/>
                </a:ln>
                <a:solidFill>
                  <a:srgbClr val="FFFFFF"/>
                </a:solidFill>
                <a:effectLst/>
                <a:uLnTx/>
                <a:uFillTx/>
                <a:latin typeface="Exo 2"/>
                <a:sym typeface="Exo 2"/>
              </a:rPr>
              <a:t>top two teams </a:t>
            </a:r>
            <a:r>
              <a:rPr kumimoji="0" lang="en" sz="1600" b="0" i="0" u="none" strike="noStrike" kern="0" cap="none" spc="0" normalizeH="0" baseline="0" noProof="0" dirty="0">
                <a:ln>
                  <a:noFill/>
                </a:ln>
                <a:solidFill>
                  <a:srgbClr val="FFFFFF"/>
                </a:solidFill>
                <a:effectLst/>
                <a:uLnTx/>
                <a:uFillTx/>
                <a:latin typeface="Exo 2"/>
                <a:sym typeface="Exo 2"/>
              </a:rPr>
              <a:t>from each level. Each member will win one of these </a:t>
            </a:r>
            <a:r>
              <a:rPr kumimoji="0" lang="en" sz="1600" b="1" i="0" u="none" strike="noStrike" kern="0" cap="none" spc="0" normalizeH="0" baseline="0" noProof="0" dirty="0">
                <a:ln>
                  <a:noFill/>
                </a:ln>
                <a:solidFill>
                  <a:srgbClr val="FFFFFF"/>
                </a:solidFill>
                <a:effectLst/>
                <a:uLnTx/>
                <a:uFillTx/>
                <a:latin typeface="Exo 2"/>
                <a:sym typeface="Exo 2"/>
              </a:rPr>
              <a:t>valuable prizes</a:t>
            </a:r>
            <a:r>
              <a:rPr kumimoji="0" lang="en" sz="1600" b="0" i="0" u="none" strike="noStrike" kern="0" cap="none" spc="0" normalizeH="0" baseline="0" noProof="0" dirty="0">
                <a:ln>
                  <a:noFill/>
                </a:ln>
                <a:solidFill>
                  <a:srgbClr val="FFFFFF"/>
                </a:solidFill>
                <a:effectLst/>
                <a:uLnTx/>
                <a:uFillTx/>
                <a:latin typeface="Exo 2"/>
                <a:sym typeface="Exo 2"/>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3" name="Google Shape;1843;p55"/>
          <p:cNvSpPr txBox="1">
            <a:spLocks noGrp="1"/>
          </p:cNvSpPr>
          <p:nvPr>
            <p:ph type="title"/>
          </p:nvPr>
        </p:nvSpPr>
        <p:spPr>
          <a:xfrm>
            <a:off x="553915" y="3751050"/>
            <a:ext cx="4018085"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Pixel Art Bluetooth Speaker*</a:t>
            </a:r>
            <a:endParaRPr dirty="0"/>
          </a:p>
        </p:txBody>
      </p:sp>
      <p:sp>
        <p:nvSpPr>
          <p:cNvPr id="1844" name="Google Shape;1844;p55"/>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Second Place: Pick One</a:t>
            </a:r>
            <a:endParaRPr dirty="0"/>
          </a:p>
        </p:txBody>
      </p:sp>
      <p:sp>
        <p:nvSpPr>
          <p:cNvPr id="1845" name="Google Shape;1845;p55"/>
          <p:cNvSpPr/>
          <p:nvPr/>
        </p:nvSpPr>
        <p:spPr>
          <a:xfrm>
            <a:off x="916111" y="13935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6" name="Google Shape;1846;p55"/>
          <p:cNvPicPr preferRelativeResize="0"/>
          <p:nvPr/>
        </p:nvPicPr>
        <p:blipFill rotWithShape="1">
          <a:blip r:embed="rId3">
            <a:alphaModFix amt="70000"/>
          </a:blip>
          <a:srcRect t="17931" b="17931"/>
          <a:stretch/>
        </p:blipFill>
        <p:spPr>
          <a:xfrm>
            <a:off x="1160636" y="1619400"/>
            <a:ext cx="2969700" cy="1904700"/>
          </a:xfrm>
          <a:prstGeom prst="roundRect">
            <a:avLst>
              <a:gd name="adj" fmla="val 16667"/>
            </a:avLst>
          </a:prstGeom>
          <a:noFill/>
          <a:ln>
            <a:noFill/>
          </a:ln>
        </p:spPr>
      </p:pic>
      <p:sp>
        <p:nvSpPr>
          <p:cNvPr id="8" name="Google Shape;1843;p55">
            <a:extLst>
              <a:ext uri="{FF2B5EF4-FFF2-40B4-BE49-F238E27FC236}">
                <a16:creationId xmlns:a16="http://schemas.microsoft.com/office/drawing/2014/main" id="{42545C27-0FFE-4D24-A2D5-A223532F4470}"/>
              </a:ext>
            </a:extLst>
          </p:cNvPr>
          <p:cNvSpPr txBox="1">
            <a:spLocks/>
          </p:cNvSpPr>
          <p:nvPr/>
        </p:nvSpPr>
        <p:spPr>
          <a:xfrm>
            <a:off x="4768112" y="3751050"/>
            <a:ext cx="3567816" cy="558900"/>
          </a:xfrm>
          <a:prstGeom prst="rect">
            <a:avLst/>
          </a:prstGeom>
          <a:noFill/>
          <a:ln>
            <a:noFill/>
          </a:ln>
          <a:effectLst>
            <a:outerShdw dist="28575" dir="3600000" algn="bl" rotWithShape="0">
              <a:schemeClr val="dk2"/>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Yellowtail"/>
              <a:buNone/>
              <a:defRPr sz="2200" b="1" i="0" u="none" strike="noStrike" cap="none">
                <a:solidFill>
                  <a:schemeClr val="lt2"/>
                </a:solidFill>
                <a:latin typeface="Exo 2"/>
                <a:ea typeface="Exo 2"/>
                <a:cs typeface="Exo 2"/>
                <a:sym typeface="Exo 2"/>
              </a:defRPr>
            </a:lvl1pPr>
            <a:lvl2pPr marR="0" lvl="1"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2pPr>
            <a:lvl3pPr marR="0" lvl="2"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3pPr>
            <a:lvl4pPr marR="0" lvl="3"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4pPr>
            <a:lvl5pPr marR="0" lvl="4"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5pPr>
            <a:lvl6pPr marR="0" lvl="5"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6pPr>
            <a:lvl7pPr marR="0" lvl="6"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7pPr>
            <a:lvl8pPr marR="0" lvl="7"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8pPr>
            <a:lvl9pPr marR="0" lvl="8"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9pPr>
          </a:lstStyle>
          <a:p>
            <a:pPr algn="ctr"/>
            <a:r>
              <a:rPr lang="en-US" dirty="0"/>
              <a:t>LED Jellyfish Lamp*</a:t>
            </a:r>
          </a:p>
        </p:txBody>
      </p:sp>
      <p:sp>
        <p:nvSpPr>
          <p:cNvPr id="9" name="Google Shape;1845;p55">
            <a:extLst>
              <a:ext uri="{FF2B5EF4-FFF2-40B4-BE49-F238E27FC236}">
                <a16:creationId xmlns:a16="http://schemas.microsoft.com/office/drawing/2014/main" id="{689C32B8-E640-4912-B33A-AD2C2157F234}"/>
              </a:ext>
            </a:extLst>
          </p:cNvPr>
          <p:cNvSpPr/>
          <p:nvPr/>
        </p:nvSpPr>
        <p:spPr>
          <a:xfrm>
            <a:off x="4769189" y="13935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846;p55">
            <a:extLst>
              <a:ext uri="{FF2B5EF4-FFF2-40B4-BE49-F238E27FC236}">
                <a16:creationId xmlns:a16="http://schemas.microsoft.com/office/drawing/2014/main" id="{F5379C8B-96CA-4D22-9B80-DA11DD2816FB}"/>
              </a:ext>
            </a:extLst>
          </p:cNvPr>
          <p:cNvPicPr preferRelativeResize="0"/>
          <p:nvPr/>
        </p:nvPicPr>
        <p:blipFill rotWithShape="1">
          <a:blip r:embed="rId4">
            <a:alphaModFix amt="70000"/>
          </a:blip>
          <a:srcRect l="9582" r="9582"/>
          <a:stretch/>
        </p:blipFill>
        <p:spPr>
          <a:xfrm>
            <a:off x="5013714" y="1619400"/>
            <a:ext cx="2969700" cy="1904700"/>
          </a:xfrm>
          <a:prstGeom prst="roundRect">
            <a:avLst>
              <a:gd name="adj" fmla="val 16667"/>
            </a:avLst>
          </a:prstGeom>
          <a:noFill/>
          <a:ln>
            <a:noFill/>
          </a:ln>
        </p:spPr>
      </p:pic>
    </p:spTree>
    <p:extLst>
      <p:ext uri="{BB962C8B-B14F-4D97-AF65-F5344CB8AC3E}">
        <p14:creationId xmlns:p14="http://schemas.microsoft.com/office/powerpoint/2010/main" val="67758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3" name="Google Shape;1843;p55"/>
          <p:cNvSpPr txBox="1">
            <a:spLocks noGrp="1"/>
          </p:cNvSpPr>
          <p:nvPr>
            <p:ph type="title"/>
          </p:nvPr>
        </p:nvSpPr>
        <p:spPr>
          <a:xfrm>
            <a:off x="720000" y="3751050"/>
            <a:ext cx="38520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Electric Scooter*</a:t>
            </a:r>
            <a:endParaRPr dirty="0"/>
          </a:p>
        </p:txBody>
      </p:sp>
      <p:sp>
        <p:nvSpPr>
          <p:cNvPr id="1844" name="Google Shape;1844;p55"/>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First Place: Pick One</a:t>
            </a:r>
            <a:endParaRPr dirty="0"/>
          </a:p>
        </p:txBody>
      </p:sp>
      <p:sp>
        <p:nvSpPr>
          <p:cNvPr id="1845" name="Google Shape;1845;p55"/>
          <p:cNvSpPr/>
          <p:nvPr/>
        </p:nvSpPr>
        <p:spPr>
          <a:xfrm>
            <a:off x="916111" y="13935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6" name="Google Shape;1846;p55"/>
          <p:cNvPicPr preferRelativeResize="0"/>
          <p:nvPr/>
        </p:nvPicPr>
        <p:blipFill rotWithShape="1">
          <a:blip r:embed="rId3">
            <a:alphaModFix amt="70000"/>
          </a:blip>
          <a:srcRect l="3359" r="3359"/>
          <a:stretch/>
        </p:blipFill>
        <p:spPr>
          <a:xfrm>
            <a:off x="1160636" y="1619400"/>
            <a:ext cx="2969700" cy="1904700"/>
          </a:xfrm>
          <a:prstGeom prst="roundRect">
            <a:avLst>
              <a:gd name="adj" fmla="val 16667"/>
            </a:avLst>
          </a:prstGeom>
          <a:noFill/>
          <a:ln>
            <a:noFill/>
          </a:ln>
        </p:spPr>
      </p:pic>
      <p:sp>
        <p:nvSpPr>
          <p:cNvPr id="8" name="Google Shape;1843;p55">
            <a:extLst>
              <a:ext uri="{FF2B5EF4-FFF2-40B4-BE49-F238E27FC236}">
                <a16:creationId xmlns:a16="http://schemas.microsoft.com/office/drawing/2014/main" id="{42545C27-0FFE-4D24-A2D5-A223532F4470}"/>
              </a:ext>
            </a:extLst>
          </p:cNvPr>
          <p:cNvSpPr txBox="1">
            <a:spLocks/>
          </p:cNvSpPr>
          <p:nvPr/>
        </p:nvSpPr>
        <p:spPr>
          <a:xfrm>
            <a:off x="4438581" y="3751050"/>
            <a:ext cx="4441649" cy="558900"/>
          </a:xfrm>
          <a:prstGeom prst="rect">
            <a:avLst/>
          </a:prstGeom>
          <a:noFill/>
          <a:ln>
            <a:noFill/>
          </a:ln>
          <a:effectLst>
            <a:outerShdw dist="28575" dir="3600000" algn="bl" rotWithShape="0">
              <a:schemeClr val="dk2"/>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Yellowtail"/>
              <a:buNone/>
              <a:defRPr sz="2200" b="1" i="0" u="none" strike="noStrike" cap="none">
                <a:solidFill>
                  <a:schemeClr val="lt2"/>
                </a:solidFill>
                <a:latin typeface="Exo 2"/>
                <a:ea typeface="Exo 2"/>
                <a:cs typeface="Exo 2"/>
                <a:sym typeface="Exo 2"/>
              </a:defRPr>
            </a:lvl1pPr>
            <a:lvl2pPr marR="0" lvl="1"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2pPr>
            <a:lvl3pPr marR="0" lvl="2"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3pPr>
            <a:lvl4pPr marR="0" lvl="3"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4pPr>
            <a:lvl5pPr marR="0" lvl="4"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5pPr>
            <a:lvl6pPr marR="0" lvl="5"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6pPr>
            <a:lvl7pPr marR="0" lvl="6"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7pPr>
            <a:lvl8pPr marR="0" lvl="7"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8pPr>
            <a:lvl9pPr marR="0" lvl="8" algn="l" rtl="0">
              <a:lnSpc>
                <a:spcPct val="100000"/>
              </a:lnSpc>
              <a:spcBef>
                <a:spcPts val="0"/>
              </a:spcBef>
              <a:spcAft>
                <a:spcPts val="0"/>
              </a:spcAft>
              <a:buClr>
                <a:schemeClr val="lt1"/>
              </a:buClr>
              <a:buSzPts val="4000"/>
              <a:buFont typeface="Yellowtail"/>
              <a:buNone/>
              <a:defRPr sz="4000" b="1" i="0" u="none" strike="noStrike" cap="none">
                <a:solidFill>
                  <a:schemeClr val="lt1"/>
                </a:solidFill>
                <a:latin typeface="Yellowtail"/>
                <a:ea typeface="Yellowtail"/>
                <a:cs typeface="Yellowtail"/>
                <a:sym typeface="Yellowtail"/>
              </a:defRPr>
            </a:lvl9pPr>
          </a:lstStyle>
          <a:p>
            <a:r>
              <a:rPr lang="en-US" dirty="0"/>
              <a:t>Bose Noise Cancelling Earbuds*</a:t>
            </a:r>
          </a:p>
        </p:txBody>
      </p:sp>
      <p:sp>
        <p:nvSpPr>
          <p:cNvPr id="9" name="Google Shape;1845;p55">
            <a:extLst>
              <a:ext uri="{FF2B5EF4-FFF2-40B4-BE49-F238E27FC236}">
                <a16:creationId xmlns:a16="http://schemas.microsoft.com/office/drawing/2014/main" id="{689C32B8-E640-4912-B33A-AD2C2157F234}"/>
              </a:ext>
            </a:extLst>
          </p:cNvPr>
          <p:cNvSpPr/>
          <p:nvPr/>
        </p:nvSpPr>
        <p:spPr>
          <a:xfrm>
            <a:off x="4769189" y="1393500"/>
            <a:ext cx="3458700" cy="2356500"/>
          </a:xfrm>
          <a:prstGeom prst="roundRect">
            <a:avLst>
              <a:gd name="adj" fmla="val 23354"/>
            </a:avLst>
          </a:prstGeom>
          <a:noFill/>
          <a:ln w="19050" cap="flat" cmpd="sng">
            <a:solidFill>
              <a:schemeClr val="lt1"/>
            </a:solidFill>
            <a:prstDash val="solid"/>
            <a:round/>
            <a:headEnd type="none" w="sm" len="sm"/>
            <a:tailEnd type="none" w="sm" len="sm"/>
          </a:ln>
          <a:effectLst>
            <a:outerShdw dist="57150"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846;p55">
            <a:extLst>
              <a:ext uri="{FF2B5EF4-FFF2-40B4-BE49-F238E27FC236}">
                <a16:creationId xmlns:a16="http://schemas.microsoft.com/office/drawing/2014/main" id="{F5379C8B-96CA-4D22-9B80-DA11DD2816FB}"/>
              </a:ext>
            </a:extLst>
          </p:cNvPr>
          <p:cNvPicPr preferRelativeResize="0"/>
          <p:nvPr/>
        </p:nvPicPr>
        <p:blipFill rotWithShape="1">
          <a:blip r:embed="rId4">
            <a:alphaModFix amt="70000"/>
          </a:blip>
          <a:srcRect l="8500" r="8500"/>
          <a:stretch/>
        </p:blipFill>
        <p:spPr>
          <a:xfrm>
            <a:off x="5013714" y="1619400"/>
            <a:ext cx="2969700" cy="1904700"/>
          </a:xfrm>
          <a:prstGeom prst="roundRect">
            <a:avLst>
              <a:gd name="adj" fmla="val 16667"/>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3EDA-1F53-0BC2-1D4F-6F0196126183}"/>
              </a:ext>
            </a:extLst>
          </p:cNvPr>
          <p:cNvSpPr>
            <a:spLocks noGrp="1"/>
          </p:cNvSpPr>
          <p:nvPr>
            <p:ph type="title"/>
          </p:nvPr>
        </p:nvSpPr>
        <p:spPr>
          <a:xfrm>
            <a:off x="2901485" y="343338"/>
            <a:ext cx="5842800" cy="840615"/>
          </a:xfrm>
        </p:spPr>
        <p:txBody>
          <a:bodyPr/>
          <a:lstStyle/>
          <a:p>
            <a:r>
              <a:rPr lang="en-US" dirty="0"/>
              <a:t>Meet Your Judges</a:t>
            </a:r>
          </a:p>
        </p:txBody>
      </p:sp>
      <p:pic>
        <p:nvPicPr>
          <p:cNvPr id="3" name="Picture 2">
            <a:extLst>
              <a:ext uri="{FF2B5EF4-FFF2-40B4-BE49-F238E27FC236}">
                <a16:creationId xmlns:a16="http://schemas.microsoft.com/office/drawing/2014/main" id="{1CA8CE6E-B90D-41AD-2E71-1B30BD3342E3}"/>
              </a:ext>
            </a:extLst>
          </p:cNvPr>
          <p:cNvPicPr>
            <a:picLocks noChangeAspect="1"/>
          </p:cNvPicPr>
          <p:nvPr/>
        </p:nvPicPr>
        <p:blipFill>
          <a:blip r:embed="rId3"/>
          <a:stretch>
            <a:fillRect/>
          </a:stretch>
        </p:blipFill>
        <p:spPr>
          <a:xfrm>
            <a:off x="604785" y="1669410"/>
            <a:ext cx="1111666" cy="1502022"/>
          </a:xfrm>
          <a:prstGeom prst="rect">
            <a:avLst/>
          </a:prstGeom>
        </p:spPr>
      </p:pic>
      <p:sp>
        <p:nvSpPr>
          <p:cNvPr id="4" name="Title 1">
            <a:extLst>
              <a:ext uri="{FF2B5EF4-FFF2-40B4-BE49-F238E27FC236}">
                <a16:creationId xmlns:a16="http://schemas.microsoft.com/office/drawing/2014/main" id="{B82C11FB-EF77-C7CC-04F1-F859802E8103}"/>
              </a:ext>
            </a:extLst>
          </p:cNvPr>
          <p:cNvSpPr txBox="1">
            <a:spLocks/>
          </p:cNvSpPr>
          <p:nvPr/>
        </p:nvSpPr>
        <p:spPr>
          <a:xfrm>
            <a:off x="232587" y="3450922"/>
            <a:ext cx="1839494" cy="50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2"/>
                </a:solidFill>
                <a:effectLst>
                  <a:outerShdw blurRad="38100" dist="38100" dir="2700000" algn="tl">
                    <a:srgbClr val="000000">
                      <a:alpha val="43137"/>
                    </a:srgbClr>
                  </a:outerShdw>
                </a:effectLst>
              </a:rPr>
              <a:t>Quinton Robinson</a:t>
            </a:r>
          </a:p>
          <a:p>
            <a:pPr algn="ctr"/>
            <a:r>
              <a:rPr lang="en-US" sz="1100" b="1" dirty="0">
                <a:solidFill>
                  <a:schemeClr val="tx2"/>
                </a:solidFill>
                <a:effectLst>
                  <a:outerShdw blurRad="38100" dist="38100" dir="2700000" algn="tl">
                    <a:srgbClr val="000000">
                      <a:alpha val="43137"/>
                    </a:srgbClr>
                  </a:outerShdw>
                </a:effectLst>
              </a:rPr>
              <a:t>Manager, </a:t>
            </a:r>
          </a:p>
          <a:p>
            <a:pPr algn="ctr"/>
            <a:r>
              <a:rPr lang="en-US" sz="1100" b="1" dirty="0">
                <a:solidFill>
                  <a:schemeClr val="tx2"/>
                </a:solidFill>
                <a:effectLst>
                  <a:outerShdw blurRad="38100" dist="38100" dir="2700000" algn="tl">
                    <a:srgbClr val="000000">
                      <a:alpha val="43137"/>
                    </a:srgbClr>
                  </a:outerShdw>
                </a:effectLst>
              </a:rPr>
              <a:t>Software Engineering</a:t>
            </a:r>
          </a:p>
        </p:txBody>
      </p:sp>
      <p:sp>
        <p:nvSpPr>
          <p:cNvPr id="6" name="Title 1">
            <a:extLst>
              <a:ext uri="{FF2B5EF4-FFF2-40B4-BE49-F238E27FC236}">
                <a16:creationId xmlns:a16="http://schemas.microsoft.com/office/drawing/2014/main" id="{B380E05C-9C00-C447-6547-27B40402B7C3}"/>
              </a:ext>
            </a:extLst>
          </p:cNvPr>
          <p:cNvSpPr txBox="1">
            <a:spLocks/>
          </p:cNvSpPr>
          <p:nvPr/>
        </p:nvSpPr>
        <p:spPr>
          <a:xfrm>
            <a:off x="2498360" y="3450922"/>
            <a:ext cx="1664955" cy="50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2"/>
                </a:solidFill>
                <a:effectLst>
                  <a:outerShdw blurRad="38100" dist="38100" dir="2700000" algn="tl">
                    <a:srgbClr val="000000">
                      <a:alpha val="43137"/>
                    </a:srgbClr>
                  </a:outerShdw>
                </a:effectLst>
              </a:rPr>
              <a:t>Alyssa Levicky</a:t>
            </a:r>
          </a:p>
          <a:p>
            <a:pPr algn="ctr"/>
            <a:r>
              <a:rPr lang="en-US" sz="1100" b="1" dirty="0">
                <a:solidFill>
                  <a:schemeClr val="tx2"/>
                </a:solidFill>
                <a:effectLst>
                  <a:outerShdw blurRad="38100" dist="38100" dir="2700000" algn="tl">
                    <a:srgbClr val="000000">
                      <a:alpha val="43137"/>
                    </a:srgbClr>
                  </a:outerShdw>
                </a:effectLst>
              </a:rPr>
              <a:t>Director, </a:t>
            </a:r>
          </a:p>
          <a:p>
            <a:pPr algn="ctr"/>
            <a:r>
              <a:rPr lang="en-US" sz="1100" b="1" dirty="0">
                <a:solidFill>
                  <a:schemeClr val="tx2"/>
                </a:solidFill>
                <a:effectLst>
                  <a:outerShdw blurRad="38100" dist="38100" dir="2700000" algn="tl">
                    <a:srgbClr val="000000">
                      <a:alpha val="43137"/>
                    </a:srgbClr>
                  </a:outerShdw>
                </a:effectLst>
              </a:rPr>
              <a:t>R&amp;D</a:t>
            </a:r>
          </a:p>
        </p:txBody>
      </p:sp>
      <p:sp>
        <p:nvSpPr>
          <p:cNvPr id="8" name="Title 1">
            <a:extLst>
              <a:ext uri="{FF2B5EF4-FFF2-40B4-BE49-F238E27FC236}">
                <a16:creationId xmlns:a16="http://schemas.microsoft.com/office/drawing/2014/main" id="{0D8DDDFC-9F7E-7D3B-5507-B11190805AC2}"/>
              </a:ext>
            </a:extLst>
          </p:cNvPr>
          <p:cNvSpPr txBox="1">
            <a:spLocks/>
          </p:cNvSpPr>
          <p:nvPr/>
        </p:nvSpPr>
        <p:spPr>
          <a:xfrm>
            <a:off x="4759475" y="3450922"/>
            <a:ext cx="1792327" cy="50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2"/>
                </a:solidFill>
                <a:effectLst>
                  <a:outerShdw blurRad="38100" dist="38100" dir="2700000" algn="tl">
                    <a:srgbClr val="000000">
                      <a:alpha val="43137"/>
                    </a:srgbClr>
                  </a:outerShdw>
                </a:effectLst>
              </a:rPr>
              <a:t>Chrystal Legan</a:t>
            </a:r>
          </a:p>
          <a:p>
            <a:pPr algn="ctr"/>
            <a:r>
              <a:rPr lang="en-US" sz="1100" b="1" dirty="0">
                <a:solidFill>
                  <a:schemeClr val="tx2"/>
                </a:solidFill>
                <a:effectLst>
                  <a:outerShdw blurRad="38100" dist="38100" dir="2700000" algn="tl">
                    <a:srgbClr val="000000">
                      <a:alpha val="43137"/>
                    </a:srgbClr>
                  </a:outerShdw>
                </a:effectLst>
              </a:rPr>
              <a:t>Senior Manager, </a:t>
            </a:r>
          </a:p>
          <a:p>
            <a:pPr algn="ctr"/>
            <a:r>
              <a:rPr lang="en-US" sz="1100" b="1" dirty="0">
                <a:solidFill>
                  <a:schemeClr val="tx2"/>
                </a:solidFill>
                <a:effectLst>
                  <a:outerShdw blurRad="38100" dist="38100" dir="2700000" algn="tl">
                    <a:srgbClr val="000000">
                      <a:alpha val="43137"/>
                    </a:srgbClr>
                  </a:outerShdw>
                </a:effectLst>
              </a:rPr>
              <a:t>Sales Engineers</a:t>
            </a:r>
          </a:p>
        </p:txBody>
      </p:sp>
      <p:sp>
        <p:nvSpPr>
          <p:cNvPr id="10" name="Title 1">
            <a:extLst>
              <a:ext uri="{FF2B5EF4-FFF2-40B4-BE49-F238E27FC236}">
                <a16:creationId xmlns:a16="http://schemas.microsoft.com/office/drawing/2014/main" id="{D533CB55-5155-E4F2-8A2C-F5C9673F7A64}"/>
              </a:ext>
            </a:extLst>
          </p:cNvPr>
          <p:cNvSpPr txBox="1">
            <a:spLocks/>
          </p:cNvSpPr>
          <p:nvPr/>
        </p:nvSpPr>
        <p:spPr>
          <a:xfrm>
            <a:off x="7093385" y="3450922"/>
            <a:ext cx="1818028" cy="50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2"/>
                </a:solidFill>
                <a:effectLst>
                  <a:outerShdw blurRad="38100" dist="38100" dir="2700000" algn="tl">
                    <a:srgbClr val="000000">
                      <a:alpha val="43137"/>
                    </a:srgbClr>
                  </a:outerShdw>
                </a:effectLst>
              </a:rPr>
              <a:t>Derek Walker</a:t>
            </a:r>
          </a:p>
          <a:p>
            <a:pPr algn="ctr"/>
            <a:r>
              <a:rPr lang="en-US" sz="1100" b="1" dirty="0">
                <a:solidFill>
                  <a:schemeClr val="tx2"/>
                </a:solidFill>
                <a:effectLst>
                  <a:outerShdw blurRad="38100" dist="38100" dir="2700000" algn="tl">
                    <a:srgbClr val="000000">
                      <a:alpha val="43137"/>
                    </a:srgbClr>
                  </a:outerShdw>
                </a:effectLst>
              </a:rPr>
              <a:t>SVP, </a:t>
            </a:r>
          </a:p>
          <a:p>
            <a:pPr algn="ctr"/>
            <a:r>
              <a:rPr lang="en-US" sz="1100" b="1" dirty="0">
                <a:solidFill>
                  <a:schemeClr val="tx2"/>
                </a:solidFill>
                <a:effectLst>
                  <a:outerShdw blurRad="38100" dist="38100" dir="2700000" algn="tl">
                    <a:srgbClr val="000000">
                      <a:alpha val="43137"/>
                    </a:srgbClr>
                  </a:outerShdw>
                </a:effectLst>
              </a:rPr>
              <a:t>Engineering </a:t>
            </a:r>
          </a:p>
        </p:txBody>
      </p:sp>
      <p:pic>
        <p:nvPicPr>
          <p:cNvPr id="12" name="Picture 11">
            <a:extLst>
              <a:ext uri="{FF2B5EF4-FFF2-40B4-BE49-F238E27FC236}">
                <a16:creationId xmlns:a16="http://schemas.microsoft.com/office/drawing/2014/main" id="{F689513D-98FE-587C-F807-194FE3E469F6}"/>
              </a:ext>
            </a:extLst>
          </p:cNvPr>
          <p:cNvPicPr>
            <a:picLocks noChangeAspect="1"/>
          </p:cNvPicPr>
          <p:nvPr/>
        </p:nvPicPr>
        <p:blipFill>
          <a:blip r:embed="rId4"/>
          <a:stretch>
            <a:fillRect/>
          </a:stretch>
        </p:blipFill>
        <p:spPr>
          <a:xfrm>
            <a:off x="2719353" y="1647331"/>
            <a:ext cx="1222967" cy="1546180"/>
          </a:xfrm>
          <a:prstGeom prst="rect">
            <a:avLst/>
          </a:prstGeom>
        </p:spPr>
      </p:pic>
      <p:pic>
        <p:nvPicPr>
          <p:cNvPr id="14" name="Picture 13">
            <a:extLst>
              <a:ext uri="{FF2B5EF4-FFF2-40B4-BE49-F238E27FC236}">
                <a16:creationId xmlns:a16="http://schemas.microsoft.com/office/drawing/2014/main" id="{F27EEBB2-1CA6-EF81-49BA-5773E0948A43}"/>
              </a:ext>
            </a:extLst>
          </p:cNvPr>
          <p:cNvPicPr>
            <a:picLocks noChangeAspect="1"/>
          </p:cNvPicPr>
          <p:nvPr/>
        </p:nvPicPr>
        <p:blipFill>
          <a:blip r:embed="rId5"/>
          <a:stretch>
            <a:fillRect/>
          </a:stretch>
        </p:blipFill>
        <p:spPr>
          <a:xfrm>
            <a:off x="4998884" y="1615226"/>
            <a:ext cx="1243230" cy="1578285"/>
          </a:xfrm>
          <a:prstGeom prst="rect">
            <a:avLst/>
          </a:prstGeom>
        </p:spPr>
      </p:pic>
      <p:pic>
        <p:nvPicPr>
          <p:cNvPr id="16" name="Picture 15">
            <a:extLst>
              <a:ext uri="{FF2B5EF4-FFF2-40B4-BE49-F238E27FC236}">
                <a16:creationId xmlns:a16="http://schemas.microsoft.com/office/drawing/2014/main" id="{309E2DF8-32BB-DEFB-D551-693F204154EE}"/>
              </a:ext>
            </a:extLst>
          </p:cNvPr>
          <p:cNvPicPr>
            <a:picLocks noChangeAspect="1"/>
          </p:cNvPicPr>
          <p:nvPr/>
        </p:nvPicPr>
        <p:blipFill>
          <a:blip r:embed="rId6"/>
          <a:stretch>
            <a:fillRect/>
          </a:stretch>
        </p:blipFill>
        <p:spPr>
          <a:xfrm>
            <a:off x="7377281" y="1615226"/>
            <a:ext cx="1264422" cy="1578285"/>
          </a:xfrm>
          <a:prstGeom prst="rect">
            <a:avLst/>
          </a:prstGeom>
        </p:spPr>
      </p:pic>
    </p:spTree>
    <p:extLst>
      <p:ext uri="{BB962C8B-B14F-4D97-AF65-F5344CB8AC3E}">
        <p14:creationId xmlns:p14="http://schemas.microsoft.com/office/powerpoint/2010/main" val="143777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091FF-EECF-43C3-BFC9-6BF13C877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750"/>
            <a:ext cx="9144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35636"/>
      </p:ext>
    </p:extLst>
  </p:cSld>
  <p:clrMapOvr>
    <a:masterClrMapping/>
  </p:clrMapOvr>
</p:sld>
</file>

<file path=ppt/theme/theme1.xml><?xml version="1.0" encoding="utf-8"?>
<a:theme xmlns:a="http://schemas.openxmlformats.org/drawingml/2006/main" name="Retro Beach &amp; Palms Newsletter by Slidesgo">
  <a:themeElements>
    <a:clrScheme name="Simple Light">
      <a:dk1>
        <a:srgbClr val="140E30"/>
      </a:dk1>
      <a:lt1>
        <a:srgbClr val="FFE183"/>
      </a:lt1>
      <a:dk2>
        <a:srgbClr val="FF008C"/>
      </a:dk2>
      <a:lt2>
        <a:srgbClr val="FFFFFF"/>
      </a:lt2>
      <a:accent1>
        <a:srgbClr val="00C4F9"/>
      </a:accent1>
      <a:accent2>
        <a:srgbClr val="F2A467"/>
      </a:accent2>
      <a:accent3>
        <a:srgbClr val="2156B6"/>
      </a:accent3>
      <a:accent4>
        <a:srgbClr val="FF9DC7"/>
      </a:accent4>
      <a:accent5>
        <a:srgbClr val="FFFFFF"/>
      </a:accent5>
      <a:accent6>
        <a:srgbClr val="FFFFFF"/>
      </a:accent6>
      <a:hlink>
        <a:srgbClr val="FFE1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1091</Words>
  <Application>Microsoft Office PowerPoint</Application>
  <PresentationFormat>On-screen Show (16:9)</PresentationFormat>
  <Paragraphs>145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Condensed Light</vt:lpstr>
      <vt:lpstr>Arial</vt:lpstr>
      <vt:lpstr>Yellowtail</vt:lpstr>
      <vt:lpstr>Exo 2</vt:lpstr>
      <vt:lpstr>Retro Beach &amp; Palms Newsletter by Slidesgo</vt:lpstr>
      <vt:lpstr>PowerPoint Presentation</vt:lpstr>
      <vt:lpstr>High School Division</vt:lpstr>
      <vt:lpstr>College Division</vt:lpstr>
      <vt:lpstr>PowerPoint Presentation</vt:lpstr>
      <vt:lpstr>Grand Prizes</vt:lpstr>
      <vt:lpstr>Pixel Art Bluetooth Speaker*</vt:lpstr>
      <vt:lpstr>Electric Scooter*</vt:lpstr>
      <vt:lpstr>Meet Your Judges</vt:lpstr>
      <vt:lpstr>PowerPoint Presentation</vt:lpstr>
      <vt:lpstr>Superlatives</vt:lpstr>
      <vt:lpstr>Indefatigable</vt:lpstr>
      <vt:lpstr>TerGIFfic</vt:lpstr>
      <vt:lpstr>Giveaway!</vt:lpstr>
      <vt:lpstr>Giveaway</vt:lpstr>
      <vt:lpstr>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Prizes</dc:title>
  <dc:creator>Marissa Dilisio</dc:creator>
  <cp:lastModifiedBy>Joseph Maxwell</cp:lastModifiedBy>
  <cp:revision>19</cp:revision>
  <dcterms:modified xsi:type="dcterms:W3CDTF">2023-01-08T10:50:11Z</dcterms:modified>
</cp:coreProperties>
</file>