
<file path=[Content_Types].xml><?xml version="1.0" encoding="utf-8"?>
<Types xmlns="http://schemas.openxmlformats.org/package/2006/content-types">
  <Default Extension="0&amp;fit=crop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1"/>
  </p:notesMasterIdLst>
  <p:sldIdLst>
    <p:sldId id="3825" r:id="rId5"/>
    <p:sldId id="3826" r:id="rId6"/>
    <p:sldId id="3835" r:id="rId7"/>
    <p:sldId id="3827" r:id="rId8"/>
    <p:sldId id="3836" r:id="rId9"/>
    <p:sldId id="382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0&amp;fit=cro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1669" y="2743200"/>
            <a:ext cx="7044363" cy="2386584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How To Make Friends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2023 Hyland Hackathon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Places</a:t>
            </a:r>
          </a:p>
          <a:p>
            <a:pPr marL="0" indent="0">
              <a:buNone/>
            </a:pPr>
            <a:r>
              <a:rPr lang="en-US" dirty="0"/>
              <a:t>People</a:t>
            </a:r>
          </a:p>
          <a:p>
            <a:pPr marL="0" indent="0">
              <a:buNone/>
            </a:pPr>
            <a:r>
              <a:rPr lang="en-US" dirty="0"/>
              <a:t>Strategies</a:t>
            </a:r>
          </a:p>
          <a:p>
            <a:pPr marL="0" indent="0">
              <a:buNone/>
            </a:pPr>
            <a:r>
              <a:rPr lang="en-US" dirty="0"/>
              <a:t>Inspiration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2023 Hyland Hackathon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Make Friends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picture containing text, library, scene, room&#10;&#10;Description automatically generated">
            <a:extLst>
              <a:ext uri="{FF2B5EF4-FFF2-40B4-BE49-F238E27FC236}">
                <a16:creationId xmlns:a16="http://schemas.microsoft.com/office/drawing/2014/main" id="{365C690B-9FD7-4960-BA75-DDC648094A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446" r="12446"/>
          <a:stretch>
            <a:fillRect/>
          </a:stretch>
        </p:blipFill>
        <p:spPr/>
      </p:pic>
      <p:pic>
        <p:nvPicPr>
          <p:cNvPr id="12" name="Picture Placeholder 11" descr="Logo&#10;&#10;Description automatically generated">
            <a:extLst>
              <a:ext uri="{FF2B5EF4-FFF2-40B4-BE49-F238E27FC236}">
                <a16:creationId xmlns:a16="http://schemas.microsoft.com/office/drawing/2014/main" id="{5AE84BB8-F3FE-4F6B-91AA-940C8245D1C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667" r="16667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320E47-DD3E-4275-871C-DC295031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D6EDD4-2F42-4DDD-A473-DBBEA8196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Public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Grocery 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Buy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School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1B9CF0-DED5-4953-BE2A-C1A8986C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2023 Hyland Hackathon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312E7B-D70C-4BC2-B563-C0F54652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How To Make Friends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55618-8DCB-41FE-904F-440626B6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on the lookout for anyone who looks </a:t>
            </a:r>
            <a:r>
              <a:rPr lang="en-US" b="1" dirty="0"/>
              <a:t>lonely</a:t>
            </a:r>
            <a:r>
              <a:rPr lang="en-US" dirty="0"/>
              <a:t>… they might be a prime target for future friendship.</a:t>
            </a:r>
          </a:p>
          <a:p>
            <a:endParaRPr lang="en-US" dirty="0"/>
          </a:p>
          <a:p>
            <a:r>
              <a:rPr lang="en-US" b="1" dirty="0"/>
              <a:t>Senior citizens </a:t>
            </a:r>
            <a:r>
              <a:rPr lang="en-US" dirty="0"/>
              <a:t>are usually very willing to talk, and their boring stories could be a gateway into companionship.</a:t>
            </a:r>
          </a:p>
          <a:p>
            <a:endParaRPr lang="en-US" dirty="0"/>
          </a:p>
          <a:p>
            <a:r>
              <a:rPr lang="en-US" dirty="0"/>
              <a:t>Remember that </a:t>
            </a:r>
            <a:r>
              <a:rPr lang="en-US" b="1" dirty="0"/>
              <a:t>anyone</a:t>
            </a:r>
            <a:r>
              <a:rPr lang="en-US" dirty="0"/>
              <a:t> can be a friend!</a:t>
            </a:r>
          </a:p>
          <a:p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2023 Hyland Hackathon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Make Friends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Placeholder 6" descr="A person sitting on a bench&#10;&#10;Description automatically generated">
            <a:extLst>
              <a:ext uri="{FF2B5EF4-FFF2-40B4-BE49-F238E27FC236}">
                <a16:creationId xmlns:a16="http://schemas.microsoft.com/office/drawing/2014/main" id="{B3B9152A-CA5C-4575-8C29-D2813B12F3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446" r="12446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0A6B652-B5D2-4995-B5BC-C2644EB488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6700" r="167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42F7-7F85-4F47-BF03-BBC15E96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1678A-7CB3-413B-BAC3-2C80488AE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9469-B1FF-47C6-BA5B-56F85E9A7B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Compliment Clothing</a:t>
            </a:r>
          </a:p>
          <a:p>
            <a:r>
              <a:rPr lang="en-US" dirty="0"/>
              <a:t>Ask For Book Recommendation</a:t>
            </a:r>
          </a:p>
          <a:p>
            <a:r>
              <a:rPr lang="en-US" dirty="0"/>
              <a:t>Discuss Temperature</a:t>
            </a:r>
          </a:p>
          <a:p>
            <a:r>
              <a:rPr lang="en-US" dirty="0"/>
              <a:t>Accidentally Spill Coffee</a:t>
            </a:r>
          </a:p>
          <a:p>
            <a:r>
              <a:rPr lang="en-US" dirty="0"/>
              <a:t>Tell Appropriate Joke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73255-D240-4022-B9A9-E6DD22AC6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BE02D-6917-4EE7-A67F-444CA47389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Ask To Be Friends</a:t>
            </a:r>
          </a:p>
          <a:p>
            <a:r>
              <a:rPr lang="en-US" dirty="0"/>
              <a:t>Exchange Numbers</a:t>
            </a:r>
          </a:p>
          <a:p>
            <a:r>
              <a:rPr lang="en-US" dirty="0"/>
              <a:t>Discuss Politics/Religion</a:t>
            </a:r>
          </a:p>
          <a:p>
            <a:r>
              <a:rPr lang="en-US" dirty="0"/>
              <a:t>Plan To Meet Again</a:t>
            </a:r>
          </a:p>
          <a:p>
            <a:r>
              <a:rPr lang="en-US" dirty="0"/>
              <a:t>Leave Awkwardly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A945B-34CA-4FB6-9A5E-5C2958A4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2023 Hyland Hackathon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04BBE-E13E-459B-BC4A-B572BEFA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How To Make Friends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79C6B-5C2E-4D6B-BD7F-0CA8EDD0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6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Inspiration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Believe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{1A520434-D904-41A5-A91F-A112CDA71B05}tf78504181_win32</Template>
  <TotalTime>22</TotalTime>
  <Words>147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Tw Cen MT</vt:lpstr>
      <vt:lpstr>ShapesVTI</vt:lpstr>
      <vt:lpstr>How To Make Friends</vt:lpstr>
      <vt:lpstr>Agenda</vt:lpstr>
      <vt:lpstr>Places</vt:lpstr>
      <vt:lpstr>People</vt:lpstr>
      <vt:lpstr>Strategies</vt:lpstr>
      <vt:lpstr>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Friends</dc:title>
  <dc:creator>Joseph Maxwell</dc:creator>
  <cp:lastModifiedBy>Joseph Maxwell</cp:lastModifiedBy>
  <cp:revision>1</cp:revision>
  <dcterms:created xsi:type="dcterms:W3CDTF">2022-11-28T21:46:32Z</dcterms:created>
  <dcterms:modified xsi:type="dcterms:W3CDTF">2022-11-28T22:09:26Z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