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5"/>
  </p:notesMasterIdLst>
  <p:sldIdLst>
    <p:sldId id="256" r:id="rId2"/>
    <p:sldId id="327" r:id="rId3"/>
    <p:sldId id="270" r:id="rId4"/>
  </p:sldIdLst>
  <p:sldSz cx="9144000" cy="5143500" type="screen16x9"/>
  <p:notesSz cx="6858000" cy="9144000"/>
  <p:embeddedFontLst>
    <p:embeddedFont>
      <p:font typeface="Exo 2" panose="020B0604020202020204" charset="0"/>
      <p:regular r:id="rId6"/>
      <p:bold r:id="rId7"/>
      <p:italic r:id="rId8"/>
      <p:boldItalic r:id="rId9"/>
    </p:embeddedFont>
    <p:embeddedFont>
      <p:font typeface="Roboto Condensed Light" panose="02000000000000000000" pitchFamily="2" charset="0"/>
      <p:regular r:id="rId10"/>
      <p:italic r:id="rId11"/>
    </p:embeddedFont>
    <p:embeddedFont>
      <p:font typeface="Yellowtail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5" autoAdjust="0"/>
    <p:restoredTop sz="88014" autoAdjust="0"/>
  </p:normalViewPr>
  <p:slideViewPr>
    <p:cSldViewPr snapToGrid="0">
      <p:cViewPr varScale="1">
        <p:scale>
          <a:sx n="125" d="100"/>
          <a:sy n="125" d="100"/>
        </p:scale>
        <p:origin x="111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e5d457a2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e5d457a2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8600" y="2826550"/>
            <a:ext cx="7306800" cy="933000"/>
          </a:xfrm>
          <a:prstGeom prst="rect">
            <a:avLst/>
          </a:prstGeom>
          <a:effectLst>
            <a:outerShdw dist="38100" dir="414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00000" y="3810318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02100" y="-2302350"/>
            <a:ext cx="9748200" cy="974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4277" y="-1325973"/>
            <a:ext cx="7795500" cy="7795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558600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6258450" y="4513500"/>
            <a:ext cx="22299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7304838" y="-1538325"/>
            <a:ext cx="3937800" cy="3937800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2098637" y="-1538325"/>
            <a:ext cx="3937800" cy="3937800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985375" y="517200"/>
            <a:ext cx="5842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108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6" r:id="rId4"/>
    <p:sldLayoutId id="2147483677" r:id="rId5"/>
    <p:sldLayoutId id="2147483681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0704D8-C945-4608-ABE1-F12CD7A2FF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81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Google Shape;269;p34"/>
          <p:cNvSpPr/>
          <p:nvPr/>
        </p:nvSpPr>
        <p:spPr>
          <a:xfrm>
            <a:off x="5232720" y="203741"/>
            <a:ext cx="3760226" cy="8142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DAY TWO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rgbClr val="FFFFFF"/>
                  </a:gs>
                  <a:gs pos="21000">
                    <a:srgbClr val="5AADFF"/>
                  </a:gs>
                  <a:gs pos="39000">
                    <a:srgbClr val="5A71FF"/>
                  </a:gs>
                  <a:gs pos="46000">
                    <a:srgbClr val="FF9AD9"/>
                  </a:gs>
                  <a:gs pos="64000">
                    <a:srgbClr val="FF5BD9"/>
                  </a:gs>
                  <a:gs pos="87000">
                    <a:srgbClr val="FF6B4D"/>
                  </a:gs>
                  <a:gs pos="100000">
                    <a:srgbClr val="FFD8D1"/>
                  </a:gs>
                </a:gsLst>
                <a:lin ang="5400012" scaled="0"/>
              </a:gradFill>
              <a:latin typeface="+mj-lt"/>
            </a:endParaRPr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/>
          </p:nvPr>
        </p:nvSpPr>
        <p:spPr>
          <a:xfrm>
            <a:off x="-2" y="0"/>
            <a:ext cx="3529360" cy="1580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 </a:t>
            </a:r>
            <a:r>
              <a:rPr lang="en" dirty="0">
                <a:solidFill>
                  <a:srgbClr val="5ADCFF"/>
                </a:solidFill>
              </a:rPr>
              <a:t>Hyland Hackathon</a:t>
            </a:r>
            <a:endParaRPr dirty="0">
              <a:solidFill>
                <a:srgbClr val="5ADCFF"/>
              </a:solidFill>
            </a:endParaRPr>
          </a:p>
        </p:txBody>
      </p:sp>
      <p:sp>
        <p:nvSpPr>
          <p:cNvPr id="34" name="Google Shape;268;p34">
            <a:extLst>
              <a:ext uri="{FF2B5EF4-FFF2-40B4-BE49-F238E27FC236}">
                <a16:creationId xmlns:a16="http://schemas.microsoft.com/office/drawing/2014/main" id="{D0FFE5F5-E0FB-4008-A749-05CE4ADEA520}"/>
              </a:ext>
            </a:extLst>
          </p:cNvPr>
          <p:cNvSpPr txBox="1">
            <a:spLocks/>
          </p:cNvSpPr>
          <p:nvPr/>
        </p:nvSpPr>
        <p:spPr>
          <a:xfrm>
            <a:off x="6100997" y="4557010"/>
            <a:ext cx="3043002" cy="58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None/>
              <a:defRPr sz="17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indent="0" algn="r"/>
            <a:r>
              <a:rPr lang="en-US" sz="1800" b="1" dirty="0">
                <a:solidFill>
                  <a:schemeClr val="tx2"/>
                </a:solidFill>
              </a:rPr>
              <a:t>Saturday, January 7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2023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292E-183B-4E34-9058-E79EC6A9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0" y="445025"/>
            <a:ext cx="6475279" cy="572700"/>
          </a:xfrm>
        </p:spPr>
        <p:txBody>
          <a:bodyPr/>
          <a:lstStyle/>
          <a:p>
            <a:r>
              <a:rPr lang="en-US" dirty="0"/>
              <a:t>Saturday Schedule Highlights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11BBB9-B222-4CBC-BA2A-7EE9588FB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752"/>
              </p:ext>
            </p:extLst>
          </p:nvPr>
        </p:nvGraphicFramePr>
        <p:xfrm>
          <a:off x="689548" y="1356610"/>
          <a:ext cx="7734451" cy="6445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{F1836D50-729E-42E0-8734-7AC1A03723AB}</a:tableStyleId>
              </a:tblPr>
              <a:tblGrid>
                <a:gridCol w="2375535">
                  <a:extLst>
                    <a:ext uri="{9D8B030D-6E8A-4147-A177-3AD203B41FA5}">
                      <a16:colId xmlns:a16="http://schemas.microsoft.com/office/drawing/2014/main" val="1137121128"/>
                    </a:ext>
                  </a:extLst>
                </a:gridCol>
                <a:gridCol w="5358916">
                  <a:extLst>
                    <a:ext uri="{9D8B030D-6E8A-4147-A177-3AD203B41FA5}">
                      <a16:colId xmlns:a16="http://schemas.microsoft.com/office/drawing/2014/main" val="1080516675"/>
                    </a:ext>
                  </a:extLst>
                </a:gridCol>
              </a:tblGrid>
              <a:tr h="6445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Exo 2" panose="020B0604020202020204" charset="0"/>
                        </a:rPr>
                        <a:t>11:00-11:45PM ET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Exo 2" panose="020B0604020202020204" charset="0"/>
                        </a:rPr>
                        <a:t>Creating Pixel Art 🚀🖌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4776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95607BF-01CF-4145-B5A9-D6904A675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48878"/>
              </p:ext>
            </p:extLst>
          </p:nvPr>
        </p:nvGraphicFramePr>
        <p:xfrm>
          <a:off x="689547" y="2130742"/>
          <a:ext cx="7734451" cy="6445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{F1836D50-729E-42E0-8734-7AC1A03723AB}</a:tableStyleId>
              </a:tblPr>
              <a:tblGrid>
                <a:gridCol w="2375534">
                  <a:extLst>
                    <a:ext uri="{9D8B030D-6E8A-4147-A177-3AD203B41FA5}">
                      <a16:colId xmlns:a16="http://schemas.microsoft.com/office/drawing/2014/main" val="1137121128"/>
                    </a:ext>
                  </a:extLst>
                </a:gridCol>
                <a:gridCol w="5358917">
                  <a:extLst>
                    <a:ext uri="{9D8B030D-6E8A-4147-A177-3AD203B41FA5}">
                      <a16:colId xmlns:a16="http://schemas.microsoft.com/office/drawing/2014/main" val="1080516675"/>
                    </a:ext>
                  </a:extLst>
                </a:gridCol>
              </a:tblGrid>
              <a:tr h="6445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Exo 2" panose="020B0604020202020204" charset="0"/>
                        </a:rPr>
                        <a:t>3:00-3:30PM ET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Exo 2" panose="020B0604020202020204" charset="0"/>
                        </a:rPr>
                        <a:t>Eye-opening OpenAI Session 🚀🖌🧪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4776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47FA548-74CF-4F62-9E70-5F230C8D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66451"/>
              </p:ext>
            </p:extLst>
          </p:nvPr>
        </p:nvGraphicFramePr>
        <p:xfrm>
          <a:off x="689547" y="2899853"/>
          <a:ext cx="7734450" cy="6445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{F1836D50-729E-42E0-8734-7AC1A03723AB}</a:tableStyleId>
              </a:tblPr>
              <a:tblGrid>
                <a:gridCol w="2360949">
                  <a:extLst>
                    <a:ext uri="{9D8B030D-6E8A-4147-A177-3AD203B41FA5}">
                      <a16:colId xmlns:a16="http://schemas.microsoft.com/office/drawing/2014/main" val="1137121128"/>
                    </a:ext>
                  </a:extLst>
                </a:gridCol>
                <a:gridCol w="5373501">
                  <a:extLst>
                    <a:ext uri="{9D8B030D-6E8A-4147-A177-3AD203B41FA5}">
                      <a16:colId xmlns:a16="http://schemas.microsoft.com/office/drawing/2014/main" val="1080516675"/>
                    </a:ext>
                  </a:extLst>
                </a:gridCol>
              </a:tblGrid>
              <a:tr h="6445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Exo 2" panose="020B0604020202020204" charset="0"/>
                        </a:rPr>
                        <a:t>6:45-7:30PM ET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Exo 2" panose="020B0604020202020204" charset="0"/>
                        </a:rPr>
                        <a:t>Programming Synthwave Music 🚀🖌🧪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4776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0A613BC-B33A-44CA-A02D-E8074661F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78711"/>
              </p:ext>
            </p:extLst>
          </p:nvPr>
        </p:nvGraphicFramePr>
        <p:xfrm>
          <a:off x="689547" y="3668964"/>
          <a:ext cx="7734449" cy="6445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{F1836D50-729E-42E0-8734-7AC1A03723AB}</a:tableStyleId>
              </a:tblPr>
              <a:tblGrid>
                <a:gridCol w="2368446">
                  <a:extLst>
                    <a:ext uri="{9D8B030D-6E8A-4147-A177-3AD203B41FA5}">
                      <a16:colId xmlns:a16="http://schemas.microsoft.com/office/drawing/2014/main" val="1137121128"/>
                    </a:ext>
                  </a:extLst>
                </a:gridCol>
                <a:gridCol w="5366003">
                  <a:extLst>
                    <a:ext uri="{9D8B030D-6E8A-4147-A177-3AD203B41FA5}">
                      <a16:colId xmlns:a16="http://schemas.microsoft.com/office/drawing/2014/main" val="1080516675"/>
                    </a:ext>
                  </a:extLst>
                </a:gridCol>
              </a:tblGrid>
              <a:tr h="6445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Exo 2" panose="020B0604020202020204" charset="0"/>
                        </a:rPr>
                        <a:t>9:30-10:30PM ET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Exo 2" panose="020B0604020202020204" charset="0"/>
                        </a:rPr>
                        <a:t>Trivia 🚀🖌🧪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4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01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file of a Digital Artist: Abel M'Vada">
            <a:extLst>
              <a:ext uri="{FF2B5EF4-FFF2-40B4-BE49-F238E27FC236}">
                <a16:creationId xmlns:a16="http://schemas.microsoft.com/office/drawing/2014/main" id="{6A50F49F-01FD-42CC-B774-FDDBCE3571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213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6" name="Google Shape;1276;p48"/>
          <p:cNvSpPr txBox="1">
            <a:spLocks noGrp="1"/>
          </p:cNvSpPr>
          <p:nvPr>
            <p:ph type="title"/>
          </p:nvPr>
        </p:nvSpPr>
        <p:spPr>
          <a:xfrm>
            <a:off x="3352800" y="0"/>
            <a:ext cx="5791200" cy="1402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Keep it up!</a:t>
            </a:r>
            <a:endParaRPr dirty="0"/>
          </a:p>
        </p:txBody>
      </p:sp>
      <p:grpSp>
        <p:nvGrpSpPr>
          <p:cNvPr id="1278" name="Google Shape;1278;p48"/>
          <p:cNvGrpSpPr/>
          <p:nvPr/>
        </p:nvGrpSpPr>
        <p:grpSpPr>
          <a:xfrm>
            <a:off x="-2493387" y="-1916850"/>
            <a:ext cx="3937800" cy="3937800"/>
            <a:chOff x="312950" y="-1430500"/>
            <a:chExt cx="3937800" cy="3937800"/>
          </a:xfrm>
        </p:grpSpPr>
        <p:sp>
          <p:nvSpPr>
            <p:cNvPr id="1279" name="Google Shape;1279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8"/>
          <p:cNvGrpSpPr/>
          <p:nvPr/>
        </p:nvGrpSpPr>
        <p:grpSpPr>
          <a:xfrm>
            <a:off x="6646838" y="3394325"/>
            <a:ext cx="3937800" cy="3937800"/>
            <a:chOff x="312950" y="-1430500"/>
            <a:chExt cx="3937800" cy="3937800"/>
          </a:xfrm>
        </p:grpSpPr>
        <p:sp>
          <p:nvSpPr>
            <p:cNvPr id="1282" name="Google Shape;1282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39</Words>
  <Application>Microsoft Office PowerPoint</Application>
  <PresentationFormat>On-screen Show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Exo 2</vt:lpstr>
      <vt:lpstr>Yellowtail</vt:lpstr>
      <vt:lpstr>Roboto Condensed Light</vt:lpstr>
      <vt:lpstr>Arial</vt:lpstr>
      <vt:lpstr>Retro Beach &amp; Palms Newsletter by Slidesgo</vt:lpstr>
      <vt:lpstr>2023 Hyland Hackathon</vt:lpstr>
      <vt:lpstr>Saturday Schedule Highlights</vt:lpstr>
      <vt:lpstr>Keep it up!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Hyland Hackathon</dc:title>
  <dc:creator>Joseph Maxwell</dc:creator>
  <cp:lastModifiedBy>Joseph Maxwell</cp:lastModifiedBy>
  <cp:revision>27</cp:revision>
  <dcterms:modified xsi:type="dcterms:W3CDTF">2022-12-30T14:16:39Z</dcterms:modified>
</cp:coreProperties>
</file>