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5"/>
  </p:notesMasterIdLst>
  <p:sldIdLst>
    <p:sldId id="380" r:id="rId2"/>
    <p:sldId id="379" r:id="rId3"/>
    <p:sldId id="376" r:id="rId4"/>
    <p:sldId id="377" r:id="rId5"/>
    <p:sldId id="378" r:id="rId6"/>
    <p:sldId id="306" r:id="rId7"/>
    <p:sldId id="307" r:id="rId8"/>
    <p:sldId id="375" r:id="rId9"/>
    <p:sldId id="328" r:id="rId10"/>
    <p:sldId id="330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08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74" r:id="rId46"/>
    <p:sldId id="322" r:id="rId47"/>
    <p:sldId id="373" r:id="rId48"/>
    <p:sldId id="367" r:id="rId49"/>
    <p:sldId id="368" r:id="rId50"/>
    <p:sldId id="369" r:id="rId51"/>
    <p:sldId id="370" r:id="rId52"/>
    <p:sldId id="371" r:id="rId53"/>
    <p:sldId id="372" r:id="rId54"/>
  </p:sldIdLst>
  <p:sldSz cx="10058400" cy="7772400"/>
  <p:notesSz cx="7010400" cy="9296400"/>
  <p:embeddedFontLst>
    <p:embeddedFont>
      <p:font typeface="Exo 2" panose="020B0604020202020204" charset="0"/>
      <p:regular r:id="rId56"/>
      <p:bold r:id="rId57"/>
      <p:italic r:id="rId58"/>
      <p:boldItalic r:id="rId59"/>
    </p:embeddedFont>
    <p:embeddedFont>
      <p:font typeface="Yellowtail" panose="020B060402020202020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9AA0A6"/>
          </p15:clr>
        </p15:guide>
        <p15:guide id="2" pos="31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58"/>
    <a:srgbClr val="FF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12" y="3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4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549745" y="3163020"/>
            <a:ext cx="4958910" cy="263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28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360848" y="-6821534"/>
            <a:ext cx="5336760" cy="733130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282731" y="-872411"/>
            <a:ext cx="7492980" cy="10293387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  <p:sp>
        <p:nvSpPr>
          <p:cNvPr id="223" name="Google Shape;223;p30"/>
          <p:cNvSpPr/>
          <p:nvPr/>
        </p:nvSpPr>
        <p:spPr>
          <a:xfrm>
            <a:off x="344245" y="-2161645"/>
            <a:ext cx="9370020" cy="12871947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8035322" y="-2324580"/>
            <a:ext cx="4331580" cy="5950453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308501" y="-2324580"/>
            <a:ext cx="4331580" cy="5950453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22"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902220" y="6716927"/>
            <a:ext cx="8253960" cy="344533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100568" tIns="100568" rIns="100568" bIns="1005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60" cy="865413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Exo 2" panose="020B0604020202020204" charset="0"/>
              </a:rPr>
              <a:t>Supervision by Hyland Employees Required on Court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01315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Rock &amp; Roll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78487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Pro Football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43653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Pro Football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81318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Mentor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2461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Mentor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13203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Bathrooms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73927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Bathrooms &amp; Showers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87030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Break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8541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45776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6861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Prayer &amp;</a:t>
            </a:r>
          </a:p>
          <a:p>
            <a:pPr algn="ctr"/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Meditation Room</a:t>
            </a:r>
          </a:p>
          <a:p>
            <a:pPr algn="ctr"/>
            <a:r>
              <a:rPr lang="en-US" sz="4400" dirty="0">
                <a:solidFill>
                  <a:schemeClr val="tx2"/>
                </a:solidFill>
                <a:latin typeface="Exo 2" panose="020B0604020202020204" charset="0"/>
              </a:rPr>
              <a:t>(Must ask for permission to use)</a:t>
            </a:r>
            <a:endParaRPr lang="en-US" sz="8800" dirty="0">
              <a:solidFill>
                <a:schemeClr val="tx2"/>
              </a:solidFill>
              <a:latin typeface="Exo 2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8977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67520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Quiet Room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515535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Cincinnati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8" y="5103848"/>
            <a:ext cx="2211505" cy="1982752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223879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Bowling Green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8"/>
            <a:ext cx="2138768" cy="1910016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72686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Toledo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232286" cy="2034707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6779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Miami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253068" cy="2107443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362808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University of Akron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8"/>
            <a:ext cx="2315414" cy="2055488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2624741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80" b="1" dirty="0">
                <a:solidFill>
                  <a:schemeClr val="tx2"/>
                </a:solidFill>
                <a:latin typeface="Exo 2" panose="020B0604020202020204" charset="0"/>
              </a:rPr>
              <a:t>Cleveland State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4E903A8-46FA-4306-B89F-77F7E7AD59BF}"/>
              </a:ext>
            </a:extLst>
          </p:cNvPr>
          <p:cNvSpPr/>
          <p:nvPr/>
        </p:nvSpPr>
        <p:spPr>
          <a:xfrm>
            <a:off x="116059" y="5103847"/>
            <a:ext cx="2315414" cy="2034707"/>
          </a:xfrm>
          <a:prstGeom prst="star5">
            <a:avLst>
              <a:gd name="adj" fmla="val 2534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2" b="1" dirty="0">
                <a:solidFill>
                  <a:schemeClr val="accent1"/>
                </a:solidFill>
                <a:latin typeface="Exo 2" panose="020B0604020202020204" charset="0"/>
              </a:rPr>
              <a:t>Raffle Room</a:t>
            </a:r>
          </a:p>
        </p:txBody>
      </p:sp>
    </p:spTree>
    <p:extLst>
      <p:ext uri="{BB962C8B-B14F-4D97-AF65-F5344CB8AC3E}">
        <p14:creationId xmlns:p14="http://schemas.microsoft.com/office/powerpoint/2010/main" val="113826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08798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8342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893618" y="1676833"/>
            <a:ext cx="8271163" cy="441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⬆ Auditorium</a:t>
            </a:r>
          </a:p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⬆ Bathrooms</a:t>
            </a:r>
          </a:p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⬆ Showers</a:t>
            </a:r>
            <a:endParaRPr lang="en-US" sz="15200" b="1" dirty="0">
              <a:solidFill>
                <a:schemeClr val="tx2"/>
              </a:solidFill>
              <a:latin typeface="Exo 2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84147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761513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64061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7843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7689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951514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74355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14564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631599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85701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5786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893618" y="1676833"/>
            <a:ext cx="8271163" cy="441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⬅ Auditorium</a:t>
            </a:r>
          </a:p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➡ Bathrooms</a:t>
            </a:r>
          </a:p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➡ Showers</a:t>
            </a:r>
            <a:endParaRPr lang="en-US" sz="15200" b="1" dirty="0">
              <a:solidFill>
                <a:schemeClr val="tx2"/>
              </a:solidFill>
              <a:latin typeface="Exo 2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273292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950762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50329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669589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376492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446590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Off Limits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35010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886114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510108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47252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2651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893618" y="1676833"/>
            <a:ext cx="8271163" cy="441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tx2"/>
              </a:buClr>
              <a:buSzPct val="120000"/>
            </a:pPr>
            <a:r>
              <a:rPr lang="en-US" sz="8800" b="1" dirty="0">
                <a:solidFill>
                  <a:schemeClr val="tx2"/>
                </a:solidFill>
                <a:latin typeface="Exo 2" panose="020B0604020202020204" charset="0"/>
              </a:rPr>
              <a:t>⬆ Bathrooms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083642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23414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917482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636791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CE00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No Re-Entry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48620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59369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Auditorium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8230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50" b="1" dirty="0">
                <a:solidFill>
                  <a:schemeClr val="tx2"/>
                </a:solidFill>
                <a:latin typeface="Exo 2" panose="020B0604020202020204" charset="0"/>
              </a:rPr>
              <a:t>R&amp;D Training Room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41147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7CE8-E512-468F-801E-888625E721B5}"/>
              </a:ext>
            </a:extLst>
          </p:cNvPr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60" b="1" dirty="0">
                <a:solidFill>
                  <a:schemeClr val="tx2"/>
                </a:solidFill>
                <a:latin typeface="Exo 2" panose="020B0604020202020204" charset="0"/>
              </a:rPr>
              <a:t>Rock &amp; Roll Hall of Fame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17C4-9E90-44E8-9DE5-0AF354751E4F}"/>
              </a:ext>
            </a:extLst>
          </p:cNvPr>
          <p:cNvSpPr txBox="1"/>
          <p:nvPr/>
        </p:nvSpPr>
        <p:spPr>
          <a:xfrm>
            <a:off x="7074891" y="7273802"/>
            <a:ext cx="298350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1"/>
                </a:solidFill>
                <a:latin typeface="Yellowtail" panose="020B0604020202020204" charset="0"/>
              </a:rPr>
              <a:t>2023</a:t>
            </a:r>
            <a:r>
              <a:rPr lang="en-US" sz="2640" dirty="0">
                <a:solidFill>
                  <a:schemeClr val="bg1"/>
                </a:solidFill>
                <a:latin typeface="Yellowtail" panose="020B0604020202020204" charset="0"/>
              </a:rPr>
              <a:t>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173608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325</Words>
  <Application>Microsoft Office PowerPoint</Application>
  <PresentationFormat>Custom</PresentationFormat>
  <Paragraphs>118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Exo 2</vt:lpstr>
      <vt:lpstr>Yellowtail</vt:lpstr>
      <vt:lpstr>Retro Beach &amp; Palms Newsletter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Maxwell</cp:lastModifiedBy>
  <cp:revision>4</cp:revision>
  <cp:lastPrinted>2023-01-05T20:33:11Z</cp:lastPrinted>
  <dcterms:modified xsi:type="dcterms:W3CDTF">2023-01-05T21:54:48Z</dcterms:modified>
</cp:coreProperties>
</file>