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209" autoAdjust="0"/>
  </p:normalViewPr>
  <p:slideViewPr>
    <p:cSldViewPr snapToGrid="0">
      <p:cViewPr varScale="1">
        <p:scale>
          <a:sx n="95" d="100"/>
          <a:sy n="95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6706A-5FAA-4C04-8939-23804B6726D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1410-B1E3-41C9-9357-7B2FA5228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6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 are kind of like</a:t>
            </a:r>
            <a:r>
              <a:rPr lang="en-US" baseline="0" dirty="0" smtClean="0"/>
              <a:t> commands you would give to your dog. You tell your dog to </a:t>
            </a:r>
            <a:r>
              <a:rPr lang="en-US" i="1" baseline="0" dirty="0" smtClean="0"/>
              <a:t>sit</a:t>
            </a:r>
            <a:r>
              <a:rPr lang="en-US" i="0" baseline="0" dirty="0" smtClean="0"/>
              <a:t>, and they know what to do! In JavaScript, commands to different things, like show messages.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1410-B1E3-41C9-9357-7B2FA52289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5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a computer’s memory as a giant warehouse. If memory is a giant warehouse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…then a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memory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...and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 box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...and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stick on the outside of the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1410-B1E3-41C9-9357-7B2FA52289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1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students what the score will be after </a:t>
            </a:r>
            <a:r>
              <a:rPr lang="en-US" b="0" baseline="0" dirty="0" smtClean="0"/>
              <a:t>the value of `</a:t>
            </a:r>
            <a:r>
              <a:rPr lang="en-US" b="0" baseline="0" dirty="0" err="1" smtClean="0"/>
              <a:t>bluePoints</a:t>
            </a:r>
            <a:r>
              <a:rPr lang="en-US" b="0" baseline="0" dirty="0" smtClean="0"/>
              <a:t>` is incremented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1410-B1E3-41C9-9357-7B2FA52289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what they think the</a:t>
            </a:r>
            <a:r>
              <a:rPr lang="en-US" baseline="0" dirty="0" smtClean="0"/>
              <a:t> `alert` will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1410-B1E3-41C9-9357-7B2FA52289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29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11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82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73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47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1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0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20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34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4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0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3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0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17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72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8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6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7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53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26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6741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40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4954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50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02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79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46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5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511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89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98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696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70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2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8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22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E0157-A87A-41F7-B41B-6536CCF278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CBED-50BA-4072-A7A0-C3AEE18E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44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pos="240">
          <p15:clr>
            <a:srgbClr val="F26B43"/>
          </p15:clr>
        </p15:guide>
        <p15:guide id="6" pos="74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Hyland Tech Outreach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29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" b="182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n w="19050">
                  <a:solidFill>
                    <a:schemeClr val="accent6"/>
                  </a:solidFill>
                </a:ln>
                <a:solidFill>
                  <a:schemeClr val="tx2"/>
                </a:solidFill>
              </a:rPr>
              <a:t>Functions</a:t>
            </a:r>
            <a:endParaRPr lang="en-US" sz="6000" dirty="0">
              <a:ln w="19050">
                <a:solidFill>
                  <a:schemeClr val="accent6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92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b="930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n w="19050">
                  <a:solidFill>
                    <a:srgbClr val="FFFFFF"/>
                  </a:solidFill>
                </a:ln>
                <a:solidFill>
                  <a:srgbClr val="56565A"/>
                </a:solidFill>
              </a:rPr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41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104021" cy="5257800"/>
          </a:xfrm>
        </p:spPr>
        <p:txBody>
          <a:bodyPr/>
          <a:lstStyle/>
          <a:p>
            <a:pPr marL="57150" indent="0">
              <a:buNone/>
            </a:pPr>
            <a:endParaRPr lang="en-US" sz="4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bluePoints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4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redPoints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endParaRPr lang="en-US" sz="4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bluePoints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Image result for gym class flip s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819" y="2117056"/>
            <a:ext cx="4817181" cy="33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05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904" y="1659756"/>
            <a:ext cx="8375387" cy="1523471"/>
          </a:xfrm>
        </p:spPr>
        <p:txBody>
          <a:bodyPr/>
          <a:lstStyle/>
          <a:p>
            <a:pPr marL="57150" indent="0">
              <a:buNone/>
            </a:pPr>
            <a:r>
              <a:rPr lang="en-US" sz="4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yourName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"Alex</a:t>
            </a:r>
            <a:r>
              <a:rPr lang="en-US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"Hello 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yourName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076" name="Picture 4" descr="Image result for waving hell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76513"/>
            <a:ext cx="3939355" cy="43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20355" y="3745704"/>
            <a:ext cx="7447936" cy="188820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  <a:scene3d>
              <a:camera prst="isometricOffAxis1Right"/>
              <a:lightRig rig="threePt" dir="t"/>
            </a:scene3d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500" b="1" dirty="0" smtClean="0">
                <a:ln w="22225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rgbClr val="FFB71B"/>
                </a:solidFill>
              </a:rPr>
              <a:t>Hello Alex</a:t>
            </a:r>
            <a:endParaRPr lang="en-US" sz="11500" b="1" dirty="0" smtClean="0">
              <a:ln w="22225">
                <a:solidFill>
                  <a:schemeClr val="accent5">
                    <a:lumMod val="10000"/>
                  </a:schemeClr>
                </a:solidFill>
                <a:prstDash val="solid"/>
              </a:ln>
              <a:solidFill>
                <a:srgbClr val="FFB7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27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Hyland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  <a:extLst>
    <a:ext uri="{05A4C25C-085E-4340-85A3-A5531E510DB2}">
      <thm15:themeFamily xmlns:thm15="http://schemas.microsoft.com/office/thememl/2012/main" name="Hyland2019" id="{C1F35671-DEF9-4A51-94F2-7072F51141B2}" vid="{C5D83054-4678-4CBD-AD91-2D1174AD72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Hyland2019</Template>
  <TotalTime>5561</TotalTime>
  <Words>117</Words>
  <Application>Microsoft Office PowerPoint</Application>
  <PresentationFormat>Widescreen</PresentationFormat>
  <Paragraphs>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Segoe UI</vt:lpstr>
      <vt:lpstr>Wingdings</vt:lpstr>
      <vt:lpstr>Hyland2019</vt:lpstr>
      <vt:lpstr>JavaScript Concepts</vt:lpstr>
      <vt:lpstr>Functions</vt:lpstr>
      <vt:lpstr>Variables</vt:lpstr>
      <vt:lpstr>Variables Example</vt:lpstr>
      <vt:lpstr>Variables Example 2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Concepts</dc:title>
  <dc:creator>Joseph Maxwell</dc:creator>
  <cp:lastModifiedBy>Joseph Maxwell</cp:lastModifiedBy>
  <cp:revision>11</cp:revision>
  <dcterms:created xsi:type="dcterms:W3CDTF">2019-09-13T13:44:50Z</dcterms:created>
  <dcterms:modified xsi:type="dcterms:W3CDTF">2019-09-20T11:50:24Z</dcterms:modified>
</cp:coreProperties>
</file>