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390" r:id="rId7"/>
    <p:sldId id="391" r:id="rId8"/>
    <p:sldId id="386" r:id="rId9"/>
  </p:sldIdLst>
  <p:sldSz cx="12192000" cy="6858000"/>
  <p:notesSz cx="6858000" cy="9144000"/>
  <p:embeddedFontLst>
    <p:embeddedFont>
      <p:font typeface="Director" pitchFamily="2" charset="0"/>
      <p:regular r:id="rId11"/>
    </p:embeddedFont>
    <p:embeddedFont>
      <p:font typeface="Inter" panose="02000503000000020004" pitchFamily="2" charset="0"/>
      <p:regular r:id="rId12"/>
      <p:bold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256" autoAdjust="0"/>
  </p:normalViewPr>
  <p:slideViewPr>
    <p:cSldViewPr snapToGrid="0">
      <p:cViewPr varScale="1">
        <p:scale>
          <a:sx n="91" d="100"/>
          <a:sy n="91" d="100"/>
        </p:scale>
        <p:origin x="12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2004C-AD6B-4A9A-A490-3730F26EBC0C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32E1F9-DBAF-42A1-8007-52995384E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47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5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72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1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0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90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7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31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4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5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CAD52-DA28-4E78-92DA-C35A0DBEE03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1C6A2-2CF9-4222-B8D2-FCFCE1CCE6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7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hylandtechoutreach.github.io/peeke-internship-202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08A8A-4C09-7F9A-EB2A-EB5E877E9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/>
              <a:t>PEEKE Project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FDD527-07D6-378F-63C7-48A7228485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Meet </a:t>
            </a:r>
            <a:r>
              <a:rPr lang="en-US">
                <a:solidFill>
                  <a:srgbClr val="333333"/>
                </a:solidFill>
                <a:highlight>
                  <a:srgbClr val="FFFFFF"/>
                </a:highlight>
                <a:latin typeface="Inter" panose="02000503000000020004" pitchFamily="2" charset="0"/>
              </a:rPr>
              <a:t>Your Team 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262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87B-6D0C-5F85-B3BC-79A0D8F5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83865-185C-87B8-84A2-C29ECF3CE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Internship Homepage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Calendar / Working Hours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Intake Questionnaire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Team Building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What’s Left for Today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755262-1F99-5AE4-F8C6-8D70189AD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586" y="2701925"/>
            <a:ext cx="10515600" cy="727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hylandtechoutreach.github.io/peeke-internship-2025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25641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1B38C-AF6F-632E-0B19-A04DFEBC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Internship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EA511-E56A-F87E-9377-A7CC5CECA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Philosophy &amp; Goals: </a:t>
            </a:r>
            <a:r>
              <a:rPr lang="en-US" sz="4400" b="1" dirty="0"/>
              <a:t>it’s up to you</a:t>
            </a:r>
          </a:p>
          <a:p>
            <a:r>
              <a:rPr lang="en-US" sz="4400" dirty="0"/>
              <a:t>Project: </a:t>
            </a:r>
            <a:r>
              <a:rPr lang="en-US" sz="4400" b="1" dirty="0"/>
              <a:t>Hyland Tech Outreach Portal</a:t>
            </a:r>
          </a:p>
          <a:p>
            <a:r>
              <a:rPr lang="en-US" sz="4400" dirty="0"/>
              <a:t>Expectations: </a:t>
            </a:r>
            <a:r>
              <a:rPr lang="en-US" sz="4400" b="1" dirty="0"/>
              <a:t>be professional</a:t>
            </a:r>
          </a:p>
          <a:p>
            <a:r>
              <a:rPr lang="en-US" sz="4400" dirty="0"/>
              <a:t>Dealing with downtime: </a:t>
            </a:r>
            <a:r>
              <a:rPr lang="en-US" sz="4400" b="1" dirty="0"/>
              <a:t>fun things</a:t>
            </a:r>
          </a:p>
        </p:txBody>
      </p:sp>
    </p:spTree>
    <p:extLst>
      <p:ext uri="{BB962C8B-B14F-4D97-AF65-F5344CB8AC3E}">
        <p14:creationId xmlns:p14="http://schemas.microsoft.com/office/powerpoint/2010/main" val="31015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Intake Questionnaire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find the link, answer the questions, share more about yourself</a:t>
            </a:r>
          </a:p>
        </p:txBody>
      </p:sp>
    </p:spTree>
    <p:extLst>
      <p:ext uri="{BB962C8B-B14F-4D97-AF65-F5344CB8AC3E}">
        <p14:creationId xmlns:p14="http://schemas.microsoft.com/office/powerpoint/2010/main" val="19968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4A5A1-B73D-2E7D-4033-C1A7F7A9D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Building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5C117-A493-54CF-8F04-985A6B790E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let’s have some fun!</a:t>
            </a:r>
          </a:p>
        </p:txBody>
      </p:sp>
    </p:spTree>
    <p:extLst>
      <p:ext uri="{BB962C8B-B14F-4D97-AF65-F5344CB8AC3E}">
        <p14:creationId xmlns:p14="http://schemas.microsoft.com/office/powerpoint/2010/main" val="385467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5903-FAB7-46F1-FDF0-3ACCAC361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Left for Today?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4075D48-CC5F-10E4-E4D3-7F12C2B70E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560166"/>
              </p:ext>
            </p:extLst>
          </p:nvPr>
        </p:nvGraphicFramePr>
        <p:xfrm>
          <a:off x="838200" y="1666239"/>
          <a:ext cx="10515600" cy="4513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0920">
                  <a:extLst>
                    <a:ext uri="{9D8B030D-6E8A-4147-A177-3AD203B41FA5}">
                      <a16:colId xmlns:a16="http://schemas.microsoft.com/office/drawing/2014/main" val="3960828698"/>
                    </a:ext>
                  </a:extLst>
                </a:gridCol>
                <a:gridCol w="6964680">
                  <a:extLst>
                    <a:ext uri="{9D8B030D-6E8A-4147-A177-3AD203B41FA5}">
                      <a16:colId xmlns:a16="http://schemas.microsoft.com/office/drawing/2014/main" val="1224986854"/>
                    </a:ext>
                  </a:extLst>
                </a:gridCol>
              </a:tblGrid>
              <a:tr h="9027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Activity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158437"/>
                  </a:ext>
                </a:extLst>
              </a:tr>
              <a:tr h="9027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12:00-12:30pm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Lunch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349146"/>
                  </a:ext>
                </a:extLst>
              </a:tr>
              <a:tr h="9027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12:30-1:00pm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8716365"/>
                  </a:ext>
                </a:extLst>
              </a:tr>
              <a:tr h="9027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1:00pm-2:00pm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Project Introduction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4540423"/>
                  </a:ext>
                </a:extLst>
              </a:tr>
              <a:tr h="9027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2:00pm-4:00pm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Desk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069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62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C0DC-B238-3823-59FF-55A5FC42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25B73-B2E7-9DC4-7B36-887C5D6207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lunch </a:t>
            </a:r>
            <a:r>
              <a:rPr lang="en-US" i="1"/>
              <a:t>is next!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7130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83CAEB"/>
      </a:accent1>
      <a:accent2>
        <a:srgbClr val="FFCC66"/>
      </a:accent2>
      <a:accent3>
        <a:srgbClr val="33CC33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pp Project 2024">
      <a:majorFont>
        <a:latin typeface="Director"/>
        <a:ea typeface=""/>
        <a:cs typeface=""/>
      </a:majorFont>
      <a:minorFont>
        <a:latin typeface="Int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651</TotalTime>
  <Words>102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Inter</vt:lpstr>
      <vt:lpstr>Director</vt:lpstr>
      <vt:lpstr>Arial</vt:lpstr>
      <vt:lpstr>Aptos</vt:lpstr>
      <vt:lpstr>Office Theme</vt:lpstr>
      <vt:lpstr>PEEKE Project 2025</vt:lpstr>
      <vt:lpstr>Agenda</vt:lpstr>
      <vt:lpstr>Internship Homepage</vt:lpstr>
      <vt:lpstr>Internship Overview</vt:lpstr>
      <vt:lpstr>Intake Questionnaire</vt:lpstr>
      <vt:lpstr>Team Building</vt:lpstr>
      <vt:lpstr>What’s Left for Today?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 Project 2024</dc:title>
  <dc:creator>Joseph Maxwell</dc:creator>
  <cp:lastModifiedBy>Joseph Maxwell</cp:lastModifiedBy>
  <cp:revision>11</cp:revision>
  <dcterms:created xsi:type="dcterms:W3CDTF">2024-06-11T12:54:16Z</dcterms:created>
  <dcterms:modified xsi:type="dcterms:W3CDTF">2025-06-04T15:42:08Z</dcterms:modified>
</cp:coreProperties>
</file>