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387" r:id="rId4"/>
    <p:sldId id="388" r:id="rId5"/>
    <p:sldId id="386" r:id="rId6"/>
  </p:sldIdLst>
  <p:sldSz cx="12192000" cy="6858000"/>
  <p:notesSz cx="6858000" cy="9144000"/>
  <p:embeddedFontLst>
    <p:embeddedFont>
      <p:font typeface="Director" pitchFamily="2" charset="0"/>
      <p:regular r:id="rId8"/>
    </p:embeddedFont>
    <p:embeddedFont>
      <p:font typeface="Inter" panose="02000503000000020004" pitchFamily="2" charset="0"/>
      <p:regular r:id="rId9"/>
      <p:bold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004C-AD6B-4A9A-A490-3730F26EBC0C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E1F9-DBAF-42A1-8007-52995384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AD52-DA28-4E78-92DA-C35A0DBEE03A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A8A-4C09-7F9A-EB2A-EB5E877E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PEEKE Project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D527-07D6-378F-63C7-48A72284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Welcome!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87B-6D0C-5F85-B3BC-79A0D8F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3865-185C-87B8-84A2-C29ECF3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Photos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5262-1F99-5AE4-F8C6-8D70189A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35A1-C251-0BD2-EF2F-AAAE12FD1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B781B-A161-774E-2DCA-A227BA53D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1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C41CC-565E-30F9-BD56-475F6C7D5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6FBA-3F49-E4D7-5A41-01156F23B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Photos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64F70-3C89-C4E9-4257-4AD587C37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8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C0DC-B238-3823-59FF-55A5FC42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12287-3368-4B21-45B2-61EF269E0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3CAEB"/>
      </a:accent1>
      <a:accent2>
        <a:srgbClr val="FFCC66"/>
      </a:accent2>
      <a:accent3>
        <a:srgbClr val="33CC3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pp Project 2024">
      <a:majorFont>
        <a:latin typeface="Director"/>
        <a:ea typeface=""/>
        <a:cs typeface=""/>
      </a:majorFont>
      <a:minorFont>
        <a:latin typeface="Int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924</TotalTime>
  <Words>12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Inter</vt:lpstr>
      <vt:lpstr>Director</vt:lpstr>
      <vt:lpstr>Arial</vt:lpstr>
      <vt:lpstr>Aptos</vt:lpstr>
      <vt:lpstr>Office Theme</vt:lpstr>
      <vt:lpstr>PEEKE Project 2025</vt:lpstr>
      <vt:lpstr>Agenda</vt:lpstr>
      <vt:lpstr>Introductions</vt:lpstr>
      <vt:lpstr>Photos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2024</dc:title>
  <dc:creator>Joseph Maxwell</dc:creator>
  <cp:lastModifiedBy>Joseph Maxwell</cp:lastModifiedBy>
  <cp:revision>13</cp:revision>
  <dcterms:created xsi:type="dcterms:W3CDTF">2024-06-11T12:54:16Z</dcterms:created>
  <dcterms:modified xsi:type="dcterms:W3CDTF">2025-06-05T14:49:37Z</dcterms:modified>
</cp:coreProperties>
</file>