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4" r:id="rId9"/>
    <p:sldId id="393" r:id="rId10"/>
    <p:sldId id="386" r:id="rId11"/>
  </p:sldIdLst>
  <p:sldSz cx="12192000" cy="6858000"/>
  <p:notesSz cx="6858000" cy="9144000"/>
  <p:embeddedFontLst>
    <p:embeddedFont>
      <p:font typeface="Director" pitchFamily="2" charset="0"/>
      <p:regular r:id="rId13"/>
    </p:embeddedFont>
    <p:embeddedFont>
      <p:font typeface="Inter" panose="02000503000000020004" pitchFamily="2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ylandtechoutreach.github.io/peeke-internship-20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PEEKE Project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Meet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Your Team 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lunch </a:t>
            </a:r>
            <a:r>
              <a:rPr lang="en-US" i="1"/>
              <a:t>is next!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2701925"/>
            <a:ext cx="10515600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hylandtechoutreach.github.io/peeke-internship-2025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Philosophy &amp; Goals: </a:t>
            </a:r>
            <a:r>
              <a:rPr lang="en-US" sz="4400" b="1" dirty="0"/>
              <a:t>it’s up to you</a:t>
            </a:r>
          </a:p>
          <a:p>
            <a:r>
              <a:rPr lang="en-US" sz="4400" dirty="0"/>
              <a:t>Project: </a:t>
            </a:r>
            <a:r>
              <a:rPr lang="en-US" sz="4400" b="1" dirty="0"/>
              <a:t>Hyland Tech Outreach Portal</a:t>
            </a:r>
          </a:p>
          <a:p>
            <a:r>
              <a:rPr lang="en-US" sz="4400" dirty="0"/>
              <a:t>Expectations: </a:t>
            </a:r>
            <a:r>
              <a:rPr lang="en-US" sz="4400" b="1" dirty="0"/>
              <a:t>be professional</a:t>
            </a:r>
          </a:p>
          <a:p>
            <a:r>
              <a:rPr lang="en-US" sz="4400" dirty="0"/>
              <a:t>Calendar: </a:t>
            </a:r>
            <a:r>
              <a:rPr lang="en-US" sz="4400" b="1"/>
              <a:t>check Outlook ☑️☑️</a:t>
            </a:r>
            <a:endParaRPr lang="en-US" sz="4400" b="1" dirty="0"/>
          </a:p>
          <a:p>
            <a:r>
              <a:rPr lang="en-US" sz="4400" dirty="0"/>
              <a:t>Dealing with downtime: </a:t>
            </a:r>
            <a:r>
              <a:rPr lang="en-US" sz="44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92509"/>
              </p:ext>
            </p:extLst>
          </p:nvPr>
        </p:nvGraphicFramePr>
        <p:xfrm>
          <a:off x="838200" y="1690688"/>
          <a:ext cx="10515600" cy="432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1:00pm-2:00pm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2:00pm-2:30pm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 Outreach Team Meeting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2:30pm-4:00pm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00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3D9E-7C2E-489A-A90C-948A9ED5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Week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FC6A-6F87-9200-21AC-FE0965ED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gotta</a:t>
            </a:r>
            <a:r>
              <a:rPr lang="en-US" i="1" dirty="0"/>
              <a:t> check ‘</a:t>
            </a:r>
            <a:r>
              <a:rPr lang="en-US" i="1" dirty="0" err="1"/>
              <a:t>em</a:t>
            </a:r>
            <a:r>
              <a:rPr lang="en-US" i="1" dirty="0"/>
              <a:t> all!</a:t>
            </a:r>
          </a:p>
        </p:txBody>
      </p:sp>
    </p:spTree>
    <p:extLst>
      <p:ext uri="{BB962C8B-B14F-4D97-AF65-F5344CB8AC3E}">
        <p14:creationId xmlns:p14="http://schemas.microsoft.com/office/powerpoint/2010/main" val="9654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078B1-774A-E2CA-DDD3-924CFDB12040}"/>
              </a:ext>
            </a:extLst>
          </p:cNvPr>
          <p:cNvSpPr txBox="1"/>
          <p:nvPr/>
        </p:nvSpPr>
        <p:spPr>
          <a:xfrm>
            <a:off x="426720" y="1762805"/>
            <a:ext cx="5303520" cy="33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Visit the internship homepage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desktop background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Play a game of ping pong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Watch a video from the Fun Things 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Complete one of the learning path items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 somewhere other than your desk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an email from your work account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HyTOP</a:t>
            </a: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locally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AA05-6D55-8E35-1081-11689BC6B6D3}"/>
              </a:ext>
            </a:extLst>
          </p:cNvPr>
          <p:cNvSpPr txBox="1"/>
          <p:nvPr/>
        </p:nvSpPr>
        <p:spPr>
          <a:xfrm>
            <a:off x="5730240" y="1557621"/>
            <a:ext cx="6461760" cy="374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Practice pair programming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Grab some pretzels, M&amp;Ms, or mints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a Teams message to another intern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Run into a problem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Adorn your desk with a decorative item of some kind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 the password protected 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Practice mob programming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Get free </a:t>
            </a:r>
            <a:r>
              <a:rPr lang="en-US" dirty="0"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submit one Pull Request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215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Director</vt:lpstr>
      <vt:lpstr>Arial</vt:lpstr>
      <vt:lpstr>Wingdings</vt:lpstr>
      <vt:lpstr>Calibri</vt:lpstr>
      <vt:lpstr>Inter</vt:lpstr>
      <vt:lpstr>Aptos</vt:lpstr>
      <vt:lpstr>Office Theme</vt:lpstr>
      <vt:lpstr>PEEKE Project 2025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First Week Checklist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13</cp:revision>
  <dcterms:created xsi:type="dcterms:W3CDTF">2024-06-11T12:54:16Z</dcterms:created>
  <dcterms:modified xsi:type="dcterms:W3CDTF">2025-06-09T18:07:51Z</dcterms:modified>
</cp:coreProperties>
</file>