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should write down questions</a:t>
            </a:r>
            <a:r>
              <a:rPr lang="en-US" baseline="0" dirty="0" smtClean="0"/>
              <a:t> on post-it notes. Instructors can collect the post it notes. Then, one-by-one, each student will tell the group their name, their school, their grade level, and their answer to a random question.</a:t>
            </a:r>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a:t>
            </a:r>
            <a:r>
              <a:rPr lang="en-US" baseline="0" smtClean="0"/>
              <a:t>the activities.</a:t>
            </a:r>
            <a:endParaRPr lang="en-US"/>
          </a:p>
        </p:txBody>
      </p:sp>
      <p:sp>
        <p:nvSpPr>
          <p:cNvPr id="4" name="Slide Number Placeholder 3"/>
          <p:cNvSpPr>
            <a:spLocks noGrp="1"/>
          </p:cNvSpPr>
          <p:nvPr>
            <p:ph type="sldNum" sz="quarter" idx="10"/>
          </p:nvPr>
        </p:nvSpPr>
        <p:spPr/>
        <p:txBody>
          <a:bodyPr/>
          <a:lstStyle/>
          <a:p>
            <a:fld id="{DEC8F7F9-57EC-49CF-9FCD-2B781E4B449F}" type="slidenum">
              <a:rPr lang="en-US" smtClean="0"/>
              <a:t>27</a:t>
            </a:fld>
            <a:endParaRPr lang="en-US"/>
          </a:p>
        </p:txBody>
      </p:sp>
    </p:spTree>
    <p:extLst>
      <p:ext uri="{BB962C8B-B14F-4D97-AF65-F5344CB8AC3E}">
        <p14:creationId xmlns:p14="http://schemas.microsoft.com/office/powerpoint/2010/main" val="70096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a:t>
            </a:r>
            <a:r>
              <a:rPr lang="en-US" dirty="0" smtClean="0"/>
              <a:t>trinket, </a:t>
            </a:r>
            <a:r>
              <a:rPr lang="en-US" dirty="0" smtClean="0"/>
              <a:t>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31,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7/31/2019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7/31/2019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7/31/2019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7/31/2019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7/31/2019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31,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July 31,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7/31/2019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lobby?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bit.ly/2X2REJn"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1028" name="Picture 4" descr="What's your name? (comic test =P) by KetLike"/>
          <p:cNvPicPr>
            <a:picLocks noChangeAspect="1" noChangeArrowheads="1"/>
          </p:cNvPicPr>
          <p:nvPr/>
        </p:nvPicPr>
        <p:blipFill rotWithShape="1">
          <a:blip r:embed="rId3">
            <a:extLst>
              <a:ext uri="{28A0092B-C50C-407E-A947-70E740481C1C}">
                <a14:useLocalDpi xmlns:a14="http://schemas.microsoft.com/office/drawing/2010/main" val="0"/>
              </a:ext>
            </a:extLst>
          </a:blip>
          <a:srcRect b="58068"/>
          <a:stretch/>
        </p:blipFill>
        <p:spPr bwMode="auto">
          <a:xfrm>
            <a:off x="2185987" y="1076325"/>
            <a:ext cx="7820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July 31, 2019</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err="1"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11500" dirty="0" smtClean="0">
                <a:hlinkClick r:id="rId3"/>
              </a:rPr>
              <a:t>bit.ly/2X2REJn</a:t>
            </a:r>
            <a:endParaRPr lang="en-US" sz="11500" dirty="0"/>
          </a:p>
        </p:txBody>
      </p:sp>
    </p:spTree>
    <p:extLst>
      <p:ext uri="{BB962C8B-B14F-4D97-AF65-F5344CB8AC3E}">
        <p14:creationId xmlns:p14="http://schemas.microsoft.com/office/powerpoint/2010/main" val="592313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6000" u="sng" dirty="0" smtClean="0">
                <a:solidFill>
                  <a:schemeClr val="accent2"/>
                </a:solidFill>
              </a:rPr>
              <a:t>bit.ly/2SVHjyp</a:t>
            </a:r>
          </a:p>
          <a:p>
            <a:r>
              <a:rPr lang="en-US" dirty="0" smtClean="0"/>
              <a:t>Click </a:t>
            </a:r>
            <a:r>
              <a:rPr lang="en-US" dirty="0" smtClean="0"/>
              <a:t>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3"/>
          <a:stretch>
            <a:fillRect/>
          </a:stretch>
        </p:blipFill>
        <p:spPr>
          <a:xfrm>
            <a:off x="381000" y="2857500"/>
            <a:ext cx="4713388" cy="3314700"/>
          </a:xfrm>
          <a:prstGeom prst="rect">
            <a:avLst/>
          </a:prstGeom>
        </p:spPr>
      </p:pic>
      <p:pic>
        <p:nvPicPr>
          <p:cNvPr id="8" name="Picture 7"/>
          <p:cNvPicPr>
            <a:picLocks noChangeAspect="1"/>
          </p:cNvPicPr>
          <p:nvPr/>
        </p:nvPicPr>
        <p:blipFill>
          <a:blip r:embed="rId4"/>
          <a:stretch>
            <a:fillRect/>
          </a:stretch>
        </p:blipFill>
        <p:spPr>
          <a:xfrm>
            <a:off x="6438900" y="2887774"/>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1639</Words>
  <Application>Microsoft Office PowerPoint</Application>
  <PresentationFormat>Widescreen</PresentationFormat>
  <Paragraphs>218</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73</cp:revision>
  <dcterms:created xsi:type="dcterms:W3CDTF">2019-03-11T04:04:09Z</dcterms:created>
  <dcterms:modified xsi:type="dcterms:W3CDTF">2019-07-31T14:27:33Z</dcterms:modified>
</cp:coreProperties>
</file>