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75" r:id="rId3"/>
    <p:sldId id="284" r:id="rId4"/>
    <p:sldId id="283" r:id="rId5"/>
    <p:sldId id="265" r:id="rId6"/>
    <p:sldId id="306" r:id="rId7"/>
    <p:sldId id="285" r:id="rId8"/>
    <p:sldId id="298" r:id="rId9"/>
    <p:sldId id="286" r:id="rId10"/>
    <p:sldId id="287" r:id="rId11"/>
    <p:sldId id="292" r:id="rId12"/>
    <p:sldId id="288" r:id="rId13"/>
    <p:sldId id="291" r:id="rId14"/>
    <p:sldId id="307" r:id="rId15"/>
    <p:sldId id="290" r:id="rId16"/>
    <p:sldId id="293" r:id="rId17"/>
    <p:sldId id="294" r:id="rId18"/>
    <p:sldId id="308" r:id="rId19"/>
    <p:sldId id="296" r:id="rId20"/>
    <p:sldId id="297" r:id="rId21"/>
    <p:sldId id="295" r:id="rId22"/>
    <p:sldId id="299" r:id="rId23"/>
    <p:sldId id="300" r:id="rId24"/>
    <p:sldId id="309" r:id="rId25"/>
    <p:sldId id="301" r:id="rId26"/>
    <p:sldId id="302" r:id="rId27"/>
    <p:sldId id="276" r:id="rId28"/>
    <p:sldId id="305"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791" autoAdjust="0"/>
  </p:normalViewPr>
  <p:slideViewPr>
    <p:cSldViewPr showGuides="1">
      <p:cViewPr>
        <p:scale>
          <a:sx n="60" d="100"/>
          <a:sy n="60" d="100"/>
        </p:scale>
        <p:origin x="2496" y="984"/>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 example of the program</a:t>
            </a:r>
            <a:r>
              <a:rPr lang="en-US" baseline="0" dirty="0" smtClean="0"/>
              <a:t> asking the user for input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346285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a:t>
            </a:r>
            <a:r>
              <a:rPr lang="en-US" baseline="0" dirty="0" smtClean="0"/>
              <a:t> will print a simple message to the user in Python.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Kahoot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27</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the challenge activities.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29</a:t>
            </a:fld>
            <a:endParaRPr lang="en-US"/>
          </a:p>
        </p:txBody>
      </p:sp>
    </p:spTree>
    <p:extLst>
      <p:ext uri="{BB962C8B-B14F-4D97-AF65-F5344CB8AC3E}">
        <p14:creationId xmlns:p14="http://schemas.microsoft.com/office/powerpoint/2010/main" val="116261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a:t>
            </a:r>
            <a:r>
              <a:rPr lang="en-US" baseline="0" dirty="0" smtClean="0"/>
              <a:t> example of a print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227967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type out a</a:t>
            </a:r>
            <a:r>
              <a:rPr lang="en-US" baseline="0" dirty="0" smtClean="0"/>
              <a:t> command that would print a message of “Welcome” instead. Then reveal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a:t>
            </a:r>
            <a:r>
              <a:rPr lang="en-US" baseline="0" dirty="0" smtClean="0"/>
              <a:t>Then reveal </a:t>
            </a:r>
            <a:r>
              <a:rPr lang="en-US" baseline="0" dirty="0" smtClean="0"/>
              <a:t>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59136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The</a:t>
            </a:r>
            <a:r>
              <a:rPr lang="en-US" i="1" baseline="0" dirty="0" smtClean="0"/>
              <a:t> short video clip shows Sonic the Hedgehog meeting Tails for the first time. Tails tells Sonic his name, and then Sonic remembers it (just like </a:t>
            </a:r>
            <a:r>
              <a:rPr lang="en-US" i="1" baseline="0" smtClean="0"/>
              <a:t>a computer).</a:t>
            </a:r>
            <a:endParaRPr lang="en-US" i="1" dirty="0" smtClean="0"/>
          </a:p>
          <a:p>
            <a:endParaRPr lang="en-US" dirty="0" smtClean="0"/>
          </a:p>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167441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6,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4/6/2020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4/6/2020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4/6/2020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4/6/2020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4/6/2020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6,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April 6,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4/6/2020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ideo" Target="https://www.youtube.com/embed/dt3Dx3E7wcY?controls=0&amp;start=90"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2.mp4"/><Relationship Id="rId1" Type="http://schemas.openxmlformats.org/officeDocument/2006/relationships/video" Target="NULL" TargetMode="Externa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3.mp4"/><Relationship Id="rId1" Type="http://schemas.openxmlformats.org/officeDocument/2006/relationships/video" Target="NULL"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4.mp4"/><Relationship Id="rId1" Type="http://schemas.openxmlformats.org/officeDocument/2006/relationships/video" Target="NULL" TargetMode="Externa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play.kahoot.it/v2/?quizId=e467016f-1971-4e14-b247-7e5e0f87c00c"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bit.ly/PyChallenges"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4803751" cy="553998"/>
          </a:xfrm>
        </p:spPr>
        <p:txBody>
          <a:bodyPr/>
          <a:lstStyle/>
          <a:p>
            <a:r>
              <a:rPr lang="en-US" dirty="0" smtClean="0"/>
              <a:t>Virtual Hy-Tech </a:t>
            </a:r>
            <a:r>
              <a:rPr lang="en-US" dirty="0" smtClean="0"/>
              <a:t>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2" name="dt3Dx3E7wcY"/>
          <p:cNvPicPr>
            <a:picLocks noRot="1" noChangeAspect="1"/>
          </p:cNvPicPr>
          <p:nvPr>
            <a:videoFile r:link="rId1"/>
          </p:nvPr>
        </p:nvPicPr>
        <p:blipFill>
          <a:blip r:embed="rId4"/>
          <a:stretch>
            <a:fillRect/>
          </a:stretch>
        </p:blipFill>
        <p:spPr>
          <a:xfrm>
            <a:off x="3149600" y="1314450"/>
            <a:ext cx="5892800" cy="3314700"/>
          </a:xfrm>
          <a:prstGeom prst="rect">
            <a:avLst/>
          </a:prstGeom>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6325" end="8105"/>
                </p14:media>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1054249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0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zoom_0">
            <a:hlinkClick r:id="" action="ppaction://media"/>
          </p:cNvPr>
          <p:cNvPicPr>
            <a:picLocks noChangeAspect="1"/>
          </p:cNvPicPr>
          <p:nvPr>
            <a:videoFile r:link="rId1"/>
            <p:extLst>
              <p:ext uri="{DAA4B4D4-6D71-4841-9C94-3DE7FCFB9230}">
                <p14:media xmlns:p14="http://schemas.microsoft.com/office/powerpoint/2010/main" r:embed="rId2">
                  <p14:trim st="7461" end="5492"/>
                </p14:media>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82057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60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Introduction </a:t>
            </a:r>
            <a:r>
              <a:rPr lang="en-US" dirty="0" smtClean="0"/>
              <a:t>to Python</a:t>
            </a:r>
          </a:p>
          <a:p>
            <a:r>
              <a:rPr lang="en-US" dirty="0" smtClean="0"/>
              <a:t>Kahoot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April 6, 2020</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3043" end="5516"/>
                </p14:media>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634324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ython turtle square gif"/>
          <p:cNvPicPr>
            <a:picLocks noGrp="1" noChangeAspect="1" noChangeArrowheads="1" noCrop="1"/>
          </p:cNvPicPr>
          <p:nvPr>
            <p:ph type="pic" sz="quarter" idx="13"/>
          </p:nvPr>
        </p:nvPicPr>
        <p:blipFill>
          <a:blip r:embed="rId2">
            <a:extLst>
              <a:ext uri="{28A0092B-C50C-407E-A947-70E740481C1C}">
                <a14:useLocalDpi xmlns:a14="http://schemas.microsoft.com/office/drawing/2010/main" val="0"/>
              </a:ext>
            </a:extLst>
          </a:blip>
          <a:srcRect t="12762" b="1276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Follow-Along Activity</a:t>
            </a:r>
            <a:endParaRPr lang="en-US" dirty="0"/>
          </a:p>
        </p:txBody>
      </p:sp>
    </p:spTree>
    <p:extLst>
      <p:ext uri="{BB962C8B-B14F-4D97-AF65-F5344CB8AC3E}">
        <p14:creationId xmlns:p14="http://schemas.microsoft.com/office/powerpoint/2010/main" val="42064500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normAutofit/>
          </a:bodyPr>
          <a:lstStyle/>
          <a:p>
            <a:pPr marL="57150" indent="0" algn="ctr">
              <a:buNone/>
            </a:pPr>
            <a:r>
              <a:rPr lang="en-US" sz="9600" dirty="0" smtClean="0">
                <a:hlinkClick r:id="rId3"/>
              </a:rPr>
              <a:t>bit.ly/</a:t>
            </a:r>
            <a:r>
              <a:rPr lang="en-US" sz="9600" dirty="0" err="1" smtClean="0">
                <a:hlinkClick r:id="rId3"/>
              </a:rPr>
              <a:t>PyChallenges</a:t>
            </a:r>
            <a:endParaRPr lang="en-US" sz="9600" dirty="0"/>
          </a:p>
        </p:txBody>
      </p:sp>
    </p:spTree>
    <p:extLst>
      <p:ext uri="{BB962C8B-B14F-4D97-AF65-F5344CB8AC3E}">
        <p14:creationId xmlns:p14="http://schemas.microsoft.com/office/powerpoint/2010/main" val="33143931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5338" end="4843"/>
                </p14:media>
              </p:ext>
            </p:extLst>
          </p:nvPr>
        </p:nvPicPr>
        <p:blipFill>
          <a:blip r:embed="rId5"/>
          <a:stretch>
            <a:fillRect/>
          </a:stretch>
        </p:blipFill>
        <p:spPr>
          <a:xfrm>
            <a:off x="-20053" y="0"/>
            <a:ext cx="12192000" cy="6858000"/>
          </a:xfrm>
          <a:prstGeom prst="rect">
            <a:avLst/>
          </a:prstGeom>
        </p:spPr>
      </p:pic>
    </p:spTree>
    <p:extLst>
      <p:ext uri="{BB962C8B-B14F-4D97-AF65-F5344CB8AC3E}">
        <p14:creationId xmlns:p14="http://schemas.microsoft.com/office/powerpoint/2010/main" val="2367090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13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4079</TotalTime>
  <Words>1527</Words>
  <Application>Microsoft Office PowerPoint</Application>
  <PresentationFormat>Widescreen</PresentationFormat>
  <Paragraphs>206</Paragraphs>
  <Slides>29</Slides>
  <Notes>23</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Consolas</vt:lpstr>
      <vt:lpstr>Segoe UI</vt:lpstr>
      <vt:lpstr>Wingdings</vt:lpstr>
      <vt:lpstr>Hyland 2019</vt:lpstr>
      <vt:lpstr>Programming with Python</vt:lpstr>
      <vt:lpstr>Agenda</vt:lpstr>
      <vt:lpstr>Introduction to</vt:lpstr>
      <vt:lpstr>What is python?</vt:lpstr>
      <vt:lpstr>First Python Program – Hello World</vt:lpstr>
      <vt:lpstr>PowerPoint Presentation</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PowerPoint Presentation</vt:lpstr>
      <vt:lpstr>User Input – Python Example</vt:lpstr>
      <vt:lpstr>More User interactions – if/else</vt:lpstr>
      <vt:lpstr>if – Python Example</vt:lpstr>
      <vt:lpstr>PowerPoint Presentation</vt:lpstr>
      <vt:lpstr>if – Python Example</vt:lpstr>
      <vt:lpstr>Setting variables vs. checking values</vt:lpstr>
      <vt:lpstr>If/else – Python Example</vt:lpstr>
      <vt:lpstr>Repeating code with Loops</vt:lpstr>
      <vt:lpstr>Loops – Python Example</vt:lpstr>
      <vt:lpstr>PowerPoint Presentation</vt:lpstr>
      <vt:lpstr>Loops – Python Example</vt:lpstr>
      <vt:lpstr>Challenge – Make a longer road</vt:lpstr>
      <vt:lpstr>Kahoot</vt:lpstr>
      <vt:lpstr>Follow-Along Activity</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83</cp:revision>
  <dcterms:created xsi:type="dcterms:W3CDTF">2019-03-11T04:04:09Z</dcterms:created>
  <dcterms:modified xsi:type="dcterms:W3CDTF">2020-04-07T13:09:33Z</dcterms:modified>
</cp:coreProperties>
</file>