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480</Words>
  <Application>Microsoft Office PowerPoint</Application>
  <PresentationFormat>Widescreen</PresentationFormat>
  <Paragraphs>68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Matt Luceen</cp:lastModifiedBy>
  <cp:revision>83</cp:revision>
  <dcterms:created xsi:type="dcterms:W3CDTF">2019-03-11T04:04:09Z</dcterms:created>
  <dcterms:modified xsi:type="dcterms:W3CDTF">2023-02-24T21:46:39Z</dcterms:modified>
</cp:coreProperties>
</file>