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14" r:id="rId3"/>
    <p:sldId id="315" r:id="rId4"/>
    <p:sldId id="328" r:id="rId5"/>
    <p:sldId id="316" r:id="rId6"/>
    <p:sldId id="318" r:id="rId7"/>
    <p:sldId id="319" r:id="rId8"/>
    <p:sldId id="320" r:id="rId9"/>
    <p:sldId id="321" r:id="rId10"/>
    <p:sldId id="322" r:id="rId11"/>
    <p:sldId id="325" r:id="rId12"/>
    <p:sldId id="323" r:id="rId13"/>
    <p:sldId id="324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variables – containers for data. Ask the students to think about </a:t>
            </a:r>
            <a:r>
              <a:rPr lang="en-US" b="1" baseline="0" dirty="0"/>
              <a:t>data</a:t>
            </a:r>
            <a:r>
              <a:rPr lang="en-US" b="0" baseline="0" dirty="0"/>
              <a:t> they might see on a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this example in action!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user’s answer is stored in the </a:t>
            </a:r>
            <a:r>
              <a:rPr lang="en-US" b="1" baseline="0" dirty="0"/>
              <a:t>name</a:t>
            </a:r>
            <a:r>
              <a:rPr lang="en-US" b="0" baseline="0" dirty="0"/>
              <a:t> variable, and then combined with “Hello, “ for the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</a:t>
            </a:r>
            <a:r>
              <a:rPr lang="en-US" b="0" baseline="0" dirty="0"/>
              <a:t> this Example, the variable name is “</a:t>
            </a:r>
            <a:r>
              <a:rPr lang="en-US" b="0" baseline="0" dirty="0" err="1"/>
              <a:t>movieTitle</a:t>
            </a:r>
            <a:r>
              <a:rPr lang="en-US" b="0" baseline="0" dirty="0"/>
              <a:t>”</a:t>
            </a:r>
          </a:p>
          <a:p>
            <a:endParaRPr lang="en-US" b="0" dirty="0"/>
          </a:p>
          <a:p>
            <a:r>
              <a:rPr lang="en-US" b="1" dirty="0"/>
              <a:t>Creating</a:t>
            </a:r>
            <a:r>
              <a:rPr lang="en-US" b="0" dirty="0"/>
              <a:t> tells the computer to open up block of space to store the data. It allows you to reference the variable</a:t>
            </a:r>
            <a:r>
              <a:rPr lang="en-US" b="0" baseline="0" dirty="0"/>
              <a:t> by name in subsequent statements.</a:t>
            </a:r>
          </a:p>
          <a:p>
            <a:r>
              <a:rPr lang="en-US" b="0" baseline="0" dirty="0"/>
              <a:t>-To declare a variable, you need to use the “let” </a:t>
            </a:r>
            <a:r>
              <a:rPr lang="en-US" b="0" i="1" baseline="0" dirty="0"/>
              <a:t>keyword</a:t>
            </a:r>
            <a:r>
              <a:rPr lang="en-US" b="0" i="0" baseline="0" dirty="0"/>
              <a:t>. A </a:t>
            </a:r>
            <a:r>
              <a:rPr lang="en-US" b="0" i="1" baseline="0" dirty="0"/>
              <a:t>keyword</a:t>
            </a:r>
            <a:r>
              <a:rPr lang="en-US" b="0" i="0" baseline="0" dirty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/>
          </a:p>
          <a:p>
            <a:r>
              <a:rPr lang="en-US" b="1" baseline="0" dirty="0"/>
              <a:t>Setting</a:t>
            </a:r>
            <a:r>
              <a:rPr lang="en-US" b="0" baseline="0" dirty="0"/>
              <a:t> the </a:t>
            </a:r>
            <a:r>
              <a:rPr lang="en-US" b="0" i="1" baseline="0" dirty="0"/>
              <a:t>value</a:t>
            </a:r>
            <a:r>
              <a:rPr lang="en-US" b="0" baseline="0" dirty="0"/>
              <a:t> of the variable stores some data in that block of space.</a:t>
            </a:r>
          </a:p>
          <a:p>
            <a:r>
              <a:rPr lang="en-US" b="0" baseline="0" dirty="0"/>
              <a:t>-To set the value of a variable, you need to use the “=“ operator. It basically means, put this value inside of this name.</a:t>
            </a:r>
          </a:p>
          <a:p>
            <a:endParaRPr lang="en-US" b="0" baseline="0" dirty="0"/>
          </a:p>
          <a:p>
            <a:r>
              <a:rPr lang="en-US" b="1" baseline="0" dirty="0"/>
              <a:t>Using</a:t>
            </a:r>
            <a:r>
              <a:rPr lang="en-US" b="0" baseline="0" dirty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/>
              <a:t>value</a:t>
            </a:r>
            <a:r>
              <a:rPr lang="en-US" b="0" i="0" baseline="0" dirty="0"/>
              <a:t> that was stored.</a:t>
            </a:r>
          </a:p>
          <a:p>
            <a:r>
              <a:rPr lang="en-US" b="0" i="0" baseline="0" dirty="0"/>
              <a:t>-Note: </a:t>
            </a:r>
            <a:r>
              <a:rPr lang="en-US" b="0" i="1" baseline="0" dirty="0"/>
              <a:t>Values</a:t>
            </a:r>
            <a:r>
              <a:rPr lang="en-US" b="0" i="0" baseline="0" dirty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/>
              <a:t>not</a:t>
            </a:r>
            <a:r>
              <a:rPr lang="en-US" b="0" i="0" baseline="0" dirty="0"/>
              <a:t> have double quotes.</a:t>
            </a:r>
          </a:p>
          <a:p>
            <a:endParaRPr lang="en-US" b="0" i="0" baseline="0" dirty="0"/>
          </a:p>
          <a:p>
            <a:r>
              <a:rPr lang="en-US" b="0" baseline="0" dirty="0"/>
              <a:t>Variable names must start with a letter, and contain only letters and numbers (no spaces or special characters).</a:t>
            </a:r>
          </a:p>
          <a:p>
            <a:r>
              <a:rPr lang="en-US" b="0" baseline="0" dirty="0"/>
              <a:t>Variable names cannot be keywords.</a:t>
            </a:r>
            <a:endParaRPr lang="en-US" b="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try to name each thing needed to do both of these things. It will be important to emphasize the terminology here: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the variable is declared, set, and set again. The </a:t>
            </a:r>
            <a:r>
              <a:rPr lang="en-US" i="1" baseline="0" dirty="0"/>
              <a:t>value</a:t>
            </a:r>
            <a:r>
              <a:rPr lang="en-US" i="0" baseline="0" dirty="0"/>
              <a:t> changes based on the code.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</a:t>
            </a:r>
            <a:r>
              <a:rPr lang="en-US" baseline="0" dirty="0"/>
              <a:t> message the user will see. What is the </a:t>
            </a:r>
            <a:r>
              <a:rPr lang="en-US" i="1" baseline="0" dirty="0"/>
              <a:t>value</a:t>
            </a:r>
            <a:r>
              <a:rPr lang="en-US" i="0" baseline="0" dirty="0"/>
              <a:t> of the </a:t>
            </a:r>
            <a:r>
              <a:rPr lang="en-US" b="1" i="0" baseline="0" dirty="0"/>
              <a:t>username</a:t>
            </a:r>
            <a:r>
              <a:rPr lang="en-US" b="0" i="0" baseline="0" dirty="0"/>
              <a:t>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</a:t>
            </a:r>
            <a:r>
              <a:rPr lang="en-US" b="1" baseline="0" dirty="0"/>
              <a:t>alert</a:t>
            </a:r>
            <a:r>
              <a:rPr lang="en-US" b="0" baseline="0" dirty="0"/>
              <a:t> statement does not contain a quote, it combines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the computer show a message to</a:t>
            </a:r>
            <a:r>
              <a:rPr lang="en-US" baseline="0" dirty="0"/>
              <a:t> the user, but the user has had no way to send messages back to the computer. Ask the students to guess what the </a:t>
            </a:r>
            <a:r>
              <a:rPr lang="en-US" b="1" baseline="0" dirty="0"/>
              <a:t>prompt</a:t>
            </a:r>
            <a:r>
              <a:rPr lang="en-US" b="0" baseline="0" dirty="0"/>
              <a:t> might do.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Prompt looks just like alert, except:</a:t>
            </a:r>
          </a:p>
          <a:p>
            <a:r>
              <a:rPr lang="en-US" baseline="0" dirty="0"/>
              <a:t>-Different word (“prompt” instead of “alert”)</a:t>
            </a:r>
          </a:p>
          <a:p>
            <a:r>
              <a:rPr lang="en-US" baseline="0" dirty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 they think</a:t>
            </a:r>
            <a:r>
              <a:rPr lang="en-US" baseline="0" dirty="0"/>
              <a:t> this code will do. What will happen if the user says “good”? What if they say “bad”?</a:t>
            </a:r>
          </a:p>
          <a:p>
            <a:endParaRPr lang="en-US" baseline="0" dirty="0"/>
          </a:p>
          <a:p>
            <a:r>
              <a:rPr lang="en-US" baseline="0" dirty="0"/>
              <a:t>Let the students copy the code into their own file to play around and see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24,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eplit.com/@HylandOutreach/JavaScriptStar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PromptAlert#script.j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VariablesExample#script.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JavaScript Variables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"How are you today?"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"That is 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>
                <a:solidFill>
                  <a:srgbClr val="FFC000"/>
                </a:solidFill>
              </a:rPr>
              <a:t>Fork this Repl project, and copy the code above to try it!</a:t>
            </a:r>
          </a:p>
          <a:p>
            <a:pPr marL="5715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replit.com/@HylandOutreach/JavaScriptStarter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823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https://replit.com/@HylandOutreach/PromptAlert#script.js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352150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asks the user for their name, and says hello to them.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the user enters “Charlie”, it should say “Hello, Charlie!”</a:t>
            </a:r>
          </a:p>
          <a:p>
            <a:pPr marL="57150" indent="0" algn="ctr">
              <a:buNone/>
            </a:pP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403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</p:txBody>
      </p:sp>
    </p:spTree>
    <p:extLst>
      <p:ext uri="{BB962C8B-B14F-4D97-AF65-F5344CB8AC3E}">
        <p14:creationId xmlns:p14="http://schemas.microsoft.com/office/powerpoint/2010/main" val="39968345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44972-C082-48B7-852B-AEA3B7BC5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5408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</a:t>
            </a:r>
            <a:r>
              <a:rPr lang="en-US" b="1" dirty="0"/>
              <a:t>variables</a:t>
            </a:r>
            <a:r>
              <a:rPr lang="en-US" dirty="0"/>
              <a:t> are containers for storing data values</a:t>
            </a:r>
          </a:p>
          <a:p>
            <a:r>
              <a:rPr lang="en-US" dirty="0"/>
              <a:t>They are similar to variables in Algebra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some examples of data on a website?</a:t>
            </a:r>
          </a:p>
          <a:p>
            <a:pPr lvl="1"/>
            <a:r>
              <a:rPr lang="en-US" sz="2800" dirty="0"/>
              <a:t>User’s profile information (name, age, email,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Any information the user enters</a:t>
            </a:r>
          </a:p>
          <a:p>
            <a:pPr lvl="1"/>
            <a:r>
              <a:rPr lang="en-US" sz="2800" dirty="0"/>
              <a:t>Messages/notifications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5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variables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 dirty="0"/>
              <a:t>Creating a variable: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3900" b="1" dirty="0"/>
              <a:t>Setting a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3"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900" b="1" dirty="0"/>
              <a:t>Using the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5CDE4-3C7F-4A94-A345-5F1BDEC15CF4}"/>
              </a:ext>
            </a:extLst>
          </p:cNvPr>
          <p:cNvSpPr/>
          <p:nvPr/>
        </p:nvSpPr>
        <p:spPr bwMode="auto">
          <a:xfrm>
            <a:off x="6667500" y="4457700"/>
            <a:ext cx="51435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Variable Names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Must start with a letter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contain spaces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be a </a:t>
            </a:r>
            <a:r>
              <a:rPr lang="en-US" sz="24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(e.g., 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let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have special chars</a:t>
            </a:r>
          </a:p>
        </p:txBody>
      </p:sp>
    </p:spTree>
    <p:extLst>
      <p:ext uri="{BB962C8B-B14F-4D97-AF65-F5344CB8AC3E}">
        <p14:creationId xmlns:p14="http://schemas.microsoft.com/office/powerpoint/2010/main" val="3363893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053-5330-4D6D-964F-8884B67A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0FA-F3CE-4149-B19F-49D7F204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829300" cy="5257787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5 Things to Create a Variable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1316038" indent="-682625">
              <a:buFont typeface="+mj-lt"/>
              <a:buAutoNum type="arabicPeriod"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33413" indent="-352425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4D52-FD55-4F79-9E77-BFC6F88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143000"/>
            <a:ext cx="5257800" cy="5257739"/>
          </a:xfrm>
          <a:ln w="254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4 Things to Set a Variable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33413"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33413"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-341313">
              <a:buNone/>
            </a:pP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myNewVal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08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https://replit.com/@HylandOutreach/VariablesExample#script.js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031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Text values and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Developers can combine text values and variables that store other text values using the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sign.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EF4B-D229-4DE7-B440-B04E58F1C004}"/>
              </a:ext>
            </a:extLst>
          </p:cNvPr>
          <p:cNvSpPr/>
          <p:nvPr/>
        </p:nvSpPr>
        <p:spPr bwMode="auto">
          <a:xfrm>
            <a:off x="381000" y="4686300"/>
            <a:ext cx="5257800" cy="17145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message will appear?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CC5C5-849C-46B3-AE50-58811872C3DD}"/>
              </a:ext>
            </a:extLst>
          </p:cNvPr>
          <p:cNvSpPr/>
          <p:nvPr/>
        </p:nvSpPr>
        <p:spPr bwMode="auto">
          <a:xfrm>
            <a:off x="6324600" y="4914900"/>
            <a:ext cx="5257800" cy="1257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Jane</a:t>
            </a:r>
          </a:p>
        </p:txBody>
      </p:sp>
    </p:spTree>
    <p:extLst>
      <p:ext uri="{BB962C8B-B14F-4D97-AF65-F5344CB8AC3E}">
        <p14:creationId xmlns:p14="http://schemas.microsoft.com/office/powerpoint/2010/main" val="103584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will say hello to you by name WITHOUT using quotes in the 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Jane, it should say “Hello, Jane”</a:t>
            </a:r>
          </a:p>
        </p:txBody>
      </p:sp>
    </p:spTree>
    <p:extLst>
      <p:ext uri="{BB962C8B-B14F-4D97-AF65-F5344CB8AC3E}">
        <p14:creationId xmlns:p14="http://schemas.microsoft.com/office/powerpoint/2010/main" val="25032271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0054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Displays like 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/>
              <a:t>It is possible to store the user’s answer in a variable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return</a:t>
            </a:r>
            <a:r>
              <a:rPr lang="en-US" dirty="0"/>
              <a:t> – a variable can be created and set to the value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983</Words>
  <Application>Microsoft Office PowerPoint</Application>
  <PresentationFormat>Widescreen</PresentationFormat>
  <Paragraphs>130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Wingdings</vt:lpstr>
      <vt:lpstr>Hyland 2019</vt:lpstr>
      <vt:lpstr>JavaScript Variables</vt:lpstr>
      <vt:lpstr>What are variables?</vt:lpstr>
      <vt:lpstr>What do variables look like?</vt:lpstr>
      <vt:lpstr>Review</vt:lpstr>
      <vt:lpstr>Variables example</vt:lpstr>
      <vt:lpstr>Combining Text values and variable values</vt:lpstr>
      <vt:lpstr>Mini-challenge</vt:lpstr>
      <vt:lpstr>Solution</vt:lpstr>
      <vt:lpstr>User Input in JavaScript</vt:lpstr>
      <vt:lpstr>Prompt and alert example</vt:lpstr>
      <vt:lpstr>Variables example</vt:lpstr>
      <vt:lpstr>Mini-challenge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Matt Luceen</cp:lastModifiedBy>
  <cp:revision>95</cp:revision>
  <dcterms:created xsi:type="dcterms:W3CDTF">2019-03-11T04:04:09Z</dcterms:created>
  <dcterms:modified xsi:type="dcterms:W3CDTF">2023-02-24T21:46:32Z</dcterms:modified>
</cp:coreProperties>
</file>