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307" r:id="rId3"/>
    <p:sldId id="309" r:id="rId4"/>
    <p:sldId id="310" r:id="rId5"/>
    <p:sldId id="313" r:id="rId6"/>
    <p:sldId id="311" r:id="rId7"/>
    <p:sldId id="314" r:id="rId8"/>
    <p:sldId id="316" r:id="rId9"/>
    <p:sldId id="317" r:id="rId10"/>
    <p:sldId id="315" r:id="rId11"/>
    <p:sldId id="312" r:id="rId12"/>
    <p:sldId id="318" r:id="rId13"/>
    <p:sldId id="308" r:id="rId14"/>
    <p:sldId id="319" r:id="rId15"/>
    <p:sldId id="320" r:id="rId16"/>
    <p:sldId id="32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88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06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37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‘2023’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8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54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0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10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24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09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06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30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7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21,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21,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21,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Data Review Activity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"10 / 2"</a:t>
            </a: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98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0"/>
            <a:ext cx="10515600" cy="5257800"/>
          </a:xfrm>
        </p:spPr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9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6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"20"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9600" dirty="0">
                <a:solidFill>
                  <a:srgbClr val="267F99"/>
                </a:solidFill>
                <a:latin typeface="Consolas" panose="020B0609020204030204" pitchFamily="49" charset="0"/>
              </a:rPr>
              <a:t>Number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6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9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295400" y="3771900"/>
            <a:ext cx="6057900" cy="1828800"/>
          </a:xfrm>
          <a:prstGeom prst="rect">
            <a:avLst/>
          </a:prstGeom>
          <a:solidFill>
            <a:schemeClr val="accent2">
              <a:alpha val="11000"/>
            </a:schemeClr>
          </a:solidFill>
          <a:ln w="127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5323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0"/>
            <a:ext cx="10515600" cy="5257800"/>
          </a:xfrm>
        </p:spPr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9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6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"20"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96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9600" dirty="0">
                <a:solidFill>
                  <a:srgbClr val="098658"/>
                </a:solidFill>
                <a:latin typeface="Consolas" panose="020B0609020204030204" pitchFamily="49" charset="0"/>
              </a:rPr>
              <a:t>100000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9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295400" y="3771900"/>
            <a:ext cx="6858000" cy="1828800"/>
          </a:xfrm>
          <a:prstGeom prst="rect">
            <a:avLst/>
          </a:prstGeom>
          <a:solidFill>
            <a:schemeClr val="accent2">
              <a:alpha val="11000"/>
            </a:schemeClr>
          </a:solidFill>
          <a:ln w="127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9388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73518"/>
            <a:ext cx="10972800" cy="710964"/>
          </a:xfrm>
        </p:spPr>
        <p:txBody>
          <a:bodyPr/>
          <a:lstStyle/>
          <a:p>
            <a:r>
              <a:rPr lang="en-US" dirty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351899532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value of the variable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143000"/>
            <a:ext cx="9486900" cy="5257800"/>
          </a:xfrm>
        </p:spPr>
        <p:txBody>
          <a:bodyPr anchor="ctr"/>
          <a:lstStyle/>
          <a:p>
            <a:pPr marL="57150" indent="0">
              <a:buNone/>
            </a:pPr>
            <a:r>
              <a:rPr lang="en-US" sz="8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80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8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9953888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value of the variable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143000"/>
            <a:ext cx="9486900" cy="5257800"/>
          </a:xfrm>
        </p:spPr>
        <p:txBody>
          <a:bodyPr anchor="ctr"/>
          <a:lstStyle/>
          <a:p>
            <a:pPr marL="57150" indent="0">
              <a:buNone/>
            </a:pPr>
            <a:r>
              <a:rPr lang="en-US" sz="8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8000" dirty="0">
                <a:solidFill>
                  <a:srgbClr val="A31515"/>
                </a:solidFill>
                <a:latin typeface="Consolas" panose="020B0609020204030204" pitchFamily="49" charset="0"/>
              </a:rPr>
              <a:t>"20"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8000" dirty="0">
                <a:solidFill>
                  <a:srgbClr val="098658"/>
                </a:solidFill>
                <a:latin typeface="Consolas" panose="020B0609020204030204" pitchFamily="49" charset="0"/>
              </a:rPr>
              <a:t>23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5831665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value of the variable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143000"/>
            <a:ext cx="9486900" cy="5257800"/>
          </a:xfrm>
        </p:spPr>
        <p:txBody>
          <a:bodyPr anchor="ctr"/>
          <a:lstStyle/>
          <a:p>
            <a:pPr marL="57150" indent="0">
              <a:buNone/>
            </a:pPr>
            <a:r>
              <a:rPr lang="en-US" sz="8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 = </a:t>
            </a:r>
            <a:r>
              <a:rPr lang="en-US" sz="80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endParaRPr lang="en-US" sz="8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8000" dirty="0">
                <a:solidFill>
                  <a:srgbClr val="098658"/>
                </a:solidFill>
                <a:latin typeface="Consolas" panose="020B0609020204030204" pitchFamily="49" charset="0"/>
              </a:rPr>
              <a:t>18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/ </a:t>
            </a:r>
            <a:r>
              <a:rPr lang="en-US" sz="8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8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2070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73518"/>
            <a:ext cx="10972800" cy="710964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8600867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6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0595916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6600" dirty="0"/>
              <a:t>12.2</a:t>
            </a:r>
          </a:p>
        </p:txBody>
      </p:sp>
    </p:spTree>
    <p:extLst>
      <p:ext uri="{BB962C8B-B14F-4D97-AF65-F5344CB8AC3E}">
        <p14:creationId xmlns:p14="http://schemas.microsoft.com/office/powerpoint/2010/main" val="86940136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"Despicable Me"</a:t>
            </a: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55237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6600" dirty="0"/>
              <a:t>-40042</a:t>
            </a:r>
          </a:p>
        </p:txBody>
      </p:sp>
    </p:spTree>
    <p:extLst>
      <p:ext uri="{BB962C8B-B14F-4D97-AF65-F5344CB8AC3E}">
        <p14:creationId xmlns:p14="http://schemas.microsoft.com/office/powerpoint/2010/main" val="281817970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"PI"</a:t>
            </a: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6156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6600" dirty="0"/>
              <a:t>9 + 6</a:t>
            </a:r>
          </a:p>
        </p:txBody>
      </p:sp>
    </p:spTree>
    <p:extLst>
      <p:ext uri="{BB962C8B-B14F-4D97-AF65-F5344CB8AC3E}">
        <p14:creationId xmlns:p14="http://schemas.microsoft.com/office/powerpoint/2010/main" val="28546536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"Seventy-five"</a:t>
            </a: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662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188</Words>
  <Application>Microsoft Office PowerPoint</Application>
  <PresentationFormat>Widescreen</PresentationFormat>
  <Paragraphs>60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Consolas</vt:lpstr>
      <vt:lpstr>Wingdings</vt:lpstr>
      <vt:lpstr>Hyland 2019</vt:lpstr>
      <vt:lpstr>Data Review Activity</vt:lpstr>
      <vt:lpstr>Data types</vt:lpstr>
      <vt:lpstr>What’s the data type?</vt:lpstr>
      <vt:lpstr>What’s the data type?</vt:lpstr>
      <vt:lpstr>What’s the data type?</vt:lpstr>
      <vt:lpstr>What’s the data type?</vt:lpstr>
      <vt:lpstr>What’s the data type?</vt:lpstr>
      <vt:lpstr>What’s the data type?</vt:lpstr>
      <vt:lpstr>What’s the data type?</vt:lpstr>
      <vt:lpstr>What’s the data type?</vt:lpstr>
      <vt:lpstr>What’s the data type?</vt:lpstr>
      <vt:lpstr>What’s the data type?</vt:lpstr>
      <vt:lpstr>values</vt:lpstr>
      <vt:lpstr>What is the value of the variable x?</vt:lpstr>
      <vt:lpstr>What is the value of the variable x?</vt:lpstr>
      <vt:lpstr>What is the value of the variable x?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Matt Luceen</cp:lastModifiedBy>
  <cp:revision>80</cp:revision>
  <dcterms:created xsi:type="dcterms:W3CDTF">2019-03-11T04:04:09Z</dcterms:created>
  <dcterms:modified xsi:type="dcterms:W3CDTF">2023-03-21T19:39:41Z</dcterms:modified>
</cp:coreProperties>
</file>