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3" d="100"/>
          <a:sy n="73" d="100"/>
        </p:scale>
        <p:origin x="1896" y="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1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54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561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50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7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73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25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53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47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2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13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3/13/2023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4404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389ECF-7775-2108-BDBE-6F0FCAB7B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Mocha Madness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4021D-BB4F-1168-DCEF-7F54E5F5B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Review: Introduction to JavaScript</a:t>
            </a:r>
          </a:p>
        </p:txBody>
      </p:sp>
      <p:pic>
        <p:nvPicPr>
          <p:cNvPr id="4" name="Picture 3" descr="Neon laser lights aligned to form a triangle">
            <a:extLst>
              <a:ext uri="{FF2B5EF4-FFF2-40B4-BE49-F238E27FC236}">
                <a16:creationId xmlns:a16="http://schemas.microsoft.com/office/drawing/2014/main" id="{B9C67982-C6BC-F99F-7089-E6ED26937D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594" r="2298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2100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Which symbol goes at the </a:t>
            </a:r>
            <a:r>
              <a:rPr lang="en-US" sz="4800" b="1" dirty="0"/>
              <a:t>end of a statement</a:t>
            </a:r>
            <a:r>
              <a:rPr lang="en-US" sz="4800" dirty="0"/>
              <a:t> in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+mj-lt"/>
              </a:rPr>
              <a:t>Semi-Colon </a:t>
            </a:r>
            <a:r>
              <a:rPr lang="en-US" sz="9600" b="1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02755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Which </a:t>
            </a:r>
            <a:r>
              <a:rPr lang="en-US" b="1" dirty="0"/>
              <a:t>keyword</a:t>
            </a:r>
            <a:r>
              <a:rPr lang="en-US" dirty="0"/>
              <a:t> creates a </a:t>
            </a:r>
            <a:r>
              <a:rPr lang="en-US" b="1" dirty="0"/>
              <a:t>new variable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b="1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endParaRPr lang="en-US" sz="96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517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creating a variable, what goes </a:t>
            </a:r>
            <a:r>
              <a:rPr lang="en-US" i="1" dirty="0"/>
              <a:t>after</a:t>
            </a:r>
            <a:r>
              <a:rPr lang="en-US" dirty="0"/>
              <a:t> the variable name and </a:t>
            </a:r>
            <a:r>
              <a:rPr lang="en-US" i="1" dirty="0"/>
              <a:t>before</a:t>
            </a:r>
            <a:r>
              <a:rPr lang="en-US" dirty="0"/>
              <a:t> the 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lvl="0" indent="0" algn="ctr">
              <a:buNone/>
            </a:pPr>
            <a:r>
              <a:rPr lang="en-US" sz="9600" b="1" dirty="0">
                <a:solidFill>
                  <a:srgbClr val="FFFFFF"/>
                </a:solidFill>
                <a:latin typeface="Sitka Subheading"/>
              </a:rPr>
              <a:t>Equals Sign </a:t>
            </a:r>
            <a:r>
              <a:rPr lang="en-US" sz="96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934510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code to display a </a:t>
            </a:r>
            <a:r>
              <a:rPr lang="en-US" b="1" dirty="0"/>
              <a:t>message in a pop-up </a:t>
            </a:r>
            <a:r>
              <a:rPr lang="en-US" dirty="0"/>
              <a:t>that says </a:t>
            </a:r>
            <a:r>
              <a:rPr lang="en-US" b="1" dirty="0"/>
              <a:t>hi to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D4D4D4"/>
                </a:solidFill>
                <a:latin typeface="Consolas" panose="020B0609020204030204" pitchFamily="49" charset="0"/>
              </a:rPr>
              <a:t>alert(</a:t>
            </a:r>
            <a:r>
              <a:rPr lang="en-US" sz="7200" b="1" dirty="0">
                <a:solidFill>
                  <a:srgbClr val="CE9178"/>
                </a:solidFill>
                <a:latin typeface="Consolas" panose="020B0609020204030204" pitchFamily="49" charset="0"/>
              </a:rPr>
              <a:t>"hi to you"</a:t>
            </a:r>
            <a:r>
              <a:rPr lang="en-US" sz="7200" b="1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99492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variables in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Containers for Data</a:t>
            </a:r>
            <a:endParaRPr lang="en-US" sz="7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91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40D81A-CD14-253E-7186-EA3ED70ADFF5}"/>
              </a:ext>
            </a:extLst>
          </p:cNvPr>
          <p:cNvSpPr/>
          <p:nvPr/>
        </p:nvSpPr>
        <p:spPr>
          <a:xfrm>
            <a:off x="2873828" y="3429000"/>
            <a:ext cx="3683726" cy="114300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is the </a:t>
            </a:r>
            <a:r>
              <a:rPr lang="en-US" sz="4800" b="1" dirty="0"/>
              <a:t>name of the variable</a:t>
            </a:r>
            <a:r>
              <a:rPr lang="en-US" sz="4800" dirty="0"/>
              <a:t> in this example?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E6D0-CA8C-1C02-8402-7C13D6C9C2B0}"/>
              </a:ext>
            </a:extLst>
          </p:cNvPr>
          <p:cNvSpPr txBox="1"/>
          <p:nvPr/>
        </p:nvSpPr>
        <p:spPr>
          <a:xfrm>
            <a:off x="762000" y="3429000"/>
            <a:ext cx="10668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37494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40D81A-CD14-253E-7186-EA3ED70ADFF5}"/>
              </a:ext>
            </a:extLst>
          </p:cNvPr>
          <p:cNvSpPr/>
          <p:nvPr/>
        </p:nvSpPr>
        <p:spPr>
          <a:xfrm>
            <a:off x="7602582" y="3393995"/>
            <a:ext cx="2939143" cy="1143001"/>
          </a:xfrm>
          <a:prstGeom prst="rect">
            <a:avLst/>
          </a:prstGeom>
          <a:solidFill>
            <a:schemeClr val="accent4">
              <a:lumMod val="50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is the </a:t>
            </a:r>
            <a:r>
              <a:rPr lang="en-US" sz="4800" b="1" dirty="0"/>
              <a:t>value of the variable</a:t>
            </a:r>
            <a:r>
              <a:rPr lang="en-US" sz="4800" dirty="0"/>
              <a:t> in this example?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E6D0-CA8C-1C02-8402-7C13D6C9C2B0}"/>
              </a:ext>
            </a:extLst>
          </p:cNvPr>
          <p:cNvSpPr txBox="1"/>
          <p:nvPr/>
        </p:nvSpPr>
        <p:spPr>
          <a:xfrm>
            <a:off x="762000" y="3430836"/>
            <a:ext cx="10668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6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myColor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6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sz="6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48715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49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 b="1" dirty="0"/>
              <a:t>message</a:t>
            </a:r>
            <a:r>
              <a:rPr lang="en-US" sz="4800" dirty="0"/>
              <a:t> will be displayed when this code runs?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762000" y="1799549"/>
            <a:ext cx="1095538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4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am "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myAge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4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years old"</a:t>
            </a:r>
            <a:r>
              <a:rPr lang="en-US" sz="4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1"/>
            <a:ext cx="10668000" cy="2122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I am 4 years old</a:t>
            </a:r>
            <a:endParaRPr lang="en-US" sz="7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67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49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 b="1" dirty="0"/>
              <a:t>message</a:t>
            </a:r>
            <a:r>
              <a:rPr lang="en-US" sz="4800" dirty="0"/>
              <a:t> will be displayed when this code runs?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762000" y="1799549"/>
            <a:ext cx="1095538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movie = 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"Up"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4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 ❤ the movie"</a:t>
            </a:r>
            <a:r>
              <a:rPr lang="en-US" sz="4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movie);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1"/>
            <a:ext cx="10668000" cy="2122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I ❤ the </a:t>
            </a:r>
            <a:r>
              <a:rPr lang="en-US" sz="7200" b="1" dirty="0" err="1">
                <a:solidFill>
                  <a:srgbClr val="FFFFFF"/>
                </a:solidFill>
                <a:latin typeface="Sitka Subheading"/>
              </a:rPr>
              <a:t>movieUp</a:t>
            </a:r>
            <a:endParaRPr lang="en-US" sz="7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96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5549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is missing from this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762000" y="1799549"/>
            <a:ext cx="10955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 </a:t>
            </a:r>
            <a:r>
              <a:rPr lang="en-US" sz="6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"Hi"</a:t>
            </a:r>
            <a:r>
              <a:rPr lang="en-US" sz="60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1"/>
            <a:ext cx="10668000" cy="2122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Parentheses </a:t>
            </a:r>
            <a:r>
              <a:rPr lang="en-US" sz="7200" b="1" dirty="0">
                <a:solidFill>
                  <a:srgbClr val="FFFFFF"/>
                </a:solidFill>
                <a:latin typeface="Consolas" panose="020B0609020204030204" pitchFamily="49" charset="0"/>
              </a:rPr>
              <a:t>()</a:t>
            </a:r>
            <a:endParaRPr lang="en-US" sz="7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8A388-72AC-D4C9-8418-4A813ABBB91A}"/>
              </a:ext>
            </a:extLst>
          </p:cNvPr>
          <p:cNvSpPr/>
          <p:nvPr/>
        </p:nvSpPr>
        <p:spPr>
          <a:xfrm>
            <a:off x="5839097" y="1799549"/>
            <a:ext cx="470263" cy="104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8F724-8D78-FA55-CBCF-6451C8DA54DB}"/>
              </a:ext>
            </a:extLst>
          </p:cNvPr>
          <p:cNvSpPr/>
          <p:nvPr/>
        </p:nvSpPr>
        <p:spPr>
          <a:xfrm>
            <a:off x="7846423" y="1799549"/>
            <a:ext cx="470263" cy="104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2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 b="1" dirty="0"/>
              <a:t>HTML element</a:t>
            </a:r>
            <a:r>
              <a:rPr lang="en-US" sz="4800" dirty="0"/>
              <a:t> can add JavaScript code to a webpage?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sz="88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8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88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sz="8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sz="88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88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8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5549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is missing from this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762000" y="1799549"/>
            <a:ext cx="1095538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6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restaurant = 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BK</a:t>
            </a:r>
            <a:r>
              <a:rPr lang="en-US" sz="6000" dirty="0">
                <a:solidFill>
                  <a:srgbClr val="CE9178"/>
                </a:solidFill>
                <a:latin typeface="Consolas" panose="020B0609020204030204" pitchFamily="49" charset="0"/>
              </a:rPr>
              <a:t> </a:t>
            </a:r>
            <a:r>
              <a:rPr lang="en-US" sz="6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1"/>
            <a:ext cx="10668000" cy="2122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Quotations </a:t>
            </a:r>
            <a:r>
              <a:rPr lang="en-US" sz="7200" b="1" dirty="0">
                <a:solidFill>
                  <a:srgbClr val="FFC000"/>
                </a:solidFill>
                <a:latin typeface="Consolas" panose="020B0609020204030204" pitchFamily="49" charset="0"/>
              </a:rPr>
              <a:t>""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8A388-72AC-D4C9-8418-4A813ABBB91A}"/>
              </a:ext>
            </a:extLst>
          </p:cNvPr>
          <p:cNvSpPr/>
          <p:nvPr/>
        </p:nvSpPr>
        <p:spPr>
          <a:xfrm>
            <a:off x="8699861" y="1799549"/>
            <a:ext cx="470263" cy="104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28F724-8D78-FA55-CBCF-6451C8DA54DB}"/>
              </a:ext>
            </a:extLst>
          </p:cNvPr>
          <p:cNvSpPr/>
          <p:nvPr/>
        </p:nvSpPr>
        <p:spPr>
          <a:xfrm>
            <a:off x="10006148" y="1799549"/>
            <a:ext cx="470263" cy="10481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75549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is missing from this code?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762000" y="1799549"/>
            <a:ext cx="1095538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 sz="5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da-DK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x   prompt(</a:t>
            </a:r>
            <a:r>
              <a:rPr lang="da-DK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x"</a:t>
            </a:r>
            <a:r>
              <a:rPr lang="da-DK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a-DK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da-DK" sz="5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"x: "</a:t>
            </a:r>
            <a:r>
              <a:rPr lang="da-DK" sz="5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x);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429001"/>
            <a:ext cx="10668000" cy="212271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Equals Sign </a:t>
            </a:r>
            <a:r>
              <a:rPr lang="en-US" sz="7200" b="1" dirty="0">
                <a:solidFill>
                  <a:srgbClr val="FFFFFF"/>
                </a:solidFill>
                <a:latin typeface="Consolas" panose="020B0609020204030204" pitchFamily="49" charset="0"/>
              </a:rPr>
              <a:t>=</a:t>
            </a:r>
            <a:endParaRPr lang="en-US" sz="7200" b="1" dirty="0">
              <a:solidFill>
                <a:srgbClr val="FFC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58A388-72AC-D4C9-8418-4A813ABBB91A}"/>
              </a:ext>
            </a:extLst>
          </p:cNvPr>
          <p:cNvSpPr/>
          <p:nvPr/>
        </p:nvSpPr>
        <p:spPr>
          <a:xfrm>
            <a:off x="3095896" y="2011375"/>
            <a:ext cx="470263" cy="6029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68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34983"/>
            <a:ext cx="10668000" cy="1524000"/>
          </a:xfrm>
        </p:spPr>
        <p:txBody>
          <a:bodyPr>
            <a:normAutofit/>
          </a:bodyPr>
          <a:lstStyle/>
          <a:p>
            <a:r>
              <a:rPr lang="en-US" sz="4800" dirty="0"/>
              <a:t>What </a:t>
            </a:r>
            <a:r>
              <a:rPr lang="en-US" sz="4800" b="1" dirty="0"/>
              <a:t>message</a:t>
            </a:r>
            <a:r>
              <a:rPr lang="en-US" sz="4800" dirty="0"/>
              <a:t> will be displayed?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1D5A07-1F9F-060B-63D2-AFC364A2C012}"/>
              </a:ext>
            </a:extLst>
          </p:cNvPr>
          <p:cNvSpPr txBox="1"/>
          <p:nvPr/>
        </p:nvSpPr>
        <p:spPr>
          <a:xfrm>
            <a:off x="605247" y="1740766"/>
            <a:ext cx="11586753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r =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"Subway"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w =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"your way"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"At 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r + </a:t>
            </a:r>
            <a:r>
              <a:rPr lang="en-US" sz="44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", have it "</a:t>
            </a:r>
            <a:r>
              <a:rPr lang="en-US" sz="4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w);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E09774-B03A-9B6A-7B25-C0FE5E805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4493622"/>
            <a:ext cx="10668000" cy="1477327"/>
          </a:xfrm>
        </p:spPr>
        <p:txBody>
          <a:bodyPr anchor="t"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7200" b="1" dirty="0">
                <a:solidFill>
                  <a:srgbClr val="FFFFFF"/>
                </a:solidFill>
                <a:latin typeface="Sitka Subheading"/>
              </a:rPr>
              <a:t>At Subway, have it your way</a:t>
            </a:r>
            <a:endParaRPr lang="en-US" sz="72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73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What </a:t>
            </a:r>
            <a:r>
              <a:rPr lang="en-US" b="1" dirty="0"/>
              <a:t>attribute</a:t>
            </a:r>
            <a:r>
              <a:rPr lang="en-US" dirty="0"/>
              <a:t> is added to the 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569CD6"/>
                </a:solidFill>
                <a:latin typeface="Consolas" panose="020B0609020204030204" pitchFamily="49" charset="0"/>
              </a:rPr>
              <a:t>script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element to link a JavaScript file?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endParaRPr lang="en-US" sz="11500" b="1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05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JavaScript files should end with what </a:t>
            </a:r>
            <a:r>
              <a:rPr lang="en-US" sz="4800" b="1" dirty="0"/>
              <a:t>file extension</a:t>
            </a:r>
            <a:r>
              <a:rPr lang="en-US" sz="4800" dirty="0"/>
              <a:t>?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FFFFFF"/>
                </a:solidFill>
                <a:effectLst/>
                <a:latin typeface="+mj-lt"/>
              </a:rPr>
              <a:t>.</a:t>
            </a:r>
            <a:r>
              <a:rPr lang="en-US" sz="11500" b="1" dirty="0" err="1">
                <a:solidFill>
                  <a:srgbClr val="FFFFFF"/>
                </a:solidFill>
                <a:effectLst/>
                <a:latin typeface="+mj-lt"/>
              </a:rPr>
              <a:t>js</a:t>
            </a:r>
            <a:endParaRPr lang="en-US" sz="11500" b="1" dirty="0">
              <a:solidFill>
                <a:srgbClr val="FFFFFF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3267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does JavaScript add to webpages?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rgbClr val="FFFFFF"/>
                </a:solidFill>
                <a:effectLst/>
                <a:latin typeface="+mj-lt"/>
              </a:rPr>
              <a:t>Interactivity</a:t>
            </a:r>
          </a:p>
        </p:txBody>
      </p:sp>
    </p:spTree>
    <p:extLst>
      <p:ext uri="{BB962C8B-B14F-4D97-AF65-F5344CB8AC3E}">
        <p14:creationId xmlns:p14="http://schemas.microsoft.com/office/powerpoint/2010/main" val="407430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/>
              <a:t>function</a:t>
            </a:r>
            <a:r>
              <a:rPr lang="en-US" dirty="0"/>
              <a:t> can display a </a:t>
            </a:r>
            <a:r>
              <a:rPr lang="en-US" b="1" dirty="0"/>
              <a:t>pop-up message</a:t>
            </a:r>
            <a:r>
              <a:rPr lang="en-US" dirty="0"/>
              <a:t> on a webpage?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b="1" dirty="0">
                <a:solidFill>
                  <a:schemeClr val="tx1"/>
                </a:solidFill>
                <a:latin typeface="Consolas" panose="020B0609020204030204" pitchFamily="49" charset="0"/>
              </a:rPr>
              <a:t>alert</a:t>
            </a:r>
            <a:endParaRPr lang="en-US" sz="9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043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</a:t>
            </a:r>
            <a:r>
              <a:rPr lang="en-US" b="1" dirty="0"/>
              <a:t>function</a:t>
            </a:r>
            <a:r>
              <a:rPr lang="en-US" dirty="0"/>
              <a:t> can ask a </a:t>
            </a:r>
            <a:r>
              <a:rPr lang="en-US" b="1" dirty="0"/>
              <a:t>question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3800" b="1" dirty="0">
                <a:solidFill>
                  <a:schemeClr val="tx1"/>
                </a:solidFill>
                <a:latin typeface="Consolas" panose="020B0609020204030204" pitchFamily="49" charset="0"/>
              </a:rPr>
              <a:t>prompt</a:t>
            </a:r>
            <a:endParaRPr lang="en-US" sz="9600" b="1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7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using an alert, what comes </a:t>
            </a:r>
            <a:r>
              <a:rPr lang="en-US" b="1" dirty="0"/>
              <a:t>right</a:t>
            </a:r>
            <a:r>
              <a:rPr lang="en-US" dirty="0"/>
              <a:t> </a:t>
            </a:r>
            <a:r>
              <a:rPr lang="en-US" b="1" dirty="0"/>
              <a:t>after</a:t>
            </a:r>
            <a:r>
              <a:rPr lang="en-US" dirty="0"/>
              <a:t> the </a:t>
            </a:r>
            <a:r>
              <a:rPr lang="en-US" dirty="0">
                <a:latin typeface="Consolas" panose="020B0609020204030204" pitchFamily="49" charset="0"/>
              </a:rPr>
              <a:t>alert</a:t>
            </a:r>
            <a:r>
              <a:rPr lang="en-US" dirty="0"/>
              <a:t> keyword?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+mj-lt"/>
              </a:rPr>
              <a:t>Parentheses </a:t>
            </a:r>
            <a:r>
              <a:rPr lang="en-US" sz="96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88982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7DDAD-03F5-0CAB-15AF-50B2B145D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Which symbols go around a </a:t>
            </a:r>
            <a:r>
              <a:rPr lang="en-US" sz="4800" b="1" dirty="0"/>
              <a:t>text value</a:t>
            </a:r>
            <a:r>
              <a:rPr lang="en-US" sz="4800" dirty="0"/>
              <a:t> in JavaScript?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91F67-5C4E-7CE4-169A-C548AB9EF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9600" b="1" dirty="0">
                <a:solidFill>
                  <a:schemeClr val="tx1"/>
                </a:solidFill>
                <a:latin typeface="+mj-lt"/>
              </a:rPr>
              <a:t>Quotations </a:t>
            </a:r>
            <a:r>
              <a:rPr lang="en-US" sz="9600" b="1" dirty="0">
                <a:solidFill>
                  <a:srgbClr val="FFC000"/>
                </a:solidFill>
                <a:latin typeface="Consolas" panose="020B0609020204030204" pitchFamily="49" charset="0"/>
              </a:rPr>
              <a:t>""</a:t>
            </a:r>
          </a:p>
        </p:txBody>
      </p:sp>
    </p:spTree>
    <p:extLst>
      <p:ext uri="{BB962C8B-B14F-4D97-AF65-F5344CB8AC3E}">
        <p14:creationId xmlns:p14="http://schemas.microsoft.com/office/powerpoint/2010/main" val="358169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PebbleVTI">
  <a:themeElements>
    <a:clrScheme name="AnalogousFromDarkSeedLeftStep">
      <a:dk1>
        <a:srgbClr val="000000"/>
      </a:dk1>
      <a:lt1>
        <a:srgbClr val="FFFFFF"/>
      </a:lt1>
      <a:dk2>
        <a:srgbClr val="1C2031"/>
      </a:dk2>
      <a:lt2>
        <a:srgbClr val="F0F3F1"/>
      </a:lt2>
      <a:accent1>
        <a:srgbClr val="D040B9"/>
      </a:accent1>
      <a:accent2>
        <a:srgbClr val="9A2EBE"/>
      </a:accent2>
      <a:accent3>
        <a:srgbClr val="6F40D0"/>
      </a:accent3>
      <a:accent4>
        <a:srgbClr val="3440C0"/>
      </a:accent4>
      <a:accent5>
        <a:srgbClr val="4088D0"/>
      </a:accent5>
      <a:accent6>
        <a:srgbClr val="2EB3BE"/>
      </a:accent6>
      <a:hlink>
        <a:srgbClr val="3F6AB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365</Words>
  <Application>Microsoft Office PowerPoint</Application>
  <PresentationFormat>Widescreen</PresentationFormat>
  <Paragraphs>55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Avenir Next LT Pro Light</vt:lpstr>
      <vt:lpstr>Consolas</vt:lpstr>
      <vt:lpstr>Sitka Subheading</vt:lpstr>
      <vt:lpstr>PebbleVTI</vt:lpstr>
      <vt:lpstr>Mocha Madness</vt:lpstr>
      <vt:lpstr>What HTML element can add JavaScript code to a webpage?</vt:lpstr>
      <vt:lpstr>What attribute is added to the &lt;script&gt; element to link a JavaScript file?</vt:lpstr>
      <vt:lpstr>JavaScript files should end with what file extension?</vt:lpstr>
      <vt:lpstr>What does JavaScript add to webpages?</vt:lpstr>
      <vt:lpstr>What function can display a pop-up message on a webpage?</vt:lpstr>
      <vt:lpstr>What function can ask a question?</vt:lpstr>
      <vt:lpstr>When using an alert, what comes right after the alert keyword?</vt:lpstr>
      <vt:lpstr>Which symbols go around a text value in JavaScript?</vt:lpstr>
      <vt:lpstr>Which symbol goes at the end of a statement in JavaScript?</vt:lpstr>
      <vt:lpstr>Which keyword creates a new variable?</vt:lpstr>
      <vt:lpstr>When creating a variable, what goes after the variable name and before the value?</vt:lpstr>
      <vt:lpstr>Write code to display a message in a pop-up that says hi to you</vt:lpstr>
      <vt:lpstr>What are variables in JavaScript?</vt:lpstr>
      <vt:lpstr>What is the name of the variable in this example?</vt:lpstr>
      <vt:lpstr>What is the value of the variable in this example?</vt:lpstr>
      <vt:lpstr>What message will be displayed when this code runs?</vt:lpstr>
      <vt:lpstr>What message will be displayed when this code runs?</vt:lpstr>
      <vt:lpstr>What is missing from this code?</vt:lpstr>
      <vt:lpstr>What is missing from this code?</vt:lpstr>
      <vt:lpstr>What is missing from this code?</vt:lpstr>
      <vt:lpstr>What message will be displayed?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Mocha Madness</dc:title>
  <dc:creator>Joseph Maxwell</dc:creator>
  <cp:lastModifiedBy>Joseph Maxwell</cp:lastModifiedBy>
  <cp:revision>2</cp:revision>
  <dcterms:created xsi:type="dcterms:W3CDTF">2023-03-13T18:48:49Z</dcterms:created>
  <dcterms:modified xsi:type="dcterms:W3CDTF">2023-03-13T19:28:22Z</dcterms:modified>
</cp:coreProperties>
</file>