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4" r:id="rId3"/>
    <p:sldId id="315" r:id="rId4"/>
    <p:sldId id="328" r:id="rId5"/>
    <p:sldId id="316" r:id="rId6"/>
    <p:sldId id="318" r:id="rId7"/>
    <p:sldId id="319" r:id="rId8"/>
    <p:sldId id="320" r:id="rId9"/>
    <p:sldId id="321" r:id="rId10"/>
    <p:sldId id="322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72" d="100"/>
          <a:sy n="72" d="100"/>
        </p:scale>
        <p:origin x="105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VariablesExample#script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 and notifications</a:t>
            </a:r>
          </a:p>
          <a:p>
            <a:pPr lvl="1"/>
            <a:r>
              <a:rPr lang="en-US" sz="2800" dirty="0"/>
              <a:t>Comments and likes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https://replit.com/@HylandOutreach/VariablesExample#script.js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823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</vt:lpstr>
      <vt:lpstr>Solution</vt:lpstr>
      <vt:lpstr>User Input in JavaScript</vt:lpstr>
      <vt:lpstr>Prompt and alert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Matt Luceen</cp:lastModifiedBy>
  <cp:revision>97</cp:revision>
  <dcterms:created xsi:type="dcterms:W3CDTF">2019-03-11T04:04:09Z</dcterms:created>
  <dcterms:modified xsi:type="dcterms:W3CDTF">2023-03-02T05:38:55Z</dcterms:modified>
</cp:coreProperties>
</file>