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14" r:id="rId3"/>
    <p:sldId id="315" r:id="rId4"/>
    <p:sldId id="328" r:id="rId5"/>
    <p:sldId id="316" r:id="rId6"/>
    <p:sldId id="318" r:id="rId7"/>
    <p:sldId id="319" r:id="rId8"/>
    <p:sldId id="320" r:id="rId9"/>
    <p:sldId id="321" r:id="rId10"/>
    <p:sldId id="322" r:id="rId11"/>
    <p:sldId id="329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4" d="100"/>
          <a:sy n="94" d="100"/>
        </p:scale>
        <p:origin x="4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E80D3-BE97-4255-3DA1-1F576FA4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3E371-8BC8-B873-9B89-8A1F23F11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72808-7E59-7DDF-7B7F-E20CC35BA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0E7C0-A56E-0A30-5E9D-86F5B06A9E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endParaRPr lang="en-US" b="0" dirty="0"/>
          </a:p>
          <a:p>
            <a:r>
              <a:rPr lang="en-US" b="1" dirty="0"/>
              <a:t>Creating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“let”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</a:p>
          <a:p>
            <a:endParaRPr lang="en-US" b="0" i="0" baseline="0" dirty="0"/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try to name each thing needed to do both of these things. It will be important to emphasize the terminology here: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22,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22,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January 22,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tjrso1a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3q0tcoxj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FE4B41-E2AA-11C7-319E-3B0491CA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29F1-8AEA-1114-6235-AE798324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FBEA-EF85-DA38-43AB-1C673490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3800" dirty="0">
                <a:hlinkClick r:id="rId3"/>
              </a:rPr>
              <a:t>https://jsfiddle.net/tjrso1ae/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5424104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 and notifications</a:t>
            </a:r>
          </a:p>
          <a:p>
            <a:pPr lvl="1"/>
            <a:r>
              <a:rPr lang="en-US" sz="2800" dirty="0"/>
              <a:t>Comments and likes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114300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900" b="1" dirty="0"/>
              <a:t>Creating a variable: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3900" b="1" dirty="0"/>
              <a:t>Setting a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/>
              <a:t>Using the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33413"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myNewVal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3800" dirty="0">
                <a:hlinkClick r:id="rId3"/>
              </a:rPr>
              <a:t>https://jsfiddle.net/3q0tcoxj/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return</a:t>
            </a:r>
            <a:r>
              <a:rPr lang="en-US" dirty="0"/>
              <a:t> – a variable can be created and set to the value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854</Words>
  <Application>Microsoft Office PowerPoint</Application>
  <PresentationFormat>Widescreen</PresentationFormat>
  <Paragraphs>115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Variables</vt:lpstr>
      <vt:lpstr>What are variables?</vt:lpstr>
      <vt:lpstr>What do variables look like?</vt:lpstr>
      <vt:lpstr>Review</vt:lpstr>
      <vt:lpstr>Variables example</vt:lpstr>
      <vt:lpstr>Combining Text values and variable values</vt:lpstr>
      <vt:lpstr>Mini-challenge</vt:lpstr>
      <vt:lpstr>Solution</vt:lpstr>
      <vt:lpstr>User Input in JavaScript</vt:lpstr>
      <vt:lpstr>Prompt and alert example</vt:lpstr>
      <vt:lpstr>Prompt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98</cp:revision>
  <dcterms:created xsi:type="dcterms:W3CDTF">2019-03-11T04:04:09Z</dcterms:created>
  <dcterms:modified xsi:type="dcterms:W3CDTF">2025-01-22T20:44:29Z</dcterms:modified>
</cp:coreProperties>
</file>