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DCEFE-EBD9-4455-880A-DE07E2D9E50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FC39F-0D37-41BA-A058-52F4E81FE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Anyone have 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E3DB2-D7DE-4A9C-81F2-9C56ED9B57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5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C927-211E-F695-F673-61BFFAAE3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6CC4-2215-9B41-887F-A1D0E2C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36545-AFB4-8EC4-5220-899DD571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BC74-147D-FAF1-D00B-685A300E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310A-2B56-230B-58AD-35D7ECDB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6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A38D-63BA-E7FF-8667-F75B082B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43680-EBAB-0EE3-7BF4-BB6653D9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E5820-6972-A0AC-C14A-5F229F8C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C6487-A318-B784-9238-14F35573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EFBA9-CB1D-CB8C-0162-ACFF99B8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6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37193-01A9-9DD1-22F6-8D2D8F861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ABBE7-EFFB-ABF8-EA37-E393BBE36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8ADE5-0082-F7A1-BADF-FB0D4105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9414-250D-AC76-D69A-3E52287D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9A15F-38AE-7E95-01EF-6D80671F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1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FB43-D5BE-2876-CB49-A896CDB0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4883-F145-0EF2-64DD-823AA56A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11C0B-FBD2-C737-6200-05D47A8D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2CFC7-47D5-C9CF-B0D8-C0245B2C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34F1-978C-60E3-2B5E-BD6735D2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3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455F-9FD3-2103-91D6-577D70AB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4CCEB-FAFD-1EC1-510C-30A9002C6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3CBAA-20A1-B7C5-EDD7-D1AE5DCE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21E76-CD25-D9BE-A3A1-AA862D85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0181B-7981-9EF2-377D-4CC1A130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4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FF48-D170-CFFF-7A93-CBF5BD6C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1EFA-9CBA-E5BA-13B9-C75332D5F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E01C6-D842-65B0-1AAA-AA21CD285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3EE60-08C3-E307-4E0B-80A01DB1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B30D8-FE53-44EE-02CA-DC6D7E57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60C29-3E97-C85A-5C14-4CDA3844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0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628A-54CE-2A16-5816-AB6AEA23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73409-ED04-489C-1E46-E47889036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87FDF-E258-8336-E647-E00E813D5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BF7BC-24C6-AD02-769F-C5B7B840A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4234B-C656-DD54-F7E9-917C82405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95B95-3C30-A961-19D4-80775CD8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2B5A1-8DCF-7007-458C-CB500C53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6AF28-8D1F-B9E2-13FF-E210EF55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3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455E-9164-EC54-555F-520B16E9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89947-2F9D-68DB-E870-0DAEFEFB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8291E-6D73-5F4B-43B9-C4414E15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A1619-6CBE-FF0A-2D55-3E752C6D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82D6D-FFA0-530A-E7B3-62425261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E5D2B-2F3B-330B-FCDC-5ABF6EC8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EF376-B965-F514-9ECD-BFF0566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5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34F7-CC2A-6ACA-05FB-01FB54B4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4C73-6F20-14AB-B7C5-A2AC0FF0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432D5-30C0-A756-D89A-57E46E23D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6F56D-6DC7-8967-8EFD-07C767B0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BFA07-7D8F-9236-F56E-36F06385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8D785-660C-DF69-823D-48A10790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8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A1D1-8F6F-CEB5-E7B4-B7922EF1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82521-3783-05C9-FF69-936E34260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41912-8401-4FA5-CA30-ED9FF5E9F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103DB-CC0E-92A2-12E1-27A57079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E289-1C12-4E95-8FE8-FF2F994E0C4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AD828-6FF5-BB22-7759-73225C7D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F00AC-9ADF-5F19-B95D-A6BA08AD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AEF04-3AB4-3421-1A61-3CF24AE2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4BC58-B28F-5B8B-ACC5-549781640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A5F59-6F18-754B-3E4C-49450C96E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E289-1C12-4E95-8FE8-FF2F994E0C4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3949-E145-6D04-70EA-661F4BD12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4F663-AB0E-24A4-5EBD-8B92ACCEC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E0F47-5AD8-443A-9517-598CBA1B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3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9D87-B969-CA3B-D00C-252706EEE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0643" y="2801878"/>
            <a:ext cx="6321287" cy="1025525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F09B0-0F1B-6781-D069-5CFFF7E05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0642" y="3686939"/>
            <a:ext cx="6321287" cy="16557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Hyland Python Academy @ UCS</a:t>
            </a:r>
          </a:p>
        </p:txBody>
      </p:sp>
      <p:pic>
        <p:nvPicPr>
          <p:cNvPr id="1028" name="Picture 4" descr="The Ouroboros, Knowledge, and Technology">
            <a:extLst>
              <a:ext uri="{FF2B5EF4-FFF2-40B4-BE49-F238E27FC236}">
                <a16:creationId xmlns:a16="http://schemas.microsoft.com/office/drawing/2014/main" id="{BF8BFCA8-7A46-EDAC-5722-97431DD2A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85937" y="0"/>
            <a:ext cx="6870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4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43200000">
                                      <p:cBhvr>
                                        <p:cTn id="6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AA19-04DA-9879-504E-363062AF9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704B6-4078-7E6B-997A-9A7ACE910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Hyland Python Academy @ UCS</a:t>
            </a:r>
          </a:p>
        </p:txBody>
      </p:sp>
    </p:spTree>
    <p:extLst>
      <p:ext uri="{BB962C8B-B14F-4D97-AF65-F5344CB8AC3E}">
        <p14:creationId xmlns:p14="http://schemas.microsoft.com/office/powerpoint/2010/main" val="1045977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528F-1C1E-CDA5-B923-9142BD6E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Without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62B5-7F60-EE8C-6D4F-DC569B4B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092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turtle </a:t>
            </a:r>
            <a:r>
              <a:rPr lang="en-US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Turtle()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paper </a:t>
            </a:r>
            <a:r>
              <a:rPr lang="en-U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getscreen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paper.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EE0F3-6EA7-948C-561D-2B6C8638A7EE}"/>
              </a:ext>
            </a:extLst>
          </p:cNvPr>
          <p:cNvSpPr txBox="1"/>
          <p:nvPr/>
        </p:nvSpPr>
        <p:spPr>
          <a:xfrm>
            <a:off x="4389120" y="1690688"/>
            <a:ext cx="2788920" cy="408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dirty="0">
              <a:solidFill>
                <a:srgbClr val="BBDA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b="0" dirty="0">
              <a:solidFill>
                <a:srgbClr val="BBDA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and so on...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1076E-D1A2-8D90-71AD-F7A26D73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655" y="1880489"/>
            <a:ext cx="4050470" cy="37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0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528F-1C1E-CDA5-B923-9142BD6E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b="1" dirty="0"/>
              <a:t>With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62B5-7F60-EE8C-6D4F-DC569B4B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092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turtle </a:t>
            </a:r>
            <a:r>
              <a:rPr lang="en-US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Turtle()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paper </a:t>
            </a:r>
            <a:r>
              <a:rPr lang="en-U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getscreen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paper.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EE0F3-6EA7-948C-561D-2B6C8638A7EE}"/>
              </a:ext>
            </a:extLst>
          </p:cNvPr>
          <p:cNvSpPr txBox="1"/>
          <p:nvPr/>
        </p:nvSpPr>
        <p:spPr>
          <a:xfrm>
            <a:off x="4389120" y="1690688"/>
            <a:ext cx="2788920" cy="408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dirty="0">
              <a:solidFill>
                <a:srgbClr val="BBDA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b="0" dirty="0">
              <a:solidFill>
                <a:srgbClr val="BBDA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and so on...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1076E-D1A2-8D90-71AD-F7A26D73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655" y="1880489"/>
            <a:ext cx="4050470" cy="37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65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528F-1C1E-CDA5-B923-9142BD6E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b="1" dirty="0"/>
              <a:t>With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62B5-7F60-EE8C-6D4F-DC569B4B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092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turtle </a:t>
            </a:r>
            <a:r>
              <a:rPr lang="en-US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Turtle()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paper </a:t>
            </a:r>
            <a:r>
              <a:rPr lang="en-U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getscreen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paper.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1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1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1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EE0F3-6EA7-948C-561D-2B6C8638A7EE}"/>
              </a:ext>
            </a:extLst>
          </p:cNvPr>
          <p:cNvSpPr txBox="1"/>
          <p:nvPr/>
        </p:nvSpPr>
        <p:spPr>
          <a:xfrm>
            <a:off x="4389120" y="1690688"/>
            <a:ext cx="2788920" cy="408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dirty="0">
              <a:solidFill>
                <a:srgbClr val="BBDA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b="0" dirty="0">
              <a:solidFill>
                <a:srgbClr val="BBDA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and so on...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1076E-D1A2-8D90-71AD-F7A26D73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655" y="1880489"/>
            <a:ext cx="4050470" cy="37207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B4DB37-CC4C-412F-09B4-DF6DA92BE836}"/>
              </a:ext>
            </a:extLst>
          </p:cNvPr>
          <p:cNvSpPr/>
          <p:nvPr/>
        </p:nvSpPr>
        <p:spPr>
          <a:xfrm>
            <a:off x="583595" y="4151376"/>
            <a:ext cx="3026664" cy="932688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1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1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1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562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B45C40-6D18-0062-BB1F-CBF59D9A1E4E}"/>
              </a:ext>
            </a:extLst>
          </p:cNvPr>
          <p:cNvSpPr/>
          <p:nvPr/>
        </p:nvSpPr>
        <p:spPr>
          <a:xfrm>
            <a:off x="838200" y="4151376"/>
            <a:ext cx="2590800" cy="932688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0528F-1C1E-CDA5-B923-9142BD6E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b="1" dirty="0"/>
              <a:t>With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62B5-7F60-EE8C-6D4F-DC569B4B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092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turtle </a:t>
            </a:r>
            <a:r>
              <a:rPr lang="en-US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Turtle()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paper </a:t>
            </a:r>
            <a:r>
              <a:rPr lang="en-U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getscreen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paper.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1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1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1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1076E-D1A2-8D90-71AD-F7A26D73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655" y="1880489"/>
            <a:ext cx="4050470" cy="37207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464E5F-38EB-C99A-669F-758DBA7F4216}"/>
              </a:ext>
            </a:extLst>
          </p:cNvPr>
          <p:cNvSpPr/>
          <p:nvPr/>
        </p:nvSpPr>
        <p:spPr>
          <a:xfrm>
            <a:off x="583595" y="4151376"/>
            <a:ext cx="3026664" cy="932688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1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1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1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B45C40-6D18-0062-BB1F-CBF59D9A1E4E}"/>
              </a:ext>
            </a:extLst>
          </p:cNvPr>
          <p:cNvSpPr/>
          <p:nvPr/>
        </p:nvSpPr>
        <p:spPr>
          <a:xfrm>
            <a:off x="838200" y="4151376"/>
            <a:ext cx="2590800" cy="932688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0528F-1C1E-CDA5-B923-9142BD6E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b="1" dirty="0"/>
              <a:t>With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62B5-7F60-EE8C-6D4F-DC569B4B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092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turtle </a:t>
            </a:r>
            <a:r>
              <a:rPr lang="en-US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Turtle()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paper </a:t>
            </a:r>
            <a:r>
              <a:rPr lang="en-U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getscreen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paper.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1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1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1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1076E-D1A2-8D90-71AD-F7A26D73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655" y="1880489"/>
            <a:ext cx="4050470" cy="37207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464E5F-38EB-C99A-669F-758DBA7F4216}"/>
              </a:ext>
            </a:extLst>
          </p:cNvPr>
          <p:cNvSpPr/>
          <p:nvPr/>
        </p:nvSpPr>
        <p:spPr>
          <a:xfrm>
            <a:off x="54864" y="1880489"/>
            <a:ext cx="7406640" cy="4612386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4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440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440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440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440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440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440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440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440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440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440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440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440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440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440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440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B45C40-6D18-0062-BB1F-CBF59D9A1E4E}"/>
              </a:ext>
            </a:extLst>
          </p:cNvPr>
          <p:cNvSpPr/>
          <p:nvPr/>
        </p:nvSpPr>
        <p:spPr>
          <a:xfrm>
            <a:off x="838200" y="4151376"/>
            <a:ext cx="2590800" cy="932688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0528F-1C1E-CDA5-B923-9142BD6E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b="1" dirty="0"/>
              <a:t>With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62B5-7F60-EE8C-6D4F-DC569B4B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092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turtle </a:t>
            </a:r>
            <a:r>
              <a:rPr lang="en-US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Turtle()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paper </a:t>
            </a:r>
            <a:r>
              <a:rPr lang="en-U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getscreen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paper.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1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1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1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1076E-D1A2-8D90-71AD-F7A26D73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655" y="1880489"/>
            <a:ext cx="4050470" cy="37207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464E5F-38EB-C99A-669F-758DBA7F4216}"/>
              </a:ext>
            </a:extLst>
          </p:cNvPr>
          <p:cNvSpPr/>
          <p:nvPr/>
        </p:nvSpPr>
        <p:spPr>
          <a:xfrm>
            <a:off x="54864" y="1880489"/>
            <a:ext cx="7406640" cy="4612386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4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440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440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440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440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440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440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440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440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440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440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440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440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440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440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440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426CF-FAC7-879C-3262-283F757CB2EB}"/>
              </a:ext>
            </a:extLst>
          </p:cNvPr>
          <p:cNvSpPr txBox="1"/>
          <p:nvPr/>
        </p:nvSpPr>
        <p:spPr>
          <a:xfrm>
            <a:off x="642366" y="2530628"/>
            <a:ext cx="6654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48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8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48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 dirty="0">
                <a:solidFill>
                  <a:srgbClr val="FFEEA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4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4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48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FFF31-35F8-609F-2814-0E7C48DCA350}"/>
              </a:ext>
            </a:extLst>
          </p:cNvPr>
          <p:cNvSpPr/>
          <p:nvPr/>
        </p:nvSpPr>
        <p:spPr>
          <a:xfrm>
            <a:off x="5733288" y="2651760"/>
            <a:ext cx="768096" cy="640080"/>
          </a:xfrm>
          <a:prstGeom prst="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4C322-DDF1-CF28-D0EC-C775DB0B14DA}"/>
              </a:ext>
            </a:extLst>
          </p:cNvPr>
          <p:cNvSpPr/>
          <p:nvPr/>
        </p:nvSpPr>
        <p:spPr>
          <a:xfrm>
            <a:off x="4434840" y="1654075"/>
            <a:ext cx="4512012" cy="7498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Number of times to repeat</a:t>
            </a:r>
          </a:p>
        </p:txBody>
      </p:sp>
    </p:spTree>
    <p:extLst>
      <p:ext uri="{BB962C8B-B14F-4D97-AF65-F5344CB8AC3E}">
        <p14:creationId xmlns:p14="http://schemas.microsoft.com/office/powerpoint/2010/main" val="1982428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B45C40-6D18-0062-BB1F-CBF59D9A1E4E}"/>
              </a:ext>
            </a:extLst>
          </p:cNvPr>
          <p:cNvSpPr/>
          <p:nvPr/>
        </p:nvSpPr>
        <p:spPr>
          <a:xfrm>
            <a:off x="838200" y="4151376"/>
            <a:ext cx="2590800" cy="932688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0528F-1C1E-CDA5-B923-9142BD6E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b="1" dirty="0"/>
              <a:t>With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62B5-7F60-EE8C-6D4F-DC569B4B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092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turtle </a:t>
            </a:r>
            <a:r>
              <a:rPr lang="en-US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Turtle()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paper </a:t>
            </a:r>
            <a:r>
              <a:rPr lang="en-U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getscreen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paper.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1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1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1800" b="1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1076E-D1A2-8D90-71AD-F7A26D73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655" y="1880489"/>
            <a:ext cx="4050470" cy="37207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464E5F-38EB-C99A-669F-758DBA7F4216}"/>
              </a:ext>
            </a:extLst>
          </p:cNvPr>
          <p:cNvSpPr/>
          <p:nvPr/>
        </p:nvSpPr>
        <p:spPr>
          <a:xfrm>
            <a:off x="642366" y="1880488"/>
            <a:ext cx="6819138" cy="4612387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4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440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440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440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440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440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440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440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backward</a:t>
            </a:r>
            <a:r>
              <a:rPr lang="en-US" sz="440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440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440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440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sambi.</a:t>
            </a:r>
            <a:r>
              <a:rPr lang="en-US" sz="440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440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440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440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3055B-2D3F-F50B-F1E4-EBFE041157E8}"/>
              </a:ext>
            </a:extLst>
          </p:cNvPr>
          <p:cNvSpPr txBox="1"/>
          <p:nvPr/>
        </p:nvSpPr>
        <p:spPr>
          <a:xfrm>
            <a:off x="642366" y="2530628"/>
            <a:ext cx="66545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48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8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48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 dirty="0">
                <a:solidFill>
                  <a:srgbClr val="FFEEA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4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4800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48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4D06B6-A7D7-0A08-1FA9-EDFE2A12DAE3}"/>
              </a:ext>
            </a:extLst>
          </p:cNvPr>
          <p:cNvSpPr/>
          <p:nvPr/>
        </p:nvSpPr>
        <p:spPr>
          <a:xfrm>
            <a:off x="696049" y="3323844"/>
            <a:ext cx="584111" cy="1655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-&gt;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-&gt;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-&gt;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A4C20A-82BC-87D3-678E-BD2C577A1304}"/>
              </a:ext>
            </a:extLst>
          </p:cNvPr>
          <p:cNvSpPr/>
          <p:nvPr/>
        </p:nvSpPr>
        <p:spPr>
          <a:xfrm>
            <a:off x="1925364" y="5427155"/>
            <a:ext cx="4512012" cy="7498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Indentation</a:t>
            </a:r>
            <a:r>
              <a:rPr lang="en-US" dirty="0"/>
              <a:t>: shows Python which commands to repeat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0791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60EA-E7AC-FD39-95A4-74753AD0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D127-FAFB-CBF9-E0F1-83BC52EF5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615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</a:t>
            </a:r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b="1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b="1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b="1" dirty="0">
                <a:solidFill>
                  <a:srgbClr val="FFEEA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1" dirty="0">
                <a:solidFill>
                  <a:schemeClr val="tx2"/>
                </a:solidFill>
              </a:rPr>
              <a:t> </a:t>
            </a:r>
          </a:p>
          <a:p>
            <a:pPr marL="514350" indent="-514350">
              <a:buAutoNum type="arabicPeriod"/>
            </a:pPr>
            <a:r>
              <a:rPr lang="en-US" dirty="0"/>
              <a:t> parentheses </a:t>
            </a:r>
            <a:r>
              <a:rPr lang="en-US" b="1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en-US" dirty="0"/>
              <a:t> number </a:t>
            </a:r>
            <a:r>
              <a:rPr lang="en-US" b="1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en-US" dirty="0"/>
              <a:t> colon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 indentation -&gt;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BA117-B3D6-7C2A-E72D-4A974BB901B5}"/>
              </a:ext>
            </a:extLst>
          </p:cNvPr>
          <p:cNvSpPr txBox="1"/>
          <p:nvPr/>
        </p:nvSpPr>
        <p:spPr>
          <a:xfrm>
            <a:off x="4533900" y="1248460"/>
            <a:ext cx="70389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4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4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400" b="0" dirty="0">
                <a:solidFill>
                  <a:srgbClr val="FFEEA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4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5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5400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sz="54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sambi</a:t>
            </a:r>
            <a:r>
              <a:rPr lang="en-US" sz="5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4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4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54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A1127-27BB-B543-5225-9351A1AB3B72}"/>
              </a:ext>
            </a:extLst>
          </p:cNvPr>
          <p:cNvSpPr/>
          <p:nvPr/>
        </p:nvSpPr>
        <p:spPr>
          <a:xfrm>
            <a:off x="4686299" y="2331135"/>
            <a:ext cx="581025" cy="485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596764-413C-61CE-4F27-EE99816563F2}"/>
              </a:ext>
            </a:extLst>
          </p:cNvPr>
          <p:cNvSpPr/>
          <p:nvPr/>
        </p:nvSpPr>
        <p:spPr>
          <a:xfrm>
            <a:off x="5533054" y="3273506"/>
            <a:ext cx="5694589" cy="14555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Question</a:t>
            </a:r>
            <a:endParaRPr lang="en-US" sz="2800" b="1" dirty="0"/>
          </a:p>
          <a:p>
            <a:pPr algn="ctr"/>
            <a:r>
              <a:rPr lang="en-US" sz="2800" dirty="0"/>
              <a:t>How far will </a:t>
            </a:r>
            <a:r>
              <a:rPr lang="en-US" sz="2800" b="1" dirty="0" err="1">
                <a:solidFill>
                  <a:srgbClr val="FF9DA4"/>
                </a:solidFill>
                <a:latin typeface="Consolas" panose="020B0609020204030204" pitchFamily="49" charset="0"/>
              </a:rPr>
              <a:t>sambi</a:t>
            </a:r>
            <a:r>
              <a:rPr lang="en-US" sz="2800" dirty="0"/>
              <a:t> turn in total?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203D22-F1EB-DBD6-B924-D5B8B7A30D69}"/>
              </a:ext>
            </a:extLst>
          </p:cNvPr>
          <p:cNvSpPr/>
          <p:nvPr/>
        </p:nvSpPr>
        <p:spPr>
          <a:xfrm>
            <a:off x="6836132" y="4881752"/>
            <a:ext cx="3088432" cy="145557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Answer</a:t>
            </a:r>
            <a:endParaRPr lang="en-US" sz="2800" b="1" dirty="0"/>
          </a:p>
          <a:p>
            <a:pPr algn="ctr"/>
            <a:r>
              <a:rPr lang="en-US" sz="2800" dirty="0"/>
              <a:t>50 degrees</a:t>
            </a:r>
          </a:p>
          <a:p>
            <a:pPr algn="ctr"/>
            <a:r>
              <a:rPr lang="en-US" sz="1600" dirty="0"/>
              <a:t>(5 x 10)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191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Python">
      <a:dk1>
        <a:srgbClr val="77FF77"/>
      </a:dk1>
      <a:lt1>
        <a:srgbClr val="000044"/>
      </a:lt1>
      <a:dk2>
        <a:srgbClr val="FFFFFF"/>
      </a:dk2>
      <a:lt2>
        <a:srgbClr val="000000"/>
      </a:lt2>
      <a:accent1>
        <a:srgbClr val="FFFFDD"/>
      </a:accent1>
      <a:accent2>
        <a:srgbClr val="FFDD00"/>
      </a:accent2>
      <a:accent3>
        <a:srgbClr val="DDFFFF"/>
      </a:accent3>
      <a:accent4>
        <a:srgbClr val="FFDDFF"/>
      </a:accent4>
      <a:accent5>
        <a:srgbClr val="00DDFF"/>
      </a:accent5>
      <a:accent6>
        <a:srgbClr val="DD00FF"/>
      </a:accent6>
      <a:hlink>
        <a:srgbClr val="FFFF77"/>
      </a:hlink>
      <a:folHlink>
        <a:srgbClr val="FFFFDD"/>
      </a:folHlink>
    </a:clrScheme>
    <a:fontScheme name="Python">
      <a:majorFont>
        <a:latin typeface="Space Mono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926</Words>
  <Application>Microsoft Office PowerPoint</Application>
  <PresentationFormat>Widescreen</PresentationFormat>
  <Paragraphs>194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Inter</vt:lpstr>
      <vt:lpstr>Space Mono</vt:lpstr>
      <vt:lpstr>Office Theme</vt:lpstr>
      <vt:lpstr>Loops</vt:lpstr>
      <vt:lpstr>Code Without Loops</vt:lpstr>
      <vt:lpstr>Code With Loops</vt:lpstr>
      <vt:lpstr>Code With Loops</vt:lpstr>
      <vt:lpstr>Code With Loops</vt:lpstr>
      <vt:lpstr>Code With Loops</vt:lpstr>
      <vt:lpstr>Code With Loops</vt:lpstr>
      <vt:lpstr>Code With Loops</vt:lpstr>
      <vt:lpstr>Review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Python</dc:title>
  <dc:creator>Joseph Maxwell</dc:creator>
  <cp:lastModifiedBy>Joseph Maxwell</cp:lastModifiedBy>
  <cp:revision>4</cp:revision>
  <dcterms:created xsi:type="dcterms:W3CDTF">2023-09-06T12:41:06Z</dcterms:created>
  <dcterms:modified xsi:type="dcterms:W3CDTF">2024-01-23T19:22:37Z</dcterms:modified>
</cp:coreProperties>
</file>