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300" r:id="rId4"/>
    <p:sldId id="301" r:id="rId5"/>
    <p:sldId id="304" r:id="rId6"/>
    <p:sldId id="303" r:id="rId7"/>
    <p:sldId id="302" r:id="rId8"/>
    <p:sldId id="305" r:id="rId9"/>
    <p:sldId id="297" r:id="rId10"/>
    <p:sldId id="299"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00"/>
    <a:srgbClr val="060413"/>
    <a:srgbClr val="CADF7B"/>
    <a:srgbClr val="8CC6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616" autoAdjust="0"/>
  </p:normalViewPr>
  <p:slideViewPr>
    <p:cSldViewPr snapToGrid="0">
      <p:cViewPr>
        <p:scale>
          <a:sx n="62" d="100"/>
          <a:sy n="62" d="100"/>
        </p:scale>
        <p:origin x="1680"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66821-6C76-43B4-90ED-EC04C965C0EE}" type="datetimeFigureOut">
              <a:rPr lang="en-US" smtClean="0"/>
              <a:t>9/7/2023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794465-180C-46F3-B270-18D6C421C221}" type="slidenum">
              <a:rPr lang="en-US" smtClean="0"/>
              <a:t>‹#›</a:t>
            </a:fld>
            <a:endParaRPr lang="en-US"/>
          </a:p>
        </p:txBody>
      </p:sp>
    </p:spTree>
    <p:extLst>
      <p:ext uri="{BB962C8B-B14F-4D97-AF65-F5344CB8AC3E}">
        <p14:creationId xmlns:p14="http://schemas.microsoft.com/office/powerpoint/2010/main" val="195246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say hello to Python! But first…</a:t>
            </a:r>
          </a:p>
        </p:txBody>
      </p:sp>
      <p:sp>
        <p:nvSpPr>
          <p:cNvPr id="4" name="Slide Number Placeholder 3"/>
          <p:cNvSpPr>
            <a:spLocks noGrp="1"/>
          </p:cNvSpPr>
          <p:nvPr>
            <p:ph type="sldNum" sz="quarter" idx="5"/>
          </p:nvPr>
        </p:nvSpPr>
        <p:spPr/>
        <p:txBody>
          <a:bodyPr/>
          <a:lstStyle/>
          <a:p>
            <a:fld id="{58794465-180C-46F3-B270-18D6C421C221}" type="slidenum">
              <a:rPr lang="en-US" smtClean="0"/>
              <a:t>1</a:t>
            </a:fld>
            <a:endParaRPr lang="en-US"/>
          </a:p>
        </p:txBody>
      </p:sp>
    </p:spTree>
    <p:extLst>
      <p:ext uri="{BB962C8B-B14F-4D97-AF65-F5344CB8AC3E}">
        <p14:creationId xmlns:p14="http://schemas.microsoft.com/office/powerpoint/2010/main" val="1480003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None of this information is strictly necessary, but it’s fun to know!</a:t>
            </a:r>
          </a:p>
          <a:p>
            <a:pPr marL="171450" indent="-171450">
              <a:buFont typeface="Arial" panose="020B0604020202020204" pitchFamily="34" charset="0"/>
              <a:buChar char="•"/>
            </a:pPr>
            <a:r>
              <a:rPr lang="en-US" dirty="0"/>
              <a:t>Look at this cat – </a:t>
            </a:r>
            <a:r>
              <a:rPr lang="en-US" b="1" dirty="0"/>
              <a:t>does anyone know Monty Python</a:t>
            </a:r>
            <a:r>
              <a:rPr lang="en-US" b="0" dirty="0"/>
              <a:t>? That’s actually Python’s namesake.</a:t>
            </a:r>
          </a:p>
          <a:p>
            <a:pPr marL="171450" indent="-171450">
              <a:buFont typeface="Arial" panose="020B0604020202020204" pitchFamily="34" charset="0"/>
              <a:buChar char="•"/>
            </a:pPr>
            <a:r>
              <a:rPr lang="en-US" b="0" dirty="0"/>
              <a:t>The philosophy of Python has some key points. In comparison to other programming languages – these are some of the guiding principles.</a:t>
            </a:r>
          </a:p>
          <a:p>
            <a:pPr marL="171450" indent="-171450">
              <a:buFont typeface="Arial" panose="020B0604020202020204" pitchFamily="34" charset="0"/>
              <a:buChar char="•"/>
            </a:pPr>
            <a:r>
              <a:rPr lang="en-US" b="0" dirty="0"/>
              <a:t>Also, it was released in 1991 by this guy named Guido van Rossum. His glasses are cool as heck.</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3652049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may feel like a lot of new information, a lot of new words, lots of different things – but that’s okay!</a:t>
            </a:r>
          </a:p>
          <a:p>
            <a:pPr marL="171450" indent="-171450">
              <a:buFont typeface="Arial" panose="020B0604020202020204" pitchFamily="34" charset="0"/>
              <a:buChar char="•"/>
            </a:pPr>
            <a:r>
              <a:rPr lang="en-US" dirty="0"/>
              <a:t>This </a:t>
            </a:r>
            <a:r>
              <a:rPr lang="en-US"/>
              <a:t>snake believes in you, and I do too.</a:t>
            </a:r>
          </a:p>
        </p:txBody>
      </p:sp>
      <p:sp>
        <p:nvSpPr>
          <p:cNvPr id="4" name="Slide Number Placeholder 3"/>
          <p:cNvSpPr>
            <a:spLocks noGrp="1"/>
          </p:cNvSpPr>
          <p:nvPr>
            <p:ph type="sldNum" sz="quarter" idx="5"/>
          </p:nvPr>
        </p:nvSpPr>
        <p:spPr/>
        <p:txBody>
          <a:bodyPr/>
          <a:lstStyle/>
          <a:p>
            <a:fld id="{58794465-180C-46F3-B270-18D6C421C221}" type="slidenum">
              <a:rPr lang="en-US" smtClean="0"/>
              <a:t>11</a:t>
            </a:fld>
            <a:endParaRPr lang="en-US"/>
          </a:p>
        </p:txBody>
      </p:sp>
    </p:spTree>
    <p:extLst>
      <p:ext uri="{BB962C8B-B14F-4D97-AF65-F5344CB8AC3E}">
        <p14:creationId xmlns:p14="http://schemas.microsoft.com/office/powerpoint/2010/main" val="371906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say hello to programming. </a:t>
            </a:r>
            <a:r>
              <a:rPr lang="en-US" b="1" dirty="0"/>
              <a:t>Does anyone know any programming languages</a:t>
            </a:r>
            <a:r>
              <a:rPr lang="en-US" b="0" dirty="0"/>
              <a:t>?</a:t>
            </a:r>
          </a:p>
          <a:p>
            <a:pPr marL="171450" indent="-171450">
              <a:buFont typeface="Arial" panose="020B0604020202020204" pitchFamily="34" charset="0"/>
              <a:buChar char="•"/>
            </a:pPr>
            <a:r>
              <a:rPr lang="en-US" b="0" dirty="0"/>
              <a:t>Programming is different than writing HTML and CSS code. Those languages describe how to display a website, but they aren’t actually executing programs.</a:t>
            </a:r>
          </a:p>
          <a:p>
            <a:pPr marL="171450" indent="-171450">
              <a:buFont typeface="Arial" panose="020B0604020202020204" pitchFamily="34" charset="0"/>
              <a:buChar char="•"/>
            </a:pPr>
            <a:r>
              <a:rPr lang="en-US" b="0" dirty="0"/>
              <a:t>Programming means writing instructions for a computer to follow. These instructions have a very specific format, or what’s called </a:t>
            </a:r>
            <a:r>
              <a:rPr lang="en-US" b="0" i="1" dirty="0"/>
              <a:t>syntax</a:t>
            </a:r>
          </a:p>
          <a:p>
            <a:pPr marL="171450" indent="-171450">
              <a:buFont typeface="Arial" panose="020B0604020202020204" pitchFamily="34" charset="0"/>
              <a:buChar char="•"/>
            </a:pPr>
            <a:r>
              <a:rPr lang="en-US" b="0" i="0" dirty="0"/>
              <a:t>This is a lot like writing a script for a play – and it’s super important that the script is the proper format. This script is not from a play, it’s from an AI-generated episode of </a:t>
            </a:r>
            <a:r>
              <a:rPr lang="en-US" b="0" i="0" dirty="0" err="1"/>
              <a:t>spongebob</a:t>
            </a:r>
            <a:r>
              <a:rPr lang="en-US" b="0" i="0" dirty="0"/>
              <a:t>. Still good. But we’re not ready to dispense with the theatrics just yet…</a:t>
            </a:r>
            <a:endParaRPr lang="en-US" i="0" dirty="0"/>
          </a:p>
        </p:txBody>
      </p:sp>
      <p:sp>
        <p:nvSpPr>
          <p:cNvPr id="4" name="Slide Number Placeholder 3"/>
          <p:cNvSpPr>
            <a:spLocks noGrp="1"/>
          </p:cNvSpPr>
          <p:nvPr>
            <p:ph type="sldNum" sz="quarter" idx="5"/>
          </p:nvPr>
        </p:nvSpPr>
        <p:spPr/>
        <p:txBody>
          <a:bodyPr/>
          <a:lstStyle/>
          <a:p>
            <a:fld id="{58794465-180C-46F3-B270-18D6C421C221}" type="slidenum">
              <a:rPr lang="en-US" smtClean="0"/>
              <a:t>2</a:t>
            </a:fld>
            <a:endParaRPr lang="en-US"/>
          </a:p>
        </p:txBody>
      </p:sp>
    </p:spTree>
    <p:extLst>
      <p:ext uri="{BB962C8B-B14F-4D97-AF65-F5344CB8AC3E}">
        <p14:creationId xmlns:p14="http://schemas.microsoft.com/office/powerpoint/2010/main" val="390936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world of programming, </a:t>
            </a:r>
            <a:r>
              <a:rPr lang="en-US" i="1" dirty="0"/>
              <a:t>you</a:t>
            </a:r>
            <a:r>
              <a:rPr lang="en-US" i="0" dirty="0"/>
              <a:t> wield the power. Think of it like this – </a:t>
            </a:r>
          </a:p>
          <a:p>
            <a:pPr marL="171450" indent="-171450">
              <a:buFont typeface="Arial" panose="020B0604020202020204" pitchFamily="34" charset="0"/>
              <a:buChar char="•"/>
            </a:pPr>
            <a:r>
              <a:rPr lang="en-US" i="0" dirty="0"/>
              <a:t>There is a magical robotic serpent named Python</a:t>
            </a:r>
          </a:p>
          <a:p>
            <a:pPr marL="171450" indent="-171450">
              <a:buFont typeface="Arial" panose="020B0604020202020204" pitchFamily="34" charset="0"/>
              <a:buChar char="•"/>
            </a:pPr>
            <a:r>
              <a:rPr lang="en-US" i="0" dirty="0"/>
              <a:t>It will bend to your every will and whim</a:t>
            </a:r>
          </a:p>
          <a:p>
            <a:pPr marL="171450" indent="-171450">
              <a:buFont typeface="Arial" panose="020B0604020202020204" pitchFamily="34" charset="0"/>
              <a:buChar char="•"/>
            </a:pPr>
            <a:r>
              <a:rPr lang="en-US" i="0" dirty="0"/>
              <a:t>All you must do is command it with flawless incantation. Let’s see an example</a:t>
            </a:r>
            <a:endParaRPr lang="en-US" dirty="0"/>
          </a:p>
        </p:txBody>
      </p:sp>
      <p:sp>
        <p:nvSpPr>
          <p:cNvPr id="4" name="Slide Number Placeholder 3"/>
          <p:cNvSpPr>
            <a:spLocks noGrp="1"/>
          </p:cNvSpPr>
          <p:nvPr>
            <p:ph type="sldNum" sz="quarter" idx="5"/>
          </p:nvPr>
        </p:nvSpPr>
        <p:spPr/>
        <p:txBody>
          <a:bodyPr/>
          <a:lstStyle/>
          <a:p>
            <a:fld id="{58794465-180C-46F3-B270-18D6C421C221}" type="slidenum">
              <a:rPr lang="en-US" smtClean="0"/>
              <a:t>3</a:t>
            </a:fld>
            <a:endParaRPr lang="en-US"/>
          </a:p>
        </p:txBody>
      </p:sp>
    </p:spTree>
    <p:extLst>
      <p:ext uri="{BB962C8B-B14F-4D97-AF65-F5344CB8AC3E}">
        <p14:creationId xmlns:p14="http://schemas.microsoft.com/office/powerpoint/2010/main" val="2272438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Remember, Python (this snake guy) </a:t>
            </a:r>
            <a:r>
              <a:rPr lang="en-US" i="1" dirty="0"/>
              <a:t>executes</a:t>
            </a:r>
            <a:r>
              <a:rPr lang="en-US" i="0" dirty="0"/>
              <a:t> instructions. Python reads the instructions, and follows them – executing the commands.</a:t>
            </a:r>
          </a:p>
          <a:p>
            <a:pPr marL="171450" indent="-171450">
              <a:buFont typeface="Arial" panose="020B0604020202020204" pitchFamily="34" charset="0"/>
              <a:buChar char="•"/>
            </a:pPr>
            <a:r>
              <a:rPr lang="en-US" i="0" dirty="0"/>
              <a:t>Imagine there were a magical scroll that could control this snake. It has a set of instructions that MUST be followed.</a:t>
            </a:r>
          </a:p>
          <a:p>
            <a:pPr marL="171450" indent="-171450">
              <a:buFont typeface="Arial" panose="020B0604020202020204" pitchFamily="34" charset="0"/>
              <a:buChar char="•"/>
            </a:pPr>
            <a:r>
              <a:rPr lang="en-US" i="0" dirty="0"/>
              <a:t>The snake will read through these instructions ONE BY ONE. The first one happens first. Order matters.</a:t>
            </a:r>
          </a:p>
          <a:p>
            <a:pPr marL="171450" indent="-171450">
              <a:buFont typeface="Arial" panose="020B0604020202020204" pitchFamily="34" charset="0"/>
              <a:buChar char="•"/>
            </a:pPr>
            <a:r>
              <a:rPr lang="en-US" i="0" dirty="0"/>
              <a:t>The snake will </a:t>
            </a:r>
            <a:r>
              <a:rPr lang="en-US" i="1" dirty="0"/>
              <a:t>execute</a:t>
            </a:r>
            <a:r>
              <a:rPr lang="en-US" i="0" dirty="0"/>
              <a:t> the first instruction. Like this. It will say Hi!</a:t>
            </a:r>
            <a:endParaRPr lang="en-US" dirty="0"/>
          </a:p>
        </p:txBody>
      </p:sp>
      <p:sp>
        <p:nvSpPr>
          <p:cNvPr id="4" name="Slide Number Placeholder 3"/>
          <p:cNvSpPr>
            <a:spLocks noGrp="1"/>
          </p:cNvSpPr>
          <p:nvPr>
            <p:ph type="sldNum" sz="quarter" idx="5"/>
          </p:nvPr>
        </p:nvSpPr>
        <p:spPr/>
        <p:txBody>
          <a:bodyPr/>
          <a:lstStyle/>
          <a:p>
            <a:fld id="{58794465-180C-46F3-B270-18D6C421C221}" type="slidenum">
              <a:rPr lang="en-US" smtClean="0"/>
              <a:t>4</a:t>
            </a:fld>
            <a:endParaRPr lang="en-US"/>
          </a:p>
        </p:txBody>
      </p:sp>
    </p:spTree>
    <p:extLst>
      <p:ext uri="{BB962C8B-B14F-4D97-AF65-F5344CB8AC3E}">
        <p14:creationId xmlns:p14="http://schemas.microsoft.com/office/powerpoint/2010/main" val="3487193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that, the snake will move on down to the next statement. It will read it, understand it, and then do it!</a:t>
            </a:r>
          </a:p>
          <a:p>
            <a:pPr marL="171450" indent="-171450">
              <a:buFont typeface="Arial" panose="020B0604020202020204" pitchFamily="34" charset="0"/>
              <a:buChar char="•"/>
            </a:pPr>
            <a:r>
              <a:rPr lang="en-US" dirty="0"/>
              <a:t>It looks like this.</a:t>
            </a:r>
          </a:p>
        </p:txBody>
      </p:sp>
      <p:sp>
        <p:nvSpPr>
          <p:cNvPr id="4" name="Slide Number Placeholder 3"/>
          <p:cNvSpPr>
            <a:spLocks noGrp="1"/>
          </p:cNvSpPr>
          <p:nvPr>
            <p:ph type="sldNum" sz="quarter" idx="5"/>
          </p:nvPr>
        </p:nvSpPr>
        <p:spPr/>
        <p:txBody>
          <a:bodyPr/>
          <a:lstStyle/>
          <a:p>
            <a:fld id="{58794465-180C-46F3-B270-18D6C421C221}" type="slidenum">
              <a:rPr lang="en-US" smtClean="0"/>
              <a:t>5</a:t>
            </a:fld>
            <a:endParaRPr lang="en-US"/>
          </a:p>
        </p:txBody>
      </p:sp>
    </p:spTree>
    <p:extLst>
      <p:ext uri="{BB962C8B-B14F-4D97-AF65-F5344CB8AC3E}">
        <p14:creationId xmlns:p14="http://schemas.microsoft.com/office/powerpoint/2010/main" val="25255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snake, being a super powerful computer, can also perform calculations. </a:t>
            </a:r>
            <a:r>
              <a:rPr lang="en-US" b="1" dirty="0"/>
              <a:t>What’s four plus four?</a:t>
            </a:r>
            <a:endParaRPr lang="en-US" b="0" dirty="0"/>
          </a:p>
          <a:p>
            <a:pPr marL="171450" indent="-171450">
              <a:buFont typeface="Arial" panose="020B0604020202020204" pitchFamily="34" charset="0"/>
              <a:buChar char="•"/>
            </a:pPr>
            <a:r>
              <a:rPr lang="en-US" b="0" dirty="0"/>
              <a:t>It will spit out the answer.</a:t>
            </a:r>
            <a:endParaRPr lang="en-US" dirty="0"/>
          </a:p>
        </p:txBody>
      </p:sp>
      <p:sp>
        <p:nvSpPr>
          <p:cNvPr id="4" name="Slide Number Placeholder 3"/>
          <p:cNvSpPr>
            <a:spLocks noGrp="1"/>
          </p:cNvSpPr>
          <p:nvPr>
            <p:ph type="sldNum" sz="quarter" idx="5"/>
          </p:nvPr>
        </p:nvSpPr>
        <p:spPr/>
        <p:txBody>
          <a:bodyPr/>
          <a:lstStyle/>
          <a:p>
            <a:fld id="{58794465-180C-46F3-B270-18D6C421C221}" type="slidenum">
              <a:rPr lang="en-US" smtClean="0"/>
              <a:t>6</a:t>
            </a:fld>
            <a:endParaRPr lang="en-US"/>
          </a:p>
        </p:txBody>
      </p:sp>
    </p:spTree>
    <p:extLst>
      <p:ext uri="{BB962C8B-B14F-4D97-AF65-F5344CB8AC3E}">
        <p14:creationId xmlns:p14="http://schemas.microsoft.com/office/powerpoint/2010/main" val="1416537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Using some specific libraries (code other people wrote), it’s even possible to have graphical representations of the computer. If we tell Python to do a flip…</a:t>
            </a:r>
          </a:p>
          <a:p>
            <a:pPr marL="171450" indent="-171450">
              <a:buFont typeface="Arial" panose="020B0604020202020204" pitchFamily="34" charset="0"/>
              <a:buChar char="•"/>
            </a:pPr>
            <a:r>
              <a:rPr lang="en-US" dirty="0"/>
              <a:t>It will flip.</a:t>
            </a:r>
          </a:p>
        </p:txBody>
      </p:sp>
      <p:sp>
        <p:nvSpPr>
          <p:cNvPr id="4" name="Slide Number Placeholder 3"/>
          <p:cNvSpPr>
            <a:spLocks noGrp="1"/>
          </p:cNvSpPr>
          <p:nvPr>
            <p:ph type="sldNum" sz="quarter" idx="5"/>
          </p:nvPr>
        </p:nvSpPr>
        <p:spPr/>
        <p:txBody>
          <a:bodyPr/>
          <a:lstStyle/>
          <a:p>
            <a:fld id="{58794465-180C-46F3-B270-18D6C421C221}" type="slidenum">
              <a:rPr lang="en-US" smtClean="0"/>
              <a:t>7</a:t>
            </a:fld>
            <a:endParaRPr lang="en-US"/>
          </a:p>
        </p:txBody>
      </p:sp>
    </p:spTree>
    <p:extLst>
      <p:ext uri="{BB962C8B-B14F-4D97-AF65-F5344CB8AC3E}">
        <p14:creationId xmlns:p14="http://schemas.microsoft.com/office/powerpoint/2010/main" val="660534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how does this actually translate into real Python code?</a:t>
            </a:r>
          </a:p>
          <a:p>
            <a:pPr marL="171450" indent="-171450">
              <a:buFont typeface="Arial" panose="020B0604020202020204" pitchFamily="34" charset="0"/>
              <a:buChar char="•"/>
            </a:pPr>
            <a:r>
              <a:rPr lang="en-US" dirty="0"/>
              <a:t>Really, it’s not too different from the text – but there are some specific format needs (or SYNTAX) that must be followed.</a:t>
            </a:r>
          </a:p>
          <a:p>
            <a:pPr marL="171450" indent="-171450">
              <a:buFont typeface="Arial" panose="020B0604020202020204" pitchFamily="34" charset="0"/>
              <a:buChar char="•"/>
            </a:pPr>
            <a:r>
              <a:rPr lang="en-US" dirty="0"/>
              <a:t>Each line here is a command or statement. Those are the same thing for our purposes.</a:t>
            </a:r>
          </a:p>
          <a:p>
            <a:pPr marL="171450" indent="-171450">
              <a:buFont typeface="Arial" panose="020B0604020202020204" pitchFamily="34" charset="0"/>
              <a:buChar char="•"/>
            </a:pPr>
            <a:r>
              <a:rPr lang="en-US" dirty="0"/>
              <a:t>Each statement does something very specific – the snake does exactly what you tell it, as long as it knows how!</a:t>
            </a:r>
          </a:p>
          <a:p>
            <a:pPr marL="171450" indent="-171450">
              <a:buFont typeface="Arial" panose="020B0604020202020204" pitchFamily="34" charset="0"/>
              <a:buChar char="•"/>
            </a:pPr>
            <a:r>
              <a:rPr lang="en-US" dirty="0"/>
              <a:t>It’s really important to spell everything correctly</a:t>
            </a:r>
          </a:p>
          <a:p>
            <a:pPr marL="171450" indent="-171450">
              <a:buFont typeface="Arial" panose="020B0604020202020204" pitchFamily="34" charset="0"/>
              <a:buChar char="•"/>
            </a:pPr>
            <a:r>
              <a:rPr lang="en-US" dirty="0"/>
              <a:t>Things like parentheses, quotation marks, and periods all need to be in the right place. They are super important! When in doubt, try to make sure everything you’re typing matches exactly.</a:t>
            </a:r>
          </a:p>
        </p:txBody>
      </p:sp>
      <p:sp>
        <p:nvSpPr>
          <p:cNvPr id="4" name="Slide Number Placeholder 3"/>
          <p:cNvSpPr>
            <a:spLocks noGrp="1"/>
          </p:cNvSpPr>
          <p:nvPr>
            <p:ph type="sldNum" sz="quarter" idx="5"/>
          </p:nvPr>
        </p:nvSpPr>
        <p:spPr/>
        <p:txBody>
          <a:bodyPr/>
          <a:lstStyle/>
          <a:p>
            <a:fld id="{58794465-180C-46F3-B270-18D6C421C221}" type="slidenum">
              <a:rPr lang="en-US" smtClean="0"/>
              <a:t>8</a:t>
            </a:fld>
            <a:endParaRPr lang="en-US"/>
          </a:p>
        </p:txBody>
      </p:sp>
    </p:spTree>
    <p:extLst>
      <p:ext uri="{BB962C8B-B14F-4D97-AF65-F5344CB8AC3E}">
        <p14:creationId xmlns:p14="http://schemas.microsoft.com/office/powerpoint/2010/main" val="3704454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has a ton of uses. A few of them:</a:t>
            </a:r>
          </a:p>
          <a:p>
            <a:endParaRPr lang="en-US" dirty="0"/>
          </a:p>
          <a:p>
            <a:pPr marL="171450" indent="-171450">
              <a:buFontTx/>
              <a:buChar char="-"/>
            </a:pPr>
            <a:r>
              <a:rPr lang="en-US" dirty="0"/>
              <a:t>Game Development</a:t>
            </a:r>
          </a:p>
          <a:p>
            <a:pPr marL="171450" indent="-171450">
              <a:buFontTx/>
              <a:buChar char="-"/>
            </a:pPr>
            <a:r>
              <a:rPr lang="en-US" dirty="0"/>
              <a:t>Automation</a:t>
            </a:r>
          </a:p>
          <a:p>
            <a:pPr marL="171450" indent="-171450">
              <a:buFontTx/>
              <a:buChar char="-"/>
            </a:pPr>
            <a:r>
              <a:rPr lang="en-US" dirty="0"/>
              <a:t>Web Development</a:t>
            </a:r>
          </a:p>
          <a:p>
            <a:pPr marL="171450" indent="-171450">
              <a:buFontTx/>
              <a:buChar char="-"/>
            </a:pPr>
            <a:r>
              <a:rPr lang="en-US" dirty="0"/>
              <a:t>Data Analysis</a:t>
            </a:r>
          </a:p>
          <a:p>
            <a:pPr marL="171450" indent="-171450">
              <a:buFontTx/>
              <a:buChar char="-"/>
            </a:pPr>
            <a:r>
              <a:rPr lang="en-US" dirty="0"/>
              <a:t>Web Scraping</a:t>
            </a:r>
          </a:p>
          <a:p>
            <a:pPr marL="171450" indent="-171450">
              <a:buFontTx/>
              <a:buChar char="-"/>
            </a:pPr>
            <a:r>
              <a:rPr lang="en-US" dirty="0"/>
              <a:t>Machine Learning</a:t>
            </a:r>
          </a:p>
        </p:txBody>
      </p:sp>
      <p:sp>
        <p:nvSpPr>
          <p:cNvPr id="4" name="Slide Number Placeholder 3"/>
          <p:cNvSpPr>
            <a:spLocks noGrp="1"/>
          </p:cNvSpPr>
          <p:nvPr>
            <p:ph type="sldNum" sz="quarter" idx="5"/>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2636235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C927-211E-F695-F673-61BFFAAE3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5A6CC4-2215-9B41-887F-A1D0E2C6E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736545-AFB4-8EC4-5220-899DD571082D}"/>
              </a:ext>
            </a:extLst>
          </p:cNvPr>
          <p:cNvSpPr>
            <a:spLocks noGrp="1"/>
          </p:cNvSpPr>
          <p:nvPr>
            <p:ph type="dt" sz="half" idx="10"/>
          </p:nvPr>
        </p:nvSpPr>
        <p:spPr/>
        <p:txBody>
          <a:bodyPr/>
          <a:lstStyle/>
          <a:p>
            <a:fld id="{9ED8E289-1C12-4E95-8FE8-FF2F994E0C49}" type="datetimeFigureOut">
              <a:rPr lang="en-US" smtClean="0"/>
              <a:t>9/7/2023</a:t>
            </a:fld>
            <a:endParaRPr lang="en-US"/>
          </a:p>
        </p:txBody>
      </p:sp>
      <p:sp>
        <p:nvSpPr>
          <p:cNvPr id="5" name="Footer Placeholder 4">
            <a:extLst>
              <a:ext uri="{FF2B5EF4-FFF2-40B4-BE49-F238E27FC236}">
                <a16:creationId xmlns:a16="http://schemas.microsoft.com/office/drawing/2014/main" id="{1F7EBC74-147D-FAF1-D00B-685A300E6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B310A-2B56-230B-58AD-35D7ECDB2E6D}"/>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99966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A38D-63BA-E7FF-8667-F75B082B2F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D43680-EBAB-0EE3-7BF4-BB6653D9D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E5820-6972-A0AC-C14A-5F229F8C42FE}"/>
              </a:ext>
            </a:extLst>
          </p:cNvPr>
          <p:cNvSpPr>
            <a:spLocks noGrp="1"/>
          </p:cNvSpPr>
          <p:nvPr>
            <p:ph type="dt" sz="half" idx="10"/>
          </p:nvPr>
        </p:nvSpPr>
        <p:spPr/>
        <p:txBody>
          <a:bodyPr/>
          <a:lstStyle/>
          <a:p>
            <a:fld id="{9ED8E289-1C12-4E95-8FE8-FF2F994E0C49}" type="datetimeFigureOut">
              <a:rPr lang="en-US" smtClean="0"/>
              <a:t>9/7/2023</a:t>
            </a:fld>
            <a:endParaRPr lang="en-US"/>
          </a:p>
        </p:txBody>
      </p:sp>
      <p:sp>
        <p:nvSpPr>
          <p:cNvPr id="5" name="Footer Placeholder 4">
            <a:extLst>
              <a:ext uri="{FF2B5EF4-FFF2-40B4-BE49-F238E27FC236}">
                <a16:creationId xmlns:a16="http://schemas.microsoft.com/office/drawing/2014/main" id="{F6FC6487-A318-B784-9238-14F35573C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EFBA9-CB1D-CB8C-0162-ACFF99B8D1B5}"/>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360746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37193-01A9-9DD1-22F6-8D2D8F861E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2ABBE7-EFFB-ABF8-EA37-E393BBE365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8ADE5-0082-F7A1-BADF-FB0D41053798}"/>
              </a:ext>
            </a:extLst>
          </p:cNvPr>
          <p:cNvSpPr>
            <a:spLocks noGrp="1"/>
          </p:cNvSpPr>
          <p:nvPr>
            <p:ph type="dt" sz="half" idx="10"/>
          </p:nvPr>
        </p:nvSpPr>
        <p:spPr/>
        <p:txBody>
          <a:bodyPr/>
          <a:lstStyle/>
          <a:p>
            <a:fld id="{9ED8E289-1C12-4E95-8FE8-FF2F994E0C49}" type="datetimeFigureOut">
              <a:rPr lang="en-US" smtClean="0"/>
              <a:t>9/7/2023</a:t>
            </a:fld>
            <a:endParaRPr lang="en-US"/>
          </a:p>
        </p:txBody>
      </p:sp>
      <p:sp>
        <p:nvSpPr>
          <p:cNvPr id="5" name="Footer Placeholder 4">
            <a:extLst>
              <a:ext uri="{FF2B5EF4-FFF2-40B4-BE49-F238E27FC236}">
                <a16:creationId xmlns:a16="http://schemas.microsoft.com/office/drawing/2014/main" id="{9F899414-250D-AC76-D69A-3E52287D1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9A15F-38AE-7E95-01EF-6D80671F4608}"/>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420441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FB43-D5BE-2876-CB49-A896CDB04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864883-F145-0EF2-64DD-823AA56ABD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11C0B-FBD2-C737-6200-05D47A8DDA6A}"/>
              </a:ext>
            </a:extLst>
          </p:cNvPr>
          <p:cNvSpPr>
            <a:spLocks noGrp="1"/>
          </p:cNvSpPr>
          <p:nvPr>
            <p:ph type="dt" sz="half" idx="10"/>
          </p:nvPr>
        </p:nvSpPr>
        <p:spPr/>
        <p:txBody>
          <a:bodyPr/>
          <a:lstStyle/>
          <a:p>
            <a:fld id="{9ED8E289-1C12-4E95-8FE8-FF2F994E0C49}" type="datetimeFigureOut">
              <a:rPr lang="en-US" smtClean="0"/>
              <a:t>9/7/2023</a:t>
            </a:fld>
            <a:endParaRPr lang="en-US"/>
          </a:p>
        </p:txBody>
      </p:sp>
      <p:sp>
        <p:nvSpPr>
          <p:cNvPr id="5" name="Footer Placeholder 4">
            <a:extLst>
              <a:ext uri="{FF2B5EF4-FFF2-40B4-BE49-F238E27FC236}">
                <a16:creationId xmlns:a16="http://schemas.microsoft.com/office/drawing/2014/main" id="{80A2CFC7-47D5-C9CF-B0D8-C0245B2C9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F34F1-978C-60E3-2B5E-BD6735D2B72C}"/>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56273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455F-9FD3-2103-91D6-577D70ABA8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74CCEB-FAFD-1EC1-510C-30A9002C6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23CBAA-20A1-B7C5-EDD7-D1AE5DCE5951}"/>
              </a:ext>
            </a:extLst>
          </p:cNvPr>
          <p:cNvSpPr>
            <a:spLocks noGrp="1"/>
          </p:cNvSpPr>
          <p:nvPr>
            <p:ph type="dt" sz="half" idx="10"/>
          </p:nvPr>
        </p:nvSpPr>
        <p:spPr/>
        <p:txBody>
          <a:bodyPr/>
          <a:lstStyle/>
          <a:p>
            <a:fld id="{9ED8E289-1C12-4E95-8FE8-FF2F994E0C49}" type="datetimeFigureOut">
              <a:rPr lang="en-US" smtClean="0"/>
              <a:t>9/7/2023</a:t>
            </a:fld>
            <a:endParaRPr lang="en-US"/>
          </a:p>
        </p:txBody>
      </p:sp>
      <p:sp>
        <p:nvSpPr>
          <p:cNvPr id="5" name="Footer Placeholder 4">
            <a:extLst>
              <a:ext uri="{FF2B5EF4-FFF2-40B4-BE49-F238E27FC236}">
                <a16:creationId xmlns:a16="http://schemas.microsoft.com/office/drawing/2014/main" id="{7E121E76-CD25-D9BE-A3A1-AA862D850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0181B-7981-9EF2-377D-4CC1A1309811}"/>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262704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FF48-D170-CFFF-7A93-CBF5BD6C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951EFA-9CBA-E5BA-13B9-C75332D5FB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FE01C6-D842-65B0-1AAA-AA21CD285D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63EE60-08C3-E307-4E0B-80A01DB129DA}"/>
              </a:ext>
            </a:extLst>
          </p:cNvPr>
          <p:cNvSpPr>
            <a:spLocks noGrp="1"/>
          </p:cNvSpPr>
          <p:nvPr>
            <p:ph type="dt" sz="half" idx="10"/>
          </p:nvPr>
        </p:nvSpPr>
        <p:spPr/>
        <p:txBody>
          <a:bodyPr/>
          <a:lstStyle/>
          <a:p>
            <a:fld id="{9ED8E289-1C12-4E95-8FE8-FF2F994E0C49}" type="datetimeFigureOut">
              <a:rPr lang="en-US" smtClean="0"/>
              <a:t>9/7/2023</a:t>
            </a:fld>
            <a:endParaRPr lang="en-US"/>
          </a:p>
        </p:txBody>
      </p:sp>
      <p:sp>
        <p:nvSpPr>
          <p:cNvPr id="6" name="Footer Placeholder 5">
            <a:extLst>
              <a:ext uri="{FF2B5EF4-FFF2-40B4-BE49-F238E27FC236}">
                <a16:creationId xmlns:a16="http://schemas.microsoft.com/office/drawing/2014/main" id="{7E4B30D8-FE53-44EE-02CA-DC6D7E576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260C29-3E97-C85A-5C14-4CDA384436D6}"/>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163830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628A-54CE-2A16-5816-AB6AEA23AE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73409-ED04-489C-1E46-E47889036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987FDF-E258-8336-E647-E00E813D5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6BF7BC-24C6-AD02-769F-C5B7B840A8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64234B-C656-DD54-F7E9-917C82405D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395B95-3C30-A961-19D4-80775CD8EC22}"/>
              </a:ext>
            </a:extLst>
          </p:cNvPr>
          <p:cNvSpPr>
            <a:spLocks noGrp="1"/>
          </p:cNvSpPr>
          <p:nvPr>
            <p:ph type="dt" sz="half" idx="10"/>
          </p:nvPr>
        </p:nvSpPr>
        <p:spPr/>
        <p:txBody>
          <a:bodyPr/>
          <a:lstStyle/>
          <a:p>
            <a:fld id="{9ED8E289-1C12-4E95-8FE8-FF2F994E0C49}" type="datetimeFigureOut">
              <a:rPr lang="en-US" smtClean="0"/>
              <a:t>9/7/2023</a:t>
            </a:fld>
            <a:endParaRPr lang="en-US"/>
          </a:p>
        </p:txBody>
      </p:sp>
      <p:sp>
        <p:nvSpPr>
          <p:cNvPr id="8" name="Footer Placeholder 7">
            <a:extLst>
              <a:ext uri="{FF2B5EF4-FFF2-40B4-BE49-F238E27FC236}">
                <a16:creationId xmlns:a16="http://schemas.microsoft.com/office/drawing/2014/main" id="{C1E2B5A1-8DCF-7007-458C-CB500C5360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C6AF28-8D1F-B9E2-13FF-E210EF55E3ED}"/>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342103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455E-9164-EC54-555F-520B16E9A4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689947-2F9D-68DB-E870-0DAEFEFBF869}"/>
              </a:ext>
            </a:extLst>
          </p:cNvPr>
          <p:cNvSpPr>
            <a:spLocks noGrp="1"/>
          </p:cNvSpPr>
          <p:nvPr>
            <p:ph type="dt" sz="half" idx="10"/>
          </p:nvPr>
        </p:nvSpPr>
        <p:spPr/>
        <p:txBody>
          <a:bodyPr/>
          <a:lstStyle/>
          <a:p>
            <a:fld id="{9ED8E289-1C12-4E95-8FE8-FF2F994E0C49}" type="datetimeFigureOut">
              <a:rPr lang="en-US" smtClean="0"/>
              <a:t>9/7/2023</a:t>
            </a:fld>
            <a:endParaRPr lang="en-US"/>
          </a:p>
        </p:txBody>
      </p:sp>
      <p:sp>
        <p:nvSpPr>
          <p:cNvPr id="4" name="Footer Placeholder 3">
            <a:extLst>
              <a:ext uri="{FF2B5EF4-FFF2-40B4-BE49-F238E27FC236}">
                <a16:creationId xmlns:a16="http://schemas.microsoft.com/office/drawing/2014/main" id="{9F88291E-6D73-5F4B-43B9-C4414E15AE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4A1619-6CBE-FF0A-2D55-3E752C6D98DB}"/>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150773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82D6D-FFA0-530A-E7B3-62425261FA94}"/>
              </a:ext>
            </a:extLst>
          </p:cNvPr>
          <p:cNvSpPr>
            <a:spLocks noGrp="1"/>
          </p:cNvSpPr>
          <p:nvPr>
            <p:ph type="dt" sz="half" idx="10"/>
          </p:nvPr>
        </p:nvSpPr>
        <p:spPr/>
        <p:txBody>
          <a:bodyPr/>
          <a:lstStyle/>
          <a:p>
            <a:fld id="{9ED8E289-1C12-4E95-8FE8-FF2F994E0C49}" type="datetimeFigureOut">
              <a:rPr lang="en-US" smtClean="0"/>
              <a:t>9/7/2023</a:t>
            </a:fld>
            <a:endParaRPr lang="en-US"/>
          </a:p>
        </p:txBody>
      </p:sp>
      <p:sp>
        <p:nvSpPr>
          <p:cNvPr id="3" name="Footer Placeholder 2">
            <a:extLst>
              <a:ext uri="{FF2B5EF4-FFF2-40B4-BE49-F238E27FC236}">
                <a16:creationId xmlns:a16="http://schemas.microsoft.com/office/drawing/2014/main" id="{FE9E5D2B-2F3B-330B-FCDC-5ABF6EC852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2EF376-B965-F514-9ECD-BFF056651854}"/>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246765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34F7-CC2A-6ACA-05FB-01FB54B43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964C73-6F20-14AB-B7C5-A2AC0FF03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1432D5-30C0-A756-D89A-57E46E23D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76F56D-6DC7-8967-8EFD-07C767B04D36}"/>
              </a:ext>
            </a:extLst>
          </p:cNvPr>
          <p:cNvSpPr>
            <a:spLocks noGrp="1"/>
          </p:cNvSpPr>
          <p:nvPr>
            <p:ph type="dt" sz="half" idx="10"/>
          </p:nvPr>
        </p:nvSpPr>
        <p:spPr/>
        <p:txBody>
          <a:bodyPr/>
          <a:lstStyle/>
          <a:p>
            <a:fld id="{9ED8E289-1C12-4E95-8FE8-FF2F994E0C49}" type="datetimeFigureOut">
              <a:rPr lang="en-US" smtClean="0"/>
              <a:t>9/7/2023</a:t>
            </a:fld>
            <a:endParaRPr lang="en-US"/>
          </a:p>
        </p:txBody>
      </p:sp>
      <p:sp>
        <p:nvSpPr>
          <p:cNvPr id="6" name="Footer Placeholder 5">
            <a:extLst>
              <a:ext uri="{FF2B5EF4-FFF2-40B4-BE49-F238E27FC236}">
                <a16:creationId xmlns:a16="http://schemas.microsoft.com/office/drawing/2014/main" id="{E57BFA07-7D8F-9236-F56E-36F063855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8D785-660C-DF69-823D-48A1079080F5}"/>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172838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A1D1-8F6F-CEB5-E7B4-B7922EF14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F82521-3783-05C9-FF69-936E34260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741912-8401-4FA5-CA30-ED9FF5E9F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103DB-CC0E-92A2-12E1-27A57079EE15}"/>
              </a:ext>
            </a:extLst>
          </p:cNvPr>
          <p:cNvSpPr>
            <a:spLocks noGrp="1"/>
          </p:cNvSpPr>
          <p:nvPr>
            <p:ph type="dt" sz="half" idx="10"/>
          </p:nvPr>
        </p:nvSpPr>
        <p:spPr/>
        <p:txBody>
          <a:bodyPr/>
          <a:lstStyle/>
          <a:p>
            <a:fld id="{9ED8E289-1C12-4E95-8FE8-FF2F994E0C49}" type="datetimeFigureOut">
              <a:rPr lang="en-US" smtClean="0"/>
              <a:t>9/7/2023</a:t>
            </a:fld>
            <a:endParaRPr lang="en-US"/>
          </a:p>
        </p:txBody>
      </p:sp>
      <p:sp>
        <p:nvSpPr>
          <p:cNvPr id="6" name="Footer Placeholder 5">
            <a:extLst>
              <a:ext uri="{FF2B5EF4-FFF2-40B4-BE49-F238E27FC236}">
                <a16:creationId xmlns:a16="http://schemas.microsoft.com/office/drawing/2014/main" id="{299AD828-6FF5-BB22-7759-73225C7DA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F00AC-9ADF-5F19-B95D-A6BA08AD91DC}"/>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326085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AEF04-3AB4-3421-1A61-3CF24AE27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54BC58-B28F-5B8B-ACC5-5497816405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A5F59-6F18-754B-3E4C-49450C96E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8E289-1C12-4E95-8FE8-FF2F994E0C49}" type="datetimeFigureOut">
              <a:rPr lang="en-US" smtClean="0"/>
              <a:t>9/7/2023</a:t>
            </a:fld>
            <a:endParaRPr lang="en-US"/>
          </a:p>
        </p:txBody>
      </p:sp>
      <p:sp>
        <p:nvSpPr>
          <p:cNvPr id="5" name="Footer Placeholder 4">
            <a:extLst>
              <a:ext uri="{FF2B5EF4-FFF2-40B4-BE49-F238E27FC236}">
                <a16:creationId xmlns:a16="http://schemas.microsoft.com/office/drawing/2014/main" id="{CAEF3949-E145-6D04-70EA-661F4BD12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44F663-AB0E-24A4-5EBD-8B92ACCEC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E0F47-5AD8-443A-9517-598CBA1B00EF}" type="slidenum">
              <a:rPr lang="en-US" smtClean="0"/>
              <a:t>‹#›</a:t>
            </a:fld>
            <a:endParaRPr lang="en-US"/>
          </a:p>
        </p:txBody>
      </p:sp>
    </p:spTree>
    <p:extLst>
      <p:ext uri="{BB962C8B-B14F-4D97-AF65-F5344CB8AC3E}">
        <p14:creationId xmlns:p14="http://schemas.microsoft.com/office/powerpoint/2010/main" val="3698034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66F09B0-0F1B-6781-D069-5CFFF7E0553D}"/>
              </a:ext>
            </a:extLst>
          </p:cNvPr>
          <p:cNvSpPr>
            <a:spLocks noGrp="1"/>
          </p:cNvSpPr>
          <p:nvPr>
            <p:ph type="subTitle" idx="1"/>
          </p:nvPr>
        </p:nvSpPr>
        <p:spPr>
          <a:xfrm>
            <a:off x="5573532" y="2486760"/>
            <a:ext cx="6321287" cy="1655762"/>
          </a:xfrm>
        </p:spPr>
        <p:txBody>
          <a:bodyPr/>
          <a:lstStyle/>
          <a:p>
            <a:r>
              <a:rPr lang="en-US" dirty="0">
                <a:solidFill>
                  <a:schemeClr val="tx2"/>
                </a:solidFill>
              </a:rPr>
              <a:t>Hyland Python Academy @ UCS</a:t>
            </a:r>
          </a:p>
        </p:txBody>
      </p:sp>
      <p:sp>
        <p:nvSpPr>
          <p:cNvPr id="5" name="TextBox 4">
            <a:extLst>
              <a:ext uri="{FF2B5EF4-FFF2-40B4-BE49-F238E27FC236}">
                <a16:creationId xmlns:a16="http://schemas.microsoft.com/office/drawing/2014/main" id="{95ED940D-4F78-01CF-752B-E9085274FFC7}"/>
              </a:ext>
            </a:extLst>
          </p:cNvPr>
          <p:cNvSpPr txBox="1"/>
          <p:nvPr/>
        </p:nvSpPr>
        <p:spPr>
          <a:xfrm>
            <a:off x="834886" y="-523756"/>
            <a:ext cx="6537464" cy="8556188"/>
          </a:xfrm>
          <a:prstGeom prst="rect">
            <a:avLst/>
          </a:prstGeom>
          <a:noFill/>
        </p:spPr>
        <p:txBody>
          <a:bodyPr wrap="square">
            <a:spAutoFit/>
          </a:bodyPr>
          <a:lstStyle/>
          <a:p>
            <a:r>
              <a:rPr lang="en-US" sz="1000" b="0" i="0" dirty="0">
                <a:effectLst/>
                <a:latin typeface="Roboto" panose="02000000000000000000" pitchFamily="2" charset="0"/>
              </a:rPr>
              <a:t>⠀⠀⠀⠀⠀⠀⠀⠀⠀⠀⠀⠀⠀⠀⠀⠀⠀⠀⠀⠀⠀⠀⠀⠀⠀⠀⠀⠀⠀⠀⣠⣤⠶⢖⣚⣋⣭⣿⠍⠉⠙⠲⠶⣤⡀⠀⠀⠀⠀⠀⠀⠀⠀⠀⠀⠀⠀⠀⠀⠀⠀⠀⠀⠀⠀ ⠀⠀⠀⠀⠀⠀⠀⠀⠀⠀⠀⠀⠀⠀⠀⠀⠀⠀⠀⠀⠀⠀⠀⠀⠀⠀⢀⣰⠾⠋⠁⢀⡾⢋⡼⠛⠁⠀⣀⡤⠤⠤⢤⣀⠙⢷⡀⠀⠀⠀⠀⠀⠀⠀⠀⠀⠀⠀⠀⠀⠀⠀⠀⠀⠀ ⠀⠀⠀⠀⠀⠀⠀⠀⠀⠀⠀⠀⠀⠀⠀⠀⠀⠀⠀⠀⠀⠀⠀⠀⣠⢖⣿⣵⠀⠀⢀⣾⠞⠋⠀⢀⡴⠋⢁⣠⣤⠤⠤⣬⣷⡄⢿⡄⠀⠀⠀⠀⠀⠀⠀⠀⠀⠀⠀⠀⠀⠀⠀⠀⠀ ⠀⠀⠀⠀⠀⠀⠀⠀⠀⠀⠀⠀⠀⠀⠀⠀⠀⠀⠀⠀⠀⠀⣴⠞⣿⠋⢰⡇⠀⠀⠈⠉⠀⠀⢰⣿⠖⠋⠉⠁⠀⠀⠀⠀⠉⠳⠬⣷⠀⠀⠀⠀⠀⠀⠀⠀⠀⠀⠀⠀⠀⠀⠀⠀⠀ ⠀⠀⠀⠀⠀⠀⠀⠀⠀⠀⠀⠀⠀⠀⠀⠀⠀⠀⠀⠀⢠⢾⣡⡆⠘⢧⡸⡇⠀⠀⠀⠀⠀⠀⠉⠀⠀⠀⣀⣀⡤⢤⣀⠀⠀⠀⠀⢸⡆⠀⠀⠀⠀⠀⠀⠀⠀⠀⠀⠀⠀⠀⠀⠀⠀ ⠀⠀⠀⠀⠀⠀⠀⠀⠀⠀⠀⠀⠀⠀⠀⠀⠀⠀⠀⣴⣯⡾⣿⡇⠀⠀⠙⠿⠄⠀⠀⠀⠀⢲⡄⢀⡴⠚⠉⠀⠀⠀⠈⠓⢤⠀⠀⢸⡇⠀⠀⠀⠀⠀⠀⠀⠀⠀⠀⠀⠀⠀⠀⠀⠀ ⠀⠀⠀⠀⠀⠀⠀⠀⠀⠀⠀⠀⠀⠀⠀⠀⠀⢠⣾⣷⠋⠀⠹⣷⡄⠀⠀⠀⢀⣴⢖⣛⣿⣿⣷⠈⠉⠉⠉⠉⠉⠉⠙⠒⠻⠧⠀⢸⡇⠀⠀⠀⠀⠀⠀⠀⠀⠀⠀⠀⠀⠀⠀⠀⠀ ⠀⠀⠀⠀⠀⠀⠀⠀⠀⠀⠀⠀⠀⠀⠀⠀⢀⣾⡃⠙⠳⢦⣄⣹⣿⣄⠀⢐⣯⡟⠋⠀⢀⡿⠃⠀⢀⣀⣀⣀⠀⠀⠀⠀⠀⠀⠀⣸⠁⠀⠀⠀⠀⠀⠀⠀⠀⠀⠀⠀⠀⠀⠀⠀⠀ ⠀⠀⠀⠀⠀⠀⠀⠀⠀⠀⠀⠀⠀⠀⠀⠀⡿⣻⢿⡀⠀⠀⠈⠉⠉⠁⡴⠋⠀⠙⢒⣴⢛⡤⠖⠛⠉⠉⠉⠉⠛⠲⣤⠀⠀⠀⢠⡇⠀⠀⠀⠀⠀⠀⠀⠀⠀⠀⠀⠀⠀⠀⠀⠀⠀ ⠀⠀⠀⠀⠀⠀⠀⠀⠀⠀⠀⠀⠀⠀⠀⣼⢣⡏⠈⢷⣄⠀⠀⠀⢠⣾⡁⠀⢀⣴⠟⠷⠟⠓⠒⠲⢦⣤⠶⠶⠒⠒⠾⠇⠀⠀⣾⠁⠀⠀⠀⠀⠀⠀⠀⠀⠀⠀⠀⠀⠀⠀⠀⠀⠀ ⠀⠀⠀⠀⠀⠀⠀⠀⠀⠀⠀⠀⠀⠀⠀⣿⢸⣇⣀⣀⣘⣷⠄⢀⡞⠀⠉⣻⣿⡀⠀⠀⠀⠀⠀⠀⠀⠀⠀⠀⠀⣀⣀⠀⢀⣼⠁⠀⠀⠀⠀⠀⠀⠀⠀⠀⠀⠀⠀⠀⠀⠀⠀⠀⠀ ⠀⠀⠀⠀⠀⠀⠀⠀⠀⠀⠀⠀⠀⠀⢀⡇⣄⡀⠀⠀⠀⠀⠀⣸⠁⣰⡟⠋⠛⠛⢿⣟⠛⠛⠻⠟⠛⠛⢛⣷⠟⠛⠙⢻⣾⠃⠀⠀⠀⠀⠀⠀⠀⠀⠀⠀⠀⠀⠀⠀⠀⠀⠀⠀⠀ ⠀⠀⠀⠀⠀⠀⠀⠀⠀⠀⠀⠀⠀⠀⢸⡗⡏⠙⢷⣀⠀⠀⠀⡇⠀⣿⣄⣇⢀⡔⠀⢻⠒⠲⠆⠀⠐⠲⣾⠉⠲⣄⢀⣧⣿⡄⠀⠀⠀⠀⠀⠀⠀⠀⠀⠀⠀⠀⠀⠀⠀⠀⠀⠀⠀ ⠀⠀⠀⠀⠀⠀⠀⠀⠀⠀⠀⠀⠀⠀⢸⡇⣷⣀⣠⠬⠟⠁⢠⣧⡾⠛⠻⣿⠙⣦⡤⠜⠳⣄⠀⠀⢠⡴⠯⢤⣴⠟⢻⡟⠚⢿⣄⠀⠀⠀⠀⠀⠀⠀⠀⠀⠀⠀⠀⠀⠀⠀⠀⠀⠀ ⠀⠀⠀⠀⠀⠀⠀⠀⠀⠀⠀⠀⠀⠀⠀⣧⠈⠉⠁⠀⠀⠀⢨⣿⣟⢀⣼⣿⢶⣿⣧⣤⣤⡏⠀⠀⠸⣷⣤⣀⣿⣶⣿⢿⡀⢹⣿⡇⠀⠀⠀⠀⠀⠀⠀⠀⠀⠀⠀⠀⠀⠀⠀⠀⠀ ⠀⠀⠀⠀⠀⠀⠀⠀⠀⠀⠀⠀⠀⠀⠀⣿⢺⡟⠶⢤⣄⡀⢸⡿⢰⢘⠀⠞⠛⠿⣿⣿⠅⣭⠶⠴⣬⡩⣿⣿⡿⠛⠛⠆⠙⣾⢸⡟⠀⠀⠀⠀⠀⠀⠀⠀⠀⠀⠀⠀⠀⠀⠀⠀⠀ ⠀⠀⠀⠀⠀⠀⠀⠀⠀⠀⠀⠀⠀⠀⠀⢹⡟⢷⣤⠞⠋⠀⠘⢿⣼⣜⣇⠀⠀⠤⠿⠛⠋⠙⠃⠐⠛⠙⠛⠻⠧⠄⠀⢸⣏⣿⣾⠇⠀⠀⠀⠀⠀⠀⠀⠀⠀⠀⠀⠀⠀⠀⠀⠀⠀ ⠀⠀⠀⠀⠀⠀⠀⠀⠀⠀⠀⠀⠀⠀⠀⠈⣿⡌⠁⠀⠀⠀⠀⠀⠉⢿⣟⠦⣤⣀⣀⣀⠀⣂⣰⣶⣒⡀⢀⣀⣀⣠⣴⣻⡿⠋⠁⠀⠀⠀⠀⠀⠀⠀⠀⠀⠀⠀⠀⠀⠀⠀⠀⠀⠀ ⠀⠀⠀⠀⠀⠀⠀⠀⠀⠀⠀⠀⠀⠀⠀⠀⠙⣿⣶⡶⠶⠶⠿⣿⠏⠀⢻⣷⣶⡵⠿⣿⣭⣿⣿⣿⣮⣽⣿⠶⢾⣷⣾⡿⠁⠀⠀⠀⠀⠀⠀⠀⠀⠀⠀⠀⠀⠀⠀⠀⠀⠀⠀⠀⠀ ⠀⠀⠀⠀⠀⠀⠀⠀⠀⠀⠀⠀⠀⠀⠀⠀⠀⠸⣧⢷⡀⠀⡴⠋⠀⠀⠀⢿⣇⢿⡀⣿⣿⣿⡟⠻⣿⣿⣿⡇⣸⢳⣿⠁⠀⠀⠀⠀⠀⠀⠀⠀⠀⠀⠀⠀⠀⠀⠀⠀⠀⠀⠀⠀⠀ ⠀⠀⠀⠀⠀⠀⠀⠀⠀⠀⠀⠀⠀⠀⠀⠀⠀⠀⠙⣿⡻⠟⠁⠀⠀⠀⠀⠘⣿⡌⢷⣿⣿⣿⡟⣿⣿⣿⣿⣷⢇⣾⠃⠀⠀⠀⠀⠀⠀⠀⠀⠀⠀⠀⠀⠀⠀⠀⠀⠀⠀⠀⠀⠀⠀ ⠀⠀⠀⠀⠀⠀⠀⠀⠀⠀⠀⠀⠀⠀⠀⠀⠀⠀⠀⠘⢿⣶⣿⠞⠛⠛⣻⠏⠈⣿⣼⣿⣿⣿⡗⢿⣿⣿⣿⣃⣸⡟⠿⣄⡀⠀⠀⠀⠀⠀⠀⠀⠀⠀⠀⠀⠀⠀⠀⠀⠀⠀⠀⠀⠀ ⠀⠀⠀⠀⠀⠀⠀⠀⠀⠀⠀⠀⠀⠀⠀⠀⠀⠀⠀⠀⠈⠻⣮⠳⣤⡴⠃⠀⠀⢹⣟⠛⠛⠛⢳⡈⣿⣻⡟⣹⡟⠀⠀⠈⠙⢦⡀⠀⠀⠀⠀⠀⠀⠀⠀⠀⠀⠀⠀⠀⠀⠀⠀⠀⠀ ⠀⠀⠀⠀⠀⠀⠀⠀⠀⠀⠀⠀⠀⠀⠀⠀⠀⠀⠀⠀⠀⠀⠈⢳⣌⢳⣖⠒⢚⣿⠛⠓⠶⠒⠺⣗⣸⡿⠟⠋⠁⠀⠀⠀⠀⠀⠻⣦⡀⠀⠀⠀⠀⠀⠀⠀⠀⠀⠀⠀⠀⠀⠀⠀⠀ ⠀⠀⠀⠀⠀⠀⠀⠀⠀⠀⠀⠀⠀⠀⠀⠀⠀⠀⠀⠀⠀⠀⠀⠀⠙⢷⣌⢻⠟⠘⣷⣤⣀⠀⣰⢯⣟⣴⣿⠟⠁⠀⣠⡴⠚⠋⠀⠀⠹⣦⡀⠀⠀⠀⠀⠀⠀⠀⠀⠀⠀⠀⠀⠀⠀ ⠀⠀⠀⠀⠀⠀⠀⠀⠀⠀⠀⠀⠀⠀⠀⠀⠀⠀⠀⠀⠀⠀⠀⠀⠀⠀⠙⢳⣤⠀⠈⠛⠪⣟⢧⣼⢫⣿⡅⢀⡤⠞⠁⠀⠀⠀⠀⠀⠀⠈⠻⣦⡀⠀⠀⠀⠀⠀⠀⠀⠀⠀⠀⠀⠀ ⠀⠀⠀⣀⡀⠀⠀⠀⠀⠀⠀⠀⠀⠀⠀⠀⠀⠀⠀⠀⠀⠀⠀⠀⠀⠀⠀⠀⠉⠳⣤⡀⠀⠹⡆⠀⡿⠁⠻⡍⠀⠀⠀⠀⠀⠀⢀⡴⠖⠀⠀⠈⠻⣆⠀⠀⠀⠀⠀⠀⠀⠀⠀⠀⠀ ⠀⠀⡿⠟⠻⣤⣤⡀⠀⠀⠀⠀⠀⠀⠀⠀⠀⠀⠀⠀⠀⠀⠀⠀⠀⠀⠀⠀⠀⠀⠈⠛⢦⡀⠛⠛⠁⠀⠀⠙⣦⡀⠀⢀⡤⠚⠉⠀⠀⠀⠀⠀⠀⠈⢷⡄⠀⠀⠀⠀⠀⠀⠀⠀⠀ ⠀⣴⡇⠓⢦⡍⠉⢻⣶⣄⠀⠀⠀⠀⠀⠀⠀⠀⠀⠀⠀⠀⠀⠀⠀⠀⠀⠀⠀⠀⠀⠀⠀⠙⠳⣤⠀⣶⣦⣤⣬⡿⣶⠋⠁⠀⠀⠀⠀⠀⠀⠀⠀⠀⠀⠙⣦⡀⠀⠀⠀⠀⠀⠀⠀ ⠀⠻⣿⣶⡗⠉⣠⣾⡁⠘⢿⢷⣄⠀⠀⠀⠀⠀⠀⠀⠀⠀⠀⠀⠀⠀⠀⠀⠀⠀⠀⠀⠀⠀⠀⠈⠻⢮⣳⣤⣼⠀⠘⢷⡀⠀⠀⠀⠀⢀⡠⠖⠋⠀⠀⠀⠈⠻⣆⠀⠀⠀⠀⠀⠀ ⠀⠀⠀⠻⣿⣶⡇⠈⡳⣾⡃⠀⢹⣷⣤⠀⠀⠀⠀⠀⠀⠀⠀⠀⠀⠀⠀⠀⠀⠀⠀⠀⠀⠀⠀⠀⠀⠀⠙⢶⣄⠀⠀⠀⠹⣦⠀⣠⠴⠋⠀⠀⠀⠀⠀⠀⠀⠀⠹⣧⠀⠀⠀⠀⠀ ⠀⠀⠀⠀⠈⢿⣧⣠⠏⠈⠙⣦⡈⢀⡸⠟⢶⣄⠀⠀⠀⠀⠀⠀⠀⠀⠀⠀⠀⠀⠀⠀⠀⠀⠀⠀⠀⠀⠀⠀⠙⢷⡲⣖⣶⠊⢻⣅⠀⠀⠀⠀⠀⠀⠀⠀⢀⡄⠀⠈⢷⡄⠀⠀⠀ ⠀⠀⠀⠀⠀⠀⠉⢻⣷⣤⡞⠈⠻⢮⡀⠀⠤⠿⢷⣄⠀⠀⠀⠀⠀⠀⠀⠀⠀⠀⠀⠀⠀⠀⠀⠀⠀⠀⠀⠀⠀⠀⠻⣄⣀⣀⣀⣙⢧⡀⠀⠀⠀⣀⡴⠞⠉⠀⠀⠀⠈⢷⡄⠀⠀ ⠀⠀⠀⠀⠀⠀⠀⠀⠛⢿⣷⣤⡞⠀⢘⠶⣤⣠⡤⠿⣤⡀⠀⠀⠀⠀⠀⠀⠀⠀⠀⠀⠀⠀⠀⠀⠀⠀⠀⠀⠀⠀⠀⠙⢷⣽⠾⠋⠈⠻⣦⠶⠛⠉⠀⠀⠀⠀⠀⠀⠀⠈⢿⡀⠀ ⠀⠀⠀⠀⠀⠀⠀⠀⠀⠀⠙⠻⣷⣤⣿⠀⡿⠁⠀⠀⠀⠙⢷⡄⠀⠀⠀⠀⠀⠀⠀⠀⠀⠀⠀⠀⠀⠀⠀⠀⠀⠀⠀⠀⠀⠙⣷⣠⣤⣤⣘⣧⡀⠀⠀⠀⠀⠀⠀⠀⠀⠀⠈⣷⠀ ⠀⠀⠀⠀⠀⠀⠀⠀⠀⠀⠀⠀⠉⠻⣿⣿⣇⠀⠀⣠⣄⠀⠀⠹⣆⠀⠀⠀⠀⠀⠀⠀⠀⠀⠀⠀⠀⠀⠀⠀⠀⠀⠀⠀⠀⠀⠈⢻⣹⠴⠃⠈⢿⣄⠀⠀⣀⣀⠠⠀⠀⠀⠀⢹⡇ ⠀⠀⠀⠀⠀⠀⠀⠀⠀⠀⠀⠀⠀⠀⠀⠉⠙⢷⡀⠙⢻⣆⠀⠀⢹⣆⠀⠀⠀⠀⠀⠀⠀⠀⠀⠀⠀⠀⠀⠀⠀⠀⠀⠀⠀⠀⠀⠈⢻⣆⣀⠀⠀⠹⡖⠚⠋⠀⠀⠀⠀⠀⠀⠀⣇ ⠀⠀⠀⠀⠀⠀⠀⠀⠀⠀⠀⠀⠀⠀⠀⠀⠀⠘⣷⠀⣠⡾⡆⠀⠈⣿⠀⠀⠀⠀⠀⠀⠀⠀⠀⠀⠀⠀⠀⠀⠀⠀⠀⠀⠀⠀⠀⠀⠘⢿⣿⡷⣶⠶⠹⣦⠀⠀⠀⠀⠀⠀⠀⠀⢹ ⠀⠀⠀⠀⠀⠀⠀⠀⠀⠀⠀⠀⠀⠀⠀⣀⣀⣤⣿⠘⠛⠛⠟⠀⠀⢻⡷⢶⡶⠤⠤⣤⣄⣀⣀⣀⣀⡀⠀⠀⠀⠀⠀⠀⠀⠀⠀⠀⠀⠸⣟⠋⠉⠀⠀⠹⣆⠀⠀⠀⠀⡀⠀⠀⢸ ⠀⠀⠀⠀⠀⠀⠀⠀⠀⢀⣠⣤⡶⢾⣿⣛⡉⢉⣿⠀⢀⣤⠾⡇⠀⠘⡇⠘⢿⠓⢶⡤⠀⠉⢩⣭⣽⣿⣛⠓⠶⢦⣤⣤⣤⣀⠀⠀⠀⠀⣿⠀⠀⠀⠀⠀⠹⡦⠐⠒⠉⠀⠀⠀⢸ ⠀⠀⠀⠀⠀⢀⣠⡴⠾⢛⣍⣀⣀⠈⠻⣏⡿⢸⡇⠠⠿⠶⢦⡇⠀⠀⣿⡀⠈⠷⠟⠀⠀⠀⠀⠹⣄⢀⡽⠿⠃⠀⢰⡶⠬⢭⣹⡻⠶⣼⡏⣾⡄⠀⠀⠀⠀⢿⡄⠀⠀⠀⠀⠀⢸ ⠀⠀⠀⣀⣴⠟⢫⣴⣾⠯⢭⣍⣻⡄⠀⠘⠃⢸⡇⠀⠀⠀⢀⣤⣤⡀⠘⣧⡀⠀⠀⠀⠀⠀⠀⠀⢿⠏⠀⠀⠀⠀⠀⣧⣤⣤⠾⠁⢠⣿⣾⠁⠻⣤⡀⠀⠀⠸⡇⠀⠀⢀⡀⠀⢸ ⠀⢀⣾⠟⠁⠀⠈⠀⠀⠀⠀⠈⠹⠇⠀⠀⠀⠈⣿⠀⠀⢰⣿⠷⣬⣷⠀⠘⢷⣀⠀⠀⠀⠀⠀⠀⠀⠀⠀⠀⠀⠀⠀⠉⠁⠀⢀⣴⠟⠈⠙⠲⠶⣮⣿⡦⠀⠀⣇⠀⠉⠁⠀⠀⣾ ⢠⡿⠁⠀⠀⠀⠀⠀⣠⡤⣤⣘⣧⠀⠀⠀⢀⣀⣸⣆⠀⠀⠀⠀⠀⢼⣇⠀⠀⠙⢿⣛⠛⠻⠶⠶⠤⣤⣀⣀⠀⠀⠀⢀⣠⠾⢋⣡⢴⡄⠀⠀⠀⠀⠀⠀⠀⠀⢹⠀⠀⠀⠀⢠⡇ ⣾⠃⠀⠀⠀⠀⢀⣼⠃⣠⡤⠿⠛⢷⣴⣿⣋⣉⣤⡽⣧⣀⠀⢠⣴⣿⣿⣿⡦⠀⠀⠉⠛⢦⣤⣄⣀⣀⣠⣭⡿⠗⠚⠋⠡⣾⠋⠁⢸⣇⠀⠀⠀⠀⠀⠀⠀⠀⣼⠀⠀⠀⠀⣿⠃ ⣿⠀⠀⠀⠀⠀⢸⣷⠞⠉⠀⠀⣤⠾⠛⠻⣿⠉⠉⠉⢉⣿⣛⣒⣒⠒⠒⠒⢲⡒⠒⢒⡒⡒⠛⠉⢉⣉⣡⣤⠶⢷⡄⠀⠀⠹⣆⠀⠀⠹⣆⠀⠀⠀⠀⠀⠀⢰⣧⣤⡤⢄⣼⠃⠀ ⢸⣆⠀⠀⠀⠀⠙⠀⠀⠀⠀⠀⡇⠀⢀⡾⠃⠀⠀⢀⡾⠉⠉⣹⠟⠀⠀⠀⣼⠋⠉⠉⣹⡇⠀⠀⢸⡏⠀⠀⠀⢸⡇⠀⠀⠀⠉⠳⢤⣀⣙⣦⡀⠀⠀⠀⢀⡿⠁⠀⢀⣼⠋⠀⠀ ⠀⠙⣆⠀⠀⠀⠀⠀⠀⠀⠀⠀⡇⢠⡟⠀⠀⠀⠀⢸⡇⠀⣴⡏⠀⠀⠀⠀⢿⠀⠀⢰⠟⠀⠀⠀⠀⢷⠀⠀⠀⣸⠃⠀⠀⠀⠀⠀⠀⠀⠉⠛⠋⠀⠀⢀⡾⠁⠀⣠⣿⠃⠀⠀⠀ ⠀⠀⠈⢷⡀⠀⠀⠀⠀⠀⠀⠀⣷⡟⠀⠀⠀⠀⠀⢸⡇⣰⡏⠀⠀⠀⠀⠀⢸⡀⠀⣿⠀⠀⠀⠀⠀⠈⢷⡀⠀⡏⠀⠀⠀⠀⠀⠀⠀⠀⠀⠀⠀⠀⣰⠞⠒⣶⣾⠟⠁⠀⠀⠀⠀ ⠀⠀⠀⠀⠙⠦⣄⠀⠀⠀⠀⠀⠛⠁⠀⠀⠀⠀⠀⠀⠻⠿⠀⠀⠀⠀⠀⠀⠀⢷⣼⡏⠀⠀⠀⠀⠀⠀⠀⠻⣦⡇⠀⠀⠀⠀⠀⠀⠀⠀⠀⠀⣠⠾⣃⣠⡾⠟⠁⠀⠀⠀⠀⠀⠀ ⠀⠀⠀⠀⠀⠀⠈⠛⠦⣤⡀⠀⠀⠀⠀⠀⠀⠀⠀⠀⠀⠀⠀⠀⠀⠀⠀⠀⠀⠈⠿⠃⠀⠀⠀⠀⠀⠀⠀⠀⠈⠁⠀⠀⠀⠀⠀⠀⠀⣀⣴⣺⣥⠿⠟⠋⠀⠀⠀⠀⠀⠀⠀⠀⠀ ⠀⠀⠀⠀⠀⠀⠀⠀⠀⠀⠉⠛⠶⢦⣤⣀⣀⠀⠀⠀⠀⠀⠀⠀⠀⠀⠀⠀⠀⠀⠀⠀⠀⠀⠀⠀⠀⠀⠀⠀⠀⠀⠀⠀⠀⢀⣠⣴⣾⠿⠛⠉⠀⠀⠀⠀⠀⠀⠀⠀⠀⠀⠀⠀⠀ ⠀⠀⠀⠀⠀⠀⠀⠀⠀⠀⠀⠀⠀⠀⠀⠀⠉⠙⠛⠛⠷⠶⠶⠶⠤⠤⢤⣤⣤⣤⣤⣤⣤⣤⡤⠤⠴⠶⠶⠶⠶⠿⠟⡛⢛⠉⠉⢀⡀⠀⠀⠀⠀⠀⠀⠀⠀⠀⠀⠀⠀⠀⠀⠀⠀</a:t>
            </a:r>
            <a:endParaRPr lang="en-US" sz="1000" dirty="0"/>
          </a:p>
        </p:txBody>
      </p:sp>
      <p:sp>
        <p:nvSpPr>
          <p:cNvPr id="8" name="TextBox 7">
            <a:extLst>
              <a:ext uri="{FF2B5EF4-FFF2-40B4-BE49-F238E27FC236}">
                <a16:creationId xmlns:a16="http://schemas.microsoft.com/office/drawing/2014/main" id="{D03DC82D-68A4-82AF-1ACF-2B41F3F2B822}"/>
              </a:ext>
            </a:extLst>
          </p:cNvPr>
          <p:cNvSpPr txBox="1"/>
          <p:nvPr/>
        </p:nvSpPr>
        <p:spPr>
          <a:xfrm>
            <a:off x="7947908" y="1371937"/>
            <a:ext cx="6115050" cy="1015663"/>
          </a:xfrm>
          <a:prstGeom prst="rect">
            <a:avLst/>
          </a:prstGeom>
          <a:noFill/>
        </p:spPr>
        <p:txBody>
          <a:bodyPr wrap="square">
            <a:spAutoFit/>
          </a:bodyPr>
          <a:lstStyle/>
          <a:p>
            <a:r>
              <a:rPr kumimoji="0" lang="en-US" sz="6000" b="1" i="0" u="none" strike="noStrike" kern="1200" cap="none" spc="0" normalizeH="0" baseline="0" noProof="0" dirty="0">
                <a:ln>
                  <a:noFill/>
                </a:ln>
                <a:solidFill>
                  <a:srgbClr val="77FF77"/>
                </a:solidFill>
                <a:effectLst/>
                <a:uLnTx/>
                <a:uFillTx/>
                <a:latin typeface="Space Mono"/>
                <a:ea typeface="+mj-ea"/>
                <a:cs typeface="+mj-cs"/>
              </a:rPr>
              <a:t>, Python</a:t>
            </a:r>
            <a:endParaRPr lang="en-US" dirty="0"/>
          </a:p>
        </p:txBody>
      </p:sp>
      <p:sp>
        <p:nvSpPr>
          <p:cNvPr id="11" name="Title 1">
            <a:extLst>
              <a:ext uri="{FF2B5EF4-FFF2-40B4-BE49-F238E27FC236}">
                <a16:creationId xmlns:a16="http://schemas.microsoft.com/office/drawing/2014/main" id="{F9900C5E-A547-210D-A6A5-6B72E354E091}"/>
              </a:ext>
            </a:extLst>
          </p:cNvPr>
          <p:cNvSpPr txBox="1">
            <a:spLocks/>
          </p:cNvSpPr>
          <p:nvPr/>
        </p:nvSpPr>
        <p:spPr>
          <a:xfrm>
            <a:off x="5686301" y="1371937"/>
            <a:ext cx="2713217" cy="12331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t>Hello</a:t>
            </a:r>
          </a:p>
        </p:txBody>
      </p:sp>
    </p:spTree>
    <p:extLst>
      <p:ext uri="{BB962C8B-B14F-4D97-AF65-F5344CB8AC3E}">
        <p14:creationId xmlns:p14="http://schemas.microsoft.com/office/powerpoint/2010/main" val="159248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D59B-25DB-4DF3-A993-378845DB436F}"/>
              </a:ext>
            </a:extLst>
          </p:cNvPr>
          <p:cNvSpPr>
            <a:spLocks noGrp="1"/>
          </p:cNvSpPr>
          <p:nvPr>
            <p:ph type="title"/>
          </p:nvPr>
        </p:nvSpPr>
        <p:spPr>
          <a:xfrm>
            <a:off x="838200" y="0"/>
            <a:ext cx="10515600" cy="1325563"/>
          </a:xfrm>
        </p:spPr>
        <p:txBody>
          <a:bodyPr/>
          <a:lstStyle/>
          <a:p>
            <a:r>
              <a:rPr lang="en-US" b="1" dirty="0"/>
              <a:t>BONUS: Python Trivia</a:t>
            </a:r>
          </a:p>
        </p:txBody>
      </p:sp>
      <p:sp>
        <p:nvSpPr>
          <p:cNvPr id="3" name="Content Placeholder 2">
            <a:extLst>
              <a:ext uri="{FF2B5EF4-FFF2-40B4-BE49-F238E27FC236}">
                <a16:creationId xmlns:a16="http://schemas.microsoft.com/office/drawing/2014/main" id="{915C1C1A-A7E9-49F7-8D78-765BA8B3F8E7}"/>
              </a:ext>
            </a:extLst>
          </p:cNvPr>
          <p:cNvSpPr>
            <a:spLocks noGrp="1"/>
          </p:cNvSpPr>
          <p:nvPr>
            <p:ph idx="1"/>
          </p:nvPr>
        </p:nvSpPr>
        <p:spPr>
          <a:xfrm>
            <a:off x="240030" y="1686008"/>
            <a:ext cx="3139440" cy="1371600"/>
          </a:xfrm>
        </p:spPr>
        <p:txBody>
          <a:bodyPr>
            <a:normAutofit/>
          </a:bodyPr>
          <a:lstStyle/>
          <a:p>
            <a:pPr marL="57150" indent="0" algn="ctr">
              <a:buNone/>
            </a:pPr>
            <a:r>
              <a:rPr lang="en-US" sz="2400" dirty="0">
                <a:solidFill>
                  <a:schemeClr val="tx2"/>
                </a:solidFill>
              </a:rPr>
              <a:t>Released in </a:t>
            </a:r>
            <a:r>
              <a:rPr lang="en-US" sz="2400" b="1" dirty="0">
                <a:solidFill>
                  <a:schemeClr val="tx2"/>
                </a:solidFill>
              </a:rPr>
              <a:t>1991</a:t>
            </a:r>
            <a:r>
              <a:rPr lang="en-US" sz="2400" dirty="0">
                <a:solidFill>
                  <a:schemeClr val="tx2"/>
                </a:solidFill>
              </a:rPr>
              <a:t> by Dutch programmer </a:t>
            </a:r>
            <a:r>
              <a:rPr lang="en-US" sz="2400" b="1" dirty="0">
                <a:solidFill>
                  <a:schemeClr val="tx2"/>
                </a:solidFill>
              </a:rPr>
              <a:t>Guido van Rossum</a:t>
            </a:r>
          </a:p>
        </p:txBody>
      </p:sp>
      <p:sp>
        <p:nvSpPr>
          <p:cNvPr id="5" name="Content Placeholder 2">
            <a:extLst>
              <a:ext uri="{FF2B5EF4-FFF2-40B4-BE49-F238E27FC236}">
                <a16:creationId xmlns:a16="http://schemas.microsoft.com/office/drawing/2014/main" id="{7C87B347-7141-4412-BCFF-306C678FCBE3}"/>
              </a:ext>
            </a:extLst>
          </p:cNvPr>
          <p:cNvSpPr txBox="1">
            <a:spLocks/>
          </p:cNvSpPr>
          <p:nvPr/>
        </p:nvSpPr>
        <p:spPr>
          <a:xfrm>
            <a:off x="3280762" y="1485900"/>
            <a:ext cx="5630476" cy="4457700"/>
          </a:xfrm>
          <a:prstGeom prst="rect">
            <a:avLst/>
          </a:prstGeom>
        </p:spPr>
        <p:txBody>
          <a:bodyPr vert="horz" lIns="0" tIns="0" rIns="0" bIns="0" rtlCol="0">
            <a:normAutofit/>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gn="ctr">
              <a:buFont typeface="Wingdings" panose="05000000000000000000" pitchFamily="2" charset="2"/>
              <a:buNone/>
            </a:pPr>
            <a:r>
              <a:rPr lang="en-US" sz="4300" i="1" dirty="0">
                <a:solidFill>
                  <a:schemeClr val="tx2"/>
                </a:solidFill>
              </a:rPr>
              <a:t>Some guiding principles include:</a:t>
            </a:r>
            <a:endParaRPr lang="en-US" sz="4300" b="1" i="1" dirty="0">
              <a:solidFill>
                <a:schemeClr val="tx2"/>
              </a:solidFill>
            </a:endParaRPr>
          </a:p>
          <a:p>
            <a:endParaRPr lang="en-US" sz="1200" b="1" dirty="0">
              <a:solidFill>
                <a:schemeClr val="tx2"/>
              </a:solidFill>
            </a:endParaRPr>
          </a:p>
          <a:p>
            <a:r>
              <a:rPr lang="en-US" sz="2400" b="1" dirty="0">
                <a:solidFill>
                  <a:schemeClr val="tx2"/>
                </a:solidFill>
              </a:rPr>
              <a:t>Beautiful</a:t>
            </a:r>
            <a:r>
              <a:rPr lang="en-US" sz="2400" dirty="0">
                <a:solidFill>
                  <a:schemeClr val="tx2"/>
                </a:solidFill>
              </a:rPr>
              <a:t> is better than ugly.</a:t>
            </a:r>
          </a:p>
          <a:p>
            <a:r>
              <a:rPr lang="en-US" sz="2400" b="1" dirty="0">
                <a:solidFill>
                  <a:schemeClr val="tx2"/>
                </a:solidFill>
              </a:rPr>
              <a:t>Explicit</a:t>
            </a:r>
            <a:r>
              <a:rPr lang="en-US" sz="2400" dirty="0">
                <a:solidFill>
                  <a:schemeClr val="tx2"/>
                </a:solidFill>
              </a:rPr>
              <a:t> is better than implicit.</a:t>
            </a:r>
          </a:p>
          <a:p>
            <a:r>
              <a:rPr lang="en-US" sz="2400" b="1" dirty="0">
                <a:solidFill>
                  <a:schemeClr val="tx2"/>
                </a:solidFill>
              </a:rPr>
              <a:t>Simple</a:t>
            </a:r>
            <a:r>
              <a:rPr lang="en-US" sz="2400" dirty="0">
                <a:solidFill>
                  <a:schemeClr val="tx2"/>
                </a:solidFill>
              </a:rPr>
              <a:t> is better than complex.</a:t>
            </a:r>
          </a:p>
          <a:p>
            <a:r>
              <a:rPr lang="en-US" sz="2400" b="1" dirty="0">
                <a:solidFill>
                  <a:schemeClr val="tx2"/>
                </a:solidFill>
              </a:rPr>
              <a:t>Complex</a:t>
            </a:r>
            <a:r>
              <a:rPr lang="en-US" sz="2400" dirty="0">
                <a:solidFill>
                  <a:schemeClr val="tx2"/>
                </a:solidFill>
              </a:rPr>
              <a:t> is better than complicated.</a:t>
            </a:r>
          </a:p>
          <a:p>
            <a:r>
              <a:rPr lang="en-US" sz="2400" b="1" dirty="0">
                <a:solidFill>
                  <a:schemeClr val="tx2"/>
                </a:solidFill>
              </a:rPr>
              <a:t>Readability</a:t>
            </a:r>
            <a:r>
              <a:rPr lang="en-US" sz="2400" dirty="0">
                <a:solidFill>
                  <a:schemeClr val="tx2"/>
                </a:solidFill>
              </a:rPr>
              <a:t> counts</a:t>
            </a:r>
            <a:r>
              <a:rPr lang="en-US" sz="2400" b="1" dirty="0">
                <a:solidFill>
                  <a:schemeClr val="tx2"/>
                </a:solidFill>
              </a:rPr>
              <a:t>.</a:t>
            </a:r>
          </a:p>
        </p:txBody>
      </p:sp>
      <p:grpSp>
        <p:nvGrpSpPr>
          <p:cNvPr id="4" name="Group 3">
            <a:extLst>
              <a:ext uri="{FF2B5EF4-FFF2-40B4-BE49-F238E27FC236}">
                <a16:creationId xmlns:a16="http://schemas.microsoft.com/office/drawing/2014/main" id="{C4144146-376B-4E85-9DD9-2958823C54E9}"/>
              </a:ext>
            </a:extLst>
          </p:cNvPr>
          <p:cNvGrpSpPr/>
          <p:nvPr/>
        </p:nvGrpSpPr>
        <p:grpSpPr>
          <a:xfrm>
            <a:off x="8980888" y="1485900"/>
            <a:ext cx="2885247" cy="4914900"/>
            <a:chOff x="8980888" y="1485900"/>
            <a:chExt cx="2885247" cy="4914900"/>
          </a:xfrm>
        </p:grpSpPr>
        <p:sp>
          <p:nvSpPr>
            <p:cNvPr id="6" name="Content Placeholder 2">
              <a:extLst>
                <a:ext uri="{FF2B5EF4-FFF2-40B4-BE49-F238E27FC236}">
                  <a16:creationId xmlns:a16="http://schemas.microsoft.com/office/drawing/2014/main" id="{87940379-61A8-4FC7-8C21-C9D31A534B3F}"/>
                </a:ext>
              </a:extLst>
            </p:cNvPr>
            <p:cNvSpPr txBox="1">
              <a:spLocks/>
            </p:cNvSpPr>
            <p:nvPr/>
          </p:nvSpPr>
          <p:spPr>
            <a:xfrm>
              <a:off x="8980888" y="1485900"/>
              <a:ext cx="2867025" cy="4914900"/>
            </a:xfrm>
            <a:prstGeom prst="rect">
              <a:avLst/>
            </a:prstGeom>
          </p:spPr>
          <p:txBody>
            <a:bodyPr vert="horz" lIns="0" tIns="0" rIns="0" bIns="0" rtlCol="0">
              <a:normAutofit/>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gn="ctr">
                <a:buFont typeface="Wingdings" panose="05000000000000000000" pitchFamily="2" charset="2"/>
                <a:buNone/>
              </a:pPr>
              <a:r>
                <a:rPr lang="en-US" sz="2400" dirty="0">
                  <a:solidFill>
                    <a:schemeClr val="tx2"/>
                  </a:solidFill>
                </a:rPr>
                <a:t>Named after</a:t>
              </a:r>
            </a:p>
            <a:p>
              <a:pPr marL="57150" indent="0" algn="ctr">
                <a:buFont typeface="Wingdings" panose="05000000000000000000" pitchFamily="2" charset="2"/>
                <a:buNone/>
              </a:pPr>
              <a:r>
                <a:rPr lang="en-US" sz="2400" b="1" i="1" dirty="0">
                  <a:solidFill>
                    <a:schemeClr val="tx2"/>
                  </a:solidFill>
                </a:rPr>
                <a:t>Monty Python's Flying Circus</a:t>
              </a:r>
            </a:p>
          </p:txBody>
        </p:sp>
        <p:pic>
          <p:nvPicPr>
            <p:cNvPr id="3078" name="Picture 6" descr="[crop output image]">
              <a:extLst>
                <a:ext uri="{FF2B5EF4-FFF2-40B4-BE49-F238E27FC236}">
                  <a16:creationId xmlns:a16="http://schemas.microsoft.com/office/drawing/2014/main" id="{1FCF5059-3FE1-4874-B836-3FE4F466D57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99110" y="2977598"/>
              <a:ext cx="2867025" cy="3219450"/>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So who is Guido van Rossum?">
            <a:extLst>
              <a:ext uri="{FF2B5EF4-FFF2-40B4-BE49-F238E27FC236}">
                <a16:creationId xmlns:a16="http://schemas.microsoft.com/office/drawing/2014/main" id="{1DCC7E7B-D164-4D95-89BB-12A41CEF5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99" y="2857500"/>
            <a:ext cx="2578902" cy="333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0453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upportive snake | Kirishima eijirou, Story inspiration, Arcanum">
            <a:extLst>
              <a:ext uri="{FF2B5EF4-FFF2-40B4-BE49-F238E27FC236}">
                <a16:creationId xmlns:a16="http://schemas.microsoft.com/office/drawing/2014/main" id="{DEFA6CC8-5179-41F4-05C3-012076C6A1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333" b="18334"/>
          <a:stretch/>
        </p:blipFill>
        <p:spPr bwMode="auto">
          <a:xfrm>
            <a:off x="2543969" y="2052328"/>
            <a:ext cx="7104062" cy="27533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DD820D6-5715-AFD0-11FC-17CC585EBE2B}"/>
              </a:ext>
            </a:extLst>
          </p:cNvPr>
          <p:cNvSpPr>
            <a:spLocks noGrp="1"/>
          </p:cNvSpPr>
          <p:nvPr>
            <p:ph type="title"/>
          </p:nvPr>
        </p:nvSpPr>
        <p:spPr>
          <a:xfrm>
            <a:off x="0" y="340963"/>
            <a:ext cx="12192000" cy="1325563"/>
          </a:xfrm>
        </p:spPr>
        <p:txBody>
          <a:bodyPr/>
          <a:lstStyle/>
          <a:p>
            <a:pPr algn="ctr"/>
            <a:r>
              <a:rPr lang="en-US" b="1" dirty="0"/>
              <a:t>Final Thoughts</a:t>
            </a:r>
          </a:p>
        </p:txBody>
      </p:sp>
    </p:spTree>
    <p:extLst>
      <p:ext uri="{BB962C8B-B14F-4D97-AF65-F5344CB8AC3E}">
        <p14:creationId xmlns:p14="http://schemas.microsoft.com/office/powerpoint/2010/main" val="3570851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1021080" y="410686"/>
            <a:ext cx="10515600" cy="1325563"/>
          </a:xfrm>
        </p:spPr>
        <p:txBody>
          <a:bodyPr/>
          <a:lstStyle/>
          <a:p>
            <a:r>
              <a:rPr lang="en-US" b="1" dirty="0"/>
              <a:t>     , Programming</a:t>
            </a:r>
          </a:p>
        </p:txBody>
      </p:sp>
      <p:sp>
        <p:nvSpPr>
          <p:cNvPr id="3" name="Content Placeholder 2">
            <a:extLst>
              <a:ext uri="{FF2B5EF4-FFF2-40B4-BE49-F238E27FC236}">
                <a16:creationId xmlns:a16="http://schemas.microsoft.com/office/drawing/2014/main" id="{0B0F8332-9821-569B-18A0-D1FA8BB68BA2}"/>
              </a:ext>
            </a:extLst>
          </p:cNvPr>
          <p:cNvSpPr>
            <a:spLocks noGrp="1"/>
          </p:cNvSpPr>
          <p:nvPr>
            <p:ph idx="1"/>
          </p:nvPr>
        </p:nvSpPr>
        <p:spPr>
          <a:xfrm>
            <a:off x="838199" y="1700530"/>
            <a:ext cx="6602731" cy="4792345"/>
          </a:xfrm>
        </p:spPr>
        <p:txBody>
          <a:bodyPr>
            <a:normAutofit/>
          </a:bodyPr>
          <a:lstStyle/>
          <a:p>
            <a:r>
              <a:rPr lang="en-US" b="1" dirty="0"/>
              <a:t>Programming</a:t>
            </a:r>
            <a:r>
              <a:rPr lang="en-US" dirty="0">
                <a:solidFill>
                  <a:schemeClr val="tx2"/>
                </a:solidFill>
              </a:rPr>
              <a:t> is a different type of coding than HTML/CSS</a:t>
            </a:r>
          </a:p>
          <a:p>
            <a:endParaRPr lang="en-US" dirty="0">
              <a:solidFill>
                <a:schemeClr val="tx2"/>
              </a:solidFill>
            </a:endParaRPr>
          </a:p>
          <a:p>
            <a:r>
              <a:rPr lang="en-US" dirty="0">
                <a:solidFill>
                  <a:schemeClr val="tx2"/>
                </a:solidFill>
              </a:rPr>
              <a:t>At its core, programming means writing </a:t>
            </a:r>
            <a:r>
              <a:rPr lang="en-US" b="1" dirty="0"/>
              <a:t>instructions</a:t>
            </a:r>
            <a:r>
              <a:rPr lang="en-US" dirty="0">
                <a:solidFill>
                  <a:schemeClr val="tx2"/>
                </a:solidFill>
              </a:rPr>
              <a:t> for a computer to follow</a:t>
            </a:r>
          </a:p>
          <a:p>
            <a:endParaRPr lang="en-US" dirty="0">
              <a:solidFill>
                <a:schemeClr val="tx2"/>
              </a:solidFill>
            </a:endParaRPr>
          </a:p>
          <a:p>
            <a:r>
              <a:rPr lang="en-US" dirty="0">
                <a:solidFill>
                  <a:schemeClr val="tx2"/>
                </a:solidFill>
              </a:rPr>
              <a:t>It is also called </a:t>
            </a:r>
            <a:r>
              <a:rPr lang="en-US" b="1" dirty="0"/>
              <a:t>scripting</a:t>
            </a:r>
            <a:r>
              <a:rPr lang="en-US" dirty="0">
                <a:solidFill>
                  <a:schemeClr val="tx2"/>
                </a:solidFill>
              </a:rPr>
              <a:t> – like writing a script for a play – and, like a play script, </a:t>
            </a:r>
            <a:r>
              <a:rPr lang="en-US" i="1" dirty="0">
                <a:solidFill>
                  <a:schemeClr val="tx2"/>
                </a:solidFill>
              </a:rPr>
              <a:t>syntax</a:t>
            </a:r>
            <a:r>
              <a:rPr lang="en-US" dirty="0">
                <a:solidFill>
                  <a:schemeClr val="tx2"/>
                </a:solidFill>
              </a:rPr>
              <a:t> matters</a:t>
            </a:r>
          </a:p>
          <a:p>
            <a:endParaRPr lang="en-US" dirty="0">
              <a:solidFill>
                <a:schemeClr val="tx2"/>
              </a:solidFill>
            </a:endParaRPr>
          </a:p>
        </p:txBody>
      </p:sp>
      <p:grpSp>
        <p:nvGrpSpPr>
          <p:cNvPr id="5" name="Group 4">
            <a:extLst>
              <a:ext uri="{FF2B5EF4-FFF2-40B4-BE49-F238E27FC236}">
                <a16:creationId xmlns:a16="http://schemas.microsoft.com/office/drawing/2014/main" id="{A21CA777-79E6-0A67-67D9-F0D331D3FFF6}"/>
              </a:ext>
            </a:extLst>
          </p:cNvPr>
          <p:cNvGrpSpPr/>
          <p:nvPr/>
        </p:nvGrpSpPr>
        <p:grpSpPr>
          <a:xfrm>
            <a:off x="7596124" y="133535"/>
            <a:ext cx="4439666" cy="6590929"/>
            <a:chOff x="2033784" y="-726440"/>
            <a:chExt cx="8869352" cy="13167042"/>
          </a:xfrm>
        </p:grpSpPr>
        <p:pic>
          <p:nvPicPr>
            <p:cNvPr id="1030" name="Picture 6" descr="Image">
              <a:extLst>
                <a:ext uri="{FF2B5EF4-FFF2-40B4-BE49-F238E27FC236}">
                  <a16:creationId xmlns:a16="http://schemas.microsoft.com/office/drawing/2014/main" id="{8DD56C15-1362-68D3-B5E3-A8E2A1B897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26" r="11227"/>
            <a:stretch/>
          </p:blipFill>
          <p:spPr bwMode="auto">
            <a:xfrm>
              <a:off x="2033784" y="-726440"/>
              <a:ext cx="8869352" cy="62991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a:extLst>
                <a:ext uri="{FF2B5EF4-FFF2-40B4-BE49-F238E27FC236}">
                  <a16:creationId xmlns:a16="http://schemas.microsoft.com/office/drawing/2014/main" id="{E1FCA256-1743-FBF1-92A1-1D2C82EDEA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09" r="11096"/>
            <a:stretch/>
          </p:blipFill>
          <p:spPr bwMode="auto">
            <a:xfrm>
              <a:off x="2033784" y="5582603"/>
              <a:ext cx="8869351" cy="685799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itle 1">
            <a:extLst>
              <a:ext uri="{FF2B5EF4-FFF2-40B4-BE49-F238E27FC236}">
                <a16:creationId xmlns:a16="http://schemas.microsoft.com/office/drawing/2014/main" id="{3DCA9B05-A344-8141-F2F8-B64EFEDCDBA4}"/>
              </a:ext>
            </a:extLst>
          </p:cNvPr>
          <p:cNvSpPr txBox="1">
            <a:spLocks/>
          </p:cNvSpPr>
          <p:nvPr/>
        </p:nvSpPr>
        <p:spPr>
          <a:xfrm>
            <a:off x="485651" y="411321"/>
            <a:ext cx="2713217" cy="12331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t>Hello</a:t>
            </a:r>
          </a:p>
        </p:txBody>
      </p:sp>
    </p:spTree>
    <p:extLst>
      <p:ext uri="{BB962C8B-B14F-4D97-AF65-F5344CB8AC3E}">
        <p14:creationId xmlns:p14="http://schemas.microsoft.com/office/powerpoint/2010/main" val="961861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979BBC-3341-FCDB-497C-EFCC6EAD5839}"/>
              </a:ext>
            </a:extLst>
          </p:cNvPr>
          <p:cNvSpPr/>
          <p:nvPr/>
        </p:nvSpPr>
        <p:spPr>
          <a:xfrm>
            <a:off x="537210" y="1908811"/>
            <a:ext cx="4243589" cy="8343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40"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640080" y="1"/>
            <a:ext cx="4368602" cy="1908810"/>
          </a:xfrm>
        </p:spPr>
        <p:txBody>
          <a:bodyPr anchor="b">
            <a:normAutofit/>
          </a:bodyPr>
          <a:lstStyle/>
          <a:p>
            <a:r>
              <a:rPr lang="en-US" sz="5400" b="1" dirty="0"/>
              <a:t>You Wield the Power</a:t>
            </a:r>
          </a:p>
        </p:txBody>
      </p:sp>
      <p:sp>
        <p:nvSpPr>
          <p:cNvPr id="104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69632" y="200406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0F8332-9821-569B-18A0-D1FA8BB68BA2}"/>
              </a:ext>
            </a:extLst>
          </p:cNvPr>
          <p:cNvSpPr>
            <a:spLocks noGrp="1"/>
          </p:cNvSpPr>
          <p:nvPr>
            <p:ph idx="1"/>
          </p:nvPr>
        </p:nvSpPr>
        <p:spPr>
          <a:xfrm>
            <a:off x="320040" y="2430018"/>
            <a:ext cx="4688642" cy="3988313"/>
          </a:xfrm>
        </p:spPr>
        <p:txBody>
          <a:bodyPr>
            <a:normAutofit/>
          </a:bodyPr>
          <a:lstStyle/>
          <a:p>
            <a:pPr marL="0" indent="0">
              <a:buNone/>
            </a:pPr>
            <a:r>
              <a:rPr lang="en-US" dirty="0">
                <a:solidFill>
                  <a:schemeClr val="tx2"/>
                </a:solidFill>
              </a:rPr>
              <a:t>There is a magical robotic serpent named </a:t>
            </a:r>
            <a:r>
              <a:rPr lang="en-US" b="1" dirty="0"/>
              <a:t>Python</a:t>
            </a:r>
            <a:r>
              <a:rPr lang="en-US" dirty="0">
                <a:solidFill>
                  <a:schemeClr val="tx2"/>
                </a:solidFill>
              </a:rPr>
              <a:t>…</a:t>
            </a:r>
          </a:p>
          <a:p>
            <a:pPr marL="0" indent="0">
              <a:buNone/>
            </a:pPr>
            <a:endParaRPr lang="en-US" sz="900" dirty="0">
              <a:solidFill>
                <a:schemeClr val="tx2"/>
              </a:solidFill>
            </a:endParaRPr>
          </a:p>
          <a:p>
            <a:pPr marL="0" indent="0">
              <a:buNone/>
            </a:pPr>
            <a:r>
              <a:rPr lang="en-US" dirty="0">
                <a:solidFill>
                  <a:schemeClr val="tx2"/>
                </a:solidFill>
              </a:rPr>
              <a:t>It will bend to your every will and whim…</a:t>
            </a:r>
          </a:p>
          <a:p>
            <a:pPr marL="0" indent="0">
              <a:buNone/>
            </a:pPr>
            <a:endParaRPr lang="en-US" sz="900" dirty="0">
              <a:solidFill>
                <a:schemeClr val="tx2"/>
              </a:solidFill>
            </a:endParaRPr>
          </a:p>
          <a:p>
            <a:pPr marL="0" indent="0">
              <a:buNone/>
            </a:pPr>
            <a:r>
              <a:rPr lang="en-US" dirty="0">
                <a:solidFill>
                  <a:schemeClr val="tx2"/>
                </a:solidFill>
              </a:rPr>
              <a:t>All you must do is command it with flawless incantation…</a:t>
            </a:r>
          </a:p>
        </p:txBody>
      </p:sp>
      <p:pic>
        <p:nvPicPr>
          <p:cNvPr id="1026" name="Picture 2" descr="Cyber Serpent by orica-cardsbr on DeviantArt">
            <a:extLst>
              <a:ext uri="{FF2B5EF4-FFF2-40B4-BE49-F238E27FC236}">
                <a16:creationId xmlns:a16="http://schemas.microsoft.com/office/drawing/2014/main" id="{6536EF65-D04F-FF26-B80E-F6098922FD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523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838200" y="365125"/>
            <a:ext cx="10515600" cy="1325563"/>
          </a:xfrm>
        </p:spPr>
        <p:txBody>
          <a:bodyPr/>
          <a:lstStyle/>
          <a:p>
            <a:r>
              <a:rPr lang="en-US" b="1" dirty="0"/>
              <a:t>Python Executes Instructions</a:t>
            </a:r>
          </a:p>
        </p:txBody>
      </p:sp>
      <p:sp>
        <p:nvSpPr>
          <p:cNvPr id="6" name="Rectangle 5">
            <a:extLst>
              <a:ext uri="{FF2B5EF4-FFF2-40B4-BE49-F238E27FC236}">
                <a16:creationId xmlns:a16="http://schemas.microsoft.com/office/drawing/2014/main" id="{5C69BDA2-36B2-66FC-5C41-C5451CCBCEC6}"/>
              </a:ext>
            </a:extLst>
          </p:cNvPr>
          <p:cNvSpPr/>
          <p:nvPr/>
        </p:nvSpPr>
        <p:spPr>
          <a:xfrm>
            <a:off x="7661910" y="1690688"/>
            <a:ext cx="3691890" cy="2846070"/>
          </a:xfrm>
          <a:prstGeom prst="rect">
            <a:avLst/>
          </a:prstGeom>
          <a:ln w="28575">
            <a:noFill/>
          </a:ln>
          <a:effectLst>
            <a:glow rad="228600">
              <a:schemeClr val="accent2">
                <a:satMod val="175000"/>
                <a:alpha val="40000"/>
              </a:schemeClr>
            </a:glow>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chemeClr val="bg1"/>
                </a:solidFill>
                <a:latin typeface="Future TimeSplitters" panose="02000500000000000000" pitchFamily="2" charset="0"/>
              </a:rPr>
              <a:t>Magical Scroll</a:t>
            </a:r>
          </a:p>
          <a:p>
            <a:endParaRPr lang="en-US" sz="2400" dirty="0">
              <a:solidFill>
                <a:schemeClr val="bg1"/>
              </a:solidFill>
            </a:endParaRPr>
          </a:p>
          <a:p>
            <a:pPr marL="342900" indent="-342900">
              <a:buAutoNum type="arabicPeriod"/>
            </a:pPr>
            <a:r>
              <a:rPr lang="en-US" sz="2400" dirty="0">
                <a:solidFill>
                  <a:schemeClr val="bg1"/>
                </a:solidFill>
              </a:rPr>
              <a:t>Say “Hi”</a:t>
            </a:r>
          </a:p>
          <a:p>
            <a:pPr marL="342900" indent="-342900">
              <a:buAutoNum type="arabicPeriod"/>
            </a:pPr>
            <a:r>
              <a:rPr lang="en-US" sz="2400" dirty="0">
                <a:solidFill>
                  <a:schemeClr val="bg1"/>
                </a:solidFill>
              </a:rPr>
              <a:t>Sleep for 5 seconds</a:t>
            </a:r>
          </a:p>
          <a:p>
            <a:pPr marL="342900" indent="-342900">
              <a:buAutoNum type="arabicPeriod"/>
            </a:pPr>
            <a:r>
              <a:rPr lang="en-US" sz="2400" dirty="0">
                <a:solidFill>
                  <a:schemeClr val="bg1"/>
                </a:solidFill>
              </a:rPr>
              <a:t>Calculate 4+4</a:t>
            </a:r>
          </a:p>
          <a:p>
            <a:pPr marL="342900" indent="-342900">
              <a:buAutoNum type="arabicPeriod"/>
            </a:pPr>
            <a:r>
              <a:rPr lang="en-US" sz="2400" dirty="0">
                <a:solidFill>
                  <a:schemeClr val="bg1"/>
                </a:solidFill>
              </a:rPr>
              <a:t>Do a flip</a:t>
            </a:r>
          </a:p>
        </p:txBody>
      </p:sp>
      <p:pic>
        <p:nvPicPr>
          <p:cNvPr id="2052" name="Picture 4" descr="I Just Really Like Snakes Ok Funny Snake Reptile Python Tote Bag by EQ  Designs - Pixels">
            <a:extLst>
              <a:ext uri="{FF2B5EF4-FFF2-40B4-BE49-F238E27FC236}">
                <a16:creationId xmlns:a16="http://schemas.microsoft.com/office/drawing/2014/main" id="{FFE8714D-8D74-E70B-4D03-53BE1ED274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77" t="4127" r="20453" b="30210"/>
          <a:stretch/>
        </p:blipFill>
        <p:spPr bwMode="auto">
          <a:xfrm>
            <a:off x="304801" y="2421775"/>
            <a:ext cx="3580014" cy="4378036"/>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Oval 3">
            <a:extLst>
              <a:ext uri="{FF2B5EF4-FFF2-40B4-BE49-F238E27FC236}">
                <a16:creationId xmlns:a16="http://schemas.microsoft.com/office/drawing/2014/main" id="{92F9E5AD-7204-E509-6BBD-2A0CF88F0895}"/>
              </a:ext>
            </a:extLst>
          </p:cNvPr>
          <p:cNvSpPr/>
          <p:nvPr/>
        </p:nvSpPr>
        <p:spPr>
          <a:xfrm>
            <a:off x="3221356" y="1446531"/>
            <a:ext cx="2617470" cy="1578292"/>
          </a:xfrm>
          <a:prstGeom prst="wedgeEllipseCallout">
            <a:avLst>
              <a:gd name="adj1" fmla="val -54894"/>
              <a:gd name="adj2" fmla="val 53085"/>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5400" dirty="0"/>
              <a:t>Hi!</a:t>
            </a:r>
          </a:p>
        </p:txBody>
      </p:sp>
      <p:sp>
        <p:nvSpPr>
          <p:cNvPr id="12" name="Freeform: Shape 11">
            <a:extLst>
              <a:ext uri="{FF2B5EF4-FFF2-40B4-BE49-F238E27FC236}">
                <a16:creationId xmlns:a16="http://schemas.microsoft.com/office/drawing/2014/main" id="{72D8D264-B3C0-D092-6CC2-B68C5D8560D4}"/>
              </a:ext>
            </a:extLst>
          </p:cNvPr>
          <p:cNvSpPr/>
          <p:nvPr/>
        </p:nvSpPr>
        <p:spPr>
          <a:xfrm>
            <a:off x="1678628" y="3416122"/>
            <a:ext cx="266351" cy="178146"/>
          </a:xfrm>
          <a:custGeom>
            <a:avLst/>
            <a:gdLst>
              <a:gd name="connsiteX0" fmla="*/ 0 w 243192"/>
              <a:gd name="connsiteY0" fmla="*/ 58543 h 180138"/>
              <a:gd name="connsiteX1" fmla="*/ 0 w 243192"/>
              <a:gd name="connsiteY1" fmla="*/ 58543 h 180138"/>
              <a:gd name="connsiteX2" fmla="*/ 34047 w 243192"/>
              <a:gd name="connsiteY2" fmla="*/ 97453 h 180138"/>
              <a:gd name="connsiteX3" fmla="*/ 48639 w 243192"/>
              <a:gd name="connsiteY3" fmla="*/ 116909 h 180138"/>
              <a:gd name="connsiteX4" fmla="*/ 87549 w 243192"/>
              <a:gd name="connsiteY4" fmla="*/ 141228 h 180138"/>
              <a:gd name="connsiteX5" fmla="*/ 111868 w 243192"/>
              <a:gd name="connsiteY5" fmla="*/ 155819 h 180138"/>
              <a:gd name="connsiteX6" fmla="*/ 136187 w 243192"/>
              <a:gd name="connsiteY6" fmla="*/ 160683 h 180138"/>
              <a:gd name="connsiteX7" fmla="*/ 165370 w 243192"/>
              <a:gd name="connsiteY7" fmla="*/ 170411 h 180138"/>
              <a:gd name="connsiteX8" fmla="*/ 214009 w 243192"/>
              <a:gd name="connsiteY8" fmla="*/ 180138 h 180138"/>
              <a:gd name="connsiteX9" fmla="*/ 223736 w 243192"/>
              <a:gd name="connsiteY9" fmla="*/ 160683 h 180138"/>
              <a:gd name="connsiteX10" fmla="*/ 233464 w 243192"/>
              <a:gd name="connsiteY10" fmla="*/ 63406 h 180138"/>
              <a:gd name="connsiteX11" fmla="*/ 243192 w 243192"/>
              <a:gd name="connsiteY11" fmla="*/ 24496 h 180138"/>
              <a:gd name="connsiteX12" fmla="*/ 238328 w 243192"/>
              <a:gd name="connsiteY12" fmla="*/ 5041 h 180138"/>
              <a:gd name="connsiteX13" fmla="*/ 199417 w 243192"/>
              <a:gd name="connsiteY13" fmla="*/ 9904 h 180138"/>
              <a:gd name="connsiteX14" fmla="*/ 160507 w 243192"/>
              <a:gd name="connsiteY14" fmla="*/ 39087 h 180138"/>
              <a:gd name="connsiteX15" fmla="*/ 145915 w 243192"/>
              <a:gd name="connsiteY15" fmla="*/ 48815 h 180138"/>
              <a:gd name="connsiteX16" fmla="*/ 131324 w 243192"/>
              <a:gd name="connsiteY16" fmla="*/ 53679 h 180138"/>
              <a:gd name="connsiteX17" fmla="*/ 111868 w 243192"/>
              <a:gd name="connsiteY17" fmla="*/ 58543 h 180138"/>
              <a:gd name="connsiteX18" fmla="*/ 97277 w 243192"/>
              <a:gd name="connsiteY18" fmla="*/ 63406 h 180138"/>
              <a:gd name="connsiteX19" fmla="*/ 0 w 243192"/>
              <a:gd name="connsiteY19" fmla="*/ 58543 h 180138"/>
              <a:gd name="connsiteX0" fmla="*/ 0 w 243284"/>
              <a:gd name="connsiteY0" fmla="*/ 75279 h 196874"/>
              <a:gd name="connsiteX1" fmla="*/ 0 w 243284"/>
              <a:gd name="connsiteY1" fmla="*/ 75279 h 196874"/>
              <a:gd name="connsiteX2" fmla="*/ 34047 w 243284"/>
              <a:gd name="connsiteY2" fmla="*/ 114189 h 196874"/>
              <a:gd name="connsiteX3" fmla="*/ 48639 w 243284"/>
              <a:gd name="connsiteY3" fmla="*/ 133645 h 196874"/>
              <a:gd name="connsiteX4" fmla="*/ 87549 w 243284"/>
              <a:gd name="connsiteY4" fmla="*/ 157964 h 196874"/>
              <a:gd name="connsiteX5" fmla="*/ 111868 w 243284"/>
              <a:gd name="connsiteY5" fmla="*/ 172555 h 196874"/>
              <a:gd name="connsiteX6" fmla="*/ 136187 w 243284"/>
              <a:gd name="connsiteY6" fmla="*/ 177419 h 196874"/>
              <a:gd name="connsiteX7" fmla="*/ 165370 w 243284"/>
              <a:gd name="connsiteY7" fmla="*/ 187147 h 196874"/>
              <a:gd name="connsiteX8" fmla="*/ 214009 w 243284"/>
              <a:gd name="connsiteY8" fmla="*/ 196874 h 196874"/>
              <a:gd name="connsiteX9" fmla="*/ 223736 w 243284"/>
              <a:gd name="connsiteY9" fmla="*/ 177419 h 196874"/>
              <a:gd name="connsiteX10" fmla="*/ 233464 w 243284"/>
              <a:gd name="connsiteY10" fmla="*/ 80142 h 196874"/>
              <a:gd name="connsiteX11" fmla="*/ 243192 w 243284"/>
              <a:gd name="connsiteY11" fmla="*/ 41232 h 196874"/>
              <a:gd name="connsiteX12" fmla="*/ 226799 w 243284"/>
              <a:gd name="connsiteY12" fmla="*/ 3070 h 196874"/>
              <a:gd name="connsiteX13" fmla="*/ 199417 w 243284"/>
              <a:gd name="connsiteY13" fmla="*/ 26640 h 196874"/>
              <a:gd name="connsiteX14" fmla="*/ 160507 w 243284"/>
              <a:gd name="connsiteY14" fmla="*/ 55823 h 196874"/>
              <a:gd name="connsiteX15" fmla="*/ 145915 w 243284"/>
              <a:gd name="connsiteY15" fmla="*/ 65551 h 196874"/>
              <a:gd name="connsiteX16" fmla="*/ 131324 w 243284"/>
              <a:gd name="connsiteY16" fmla="*/ 70415 h 196874"/>
              <a:gd name="connsiteX17" fmla="*/ 111868 w 243284"/>
              <a:gd name="connsiteY17" fmla="*/ 75279 h 196874"/>
              <a:gd name="connsiteX18" fmla="*/ 97277 w 243284"/>
              <a:gd name="connsiteY18" fmla="*/ 80142 h 196874"/>
              <a:gd name="connsiteX19" fmla="*/ 0 w 243284"/>
              <a:gd name="connsiteY19" fmla="*/ 75279 h 196874"/>
              <a:gd name="connsiteX0" fmla="*/ 0 w 233606"/>
              <a:gd name="connsiteY0" fmla="*/ 72612 h 194207"/>
              <a:gd name="connsiteX1" fmla="*/ 0 w 233606"/>
              <a:gd name="connsiteY1" fmla="*/ 72612 h 194207"/>
              <a:gd name="connsiteX2" fmla="*/ 34047 w 233606"/>
              <a:gd name="connsiteY2" fmla="*/ 111522 h 194207"/>
              <a:gd name="connsiteX3" fmla="*/ 48639 w 233606"/>
              <a:gd name="connsiteY3" fmla="*/ 130978 h 194207"/>
              <a:gd name="connsiteX4" fmla="*/ 87549 w 233606"/>
              <a:gd name="connsiteY4" fmla="*/ 155297 h 194207"/>
              <a:gd name="connsiteX5" fmla="*/ 111868 w 233606"/>
              <a:gd name="connsiteY5" fmla="*/ 169888 h 194207"/>
              <a:gd name="connsiteX6" fmla="*/ 136187 w 233606"/>
              <a:gd name="connsiteY6" fmla="*/ 174752 h 194207"/>
              <a:gd name="connsiteX7" fmla="*/ 165370 w 233606"/>
              <a:gd name="connsiteY7" fmla="*/ 184480 h 194207"/>
              <a:gd name="connsiteX8" fmla="*/ 214009 w 233606"/>
              <a:gd name="connsiteY8" fmla="*/ 194207 h 194207"/>
              <a:gd name="connsiteX9" fmla="*/ 223736 w 233606"/>
              <a:gd name="connsiteY9" fmla="*/ 174752 h 194207"/>
              <a:gd name="connsiteX10" fmla="*/ 233464 w 233606"/>
              <a:gd name="connsiteY10" fmla="*/ 77475 h 194207"/>
              <a:gd name="connsiteX11" fmla="*/ 229357 w 233606"/>
              <a:gd name="connsiteY11" fmla="*/ 43910 h 194207"/>
              <a:gd name="connsiteX12" fmla="*/ 226799 w 233606"/>
              <a:gd name="connsiteY12" fmla="*/ 403 h 194207"/>
              <a:gd name="connsiteX13" fmla="*/ 199417 w 233606"/>
              <a:gd name="connsiteY13" fmla="*/ 23973 h 194207"/>
              <a:gd name="connsiteX14" fmla="*/ 160507 w 233606"/>
              <a:gd name="connsiteY14" fmla="*/ 53156 h 194207"/>
              <a:gd name="connsiteX15" fmla="*/ 145915 w 233606"/>
              <a:gd name="connsiteY15" fmla="*/ 62884 h 194207"/>
              <a:gd name="connsiteX16" fmla="*/ 131324 w 233606"/>
              <a:gd name="connsiteY16" fmla="*/ 67748 h 194207"/>
              <a:gd name="connsiteX17" fmla="*/ 111868 w 233606"/>
              <a:gd name="connsiteY17" fmla="*/ 72612 h 194207"/>
              <a:gd name="connsiteX18" fmla="*/ 97277 w 233606"/>
              <a:gd name="connsiteY18" fmla="*/ 77475 h 194207"/>
              <a:gd name="connsiteX19" fmla="*/ 0 w 233606"/>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23736 w 230114"/>
              <a:gd name="connsiteY9" fmla="*/ 174752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09900 w 230114"/>
              <a:gd name="connsiteY9" fmla="*/ 169406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09900 w 230114"/>
              <a:gd name="connsiteY9" fmla="*/ 169406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2206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2206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6817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2306 w 230114"/>
              <a:gd name="connsiteY0" fmla="*/ 6192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6817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2306 w 230114"/>
              <a:gd name="connsiteY19" fmla="*/ 61922 h 194207"/>
              <a:gd name="connsiteX0" fmla="*/ 2306 w 230114"/>
              <a:gd name="connsiteY0" fmla="*/ 61922 h 199551"/>
              <a:gd name="connsiteX1" fmla="*/ 0 w 230114"/>
              <a:gd name="connsiteY1" fmla="*/ 72612 h 199551"/>
              <a:gd name="connsiteX2" fmla="*/ 34047 w 230114"/>
              <a:gd name="connsiteY2" fmla="*/ 111522 h 199551"/>
              <a:gd name="connsiteX3" fmla="*/ 48639 w 230114"/>
              <a:gd name="connsiteY3" fmla="*/ 130978 h 199551"/>
              <a:gd name="connsiteX4" fmla="*/ 87549 w 230114"/>
              <a:gd name="connsiteY4" fmla="*/ 155297 h 199551"/>
              <a:gd name="connsiteX5" fmla="*/ 111868 w 230114"/>
              <a:gd name="connsiteY5" fmla="*/ 169888 h 199551"/>
              <a:gd name="connsiteX6" fmla="*/ 136187 w 230114"/>
              <a:gd name="connsiteY6" fmla="*/ 174752 h 199551"/>
              <a:gd name="connsiteX7" fmla="*/ 165370 w 230114"/>
              <a:gd name="connsiteY7" fmla="*/ 184480 h 199551"/>
              <a:gd name="connsiteX8" fmla="*/ 204785 w 230114"/>
              <a:gd name="connsiteY8" fmla="*/ 199551 h 199551"/>
              <a:gd name="connsiteX9" fmla="*/ 216817 w 230114"/>
              <a:gd name="connsiteY9" fmla="*/ 121301 h 199551"/>
              <a:gd name="connsiteX10" fmla="*/ 224240 w 230114"/>
              <a:gd name="connsiteY10" fmla="*/ 74802 h 199551"/>
              <a:gd name="connsiteX11" fmla="*/ 229357 w 230114"/>
              <a:gd name="connsiteY11" fmla="*/ 43910 h 199551"/>
              <a:gd name="connsiteX12" fmla="*/ 226799 w 230114"/>
              <a:gd name="connsiteY12" fmla="*/ 403 h 199551"/>
              <a:gd name="connsiteX13" fmla="*/ 199417 w 230114"/>
              <a:gd name="connsiteY13" fmla="*/ 23973 h 199551"/>
              <a:gd name="connsiteX14" fmla="*/ 160507 w 230114"/>
              <a:gd name="connsiteY14" fmla="*/ 53156 h 199551"/>
              <a:gd name="connsiteX15" fmla="*/ 145915 w 230114"/>
              <a:gd name="connsiteY15" fmla="*/ 62884 h 199551"/>
              <a:gd name="connsiteX16" fmla="*/ 131324 w 230114"/>
              <a:gd name="connsiteY16" fmla="*/ 67748 h 199551"/>
              <a:gd name="connsiteX17" fmla="*/ 111868 w 230114"/>
              <a:gd name="connsiteY17" fmla="*/ 72612 h 199551"/>
              <a:gd name="connsiteX18" fmla="*/ 97277 w 230114"/>
              <a:gd name="connsiteY18" fmla="*/ 77475 h 199551"/>
              <a:gd name="connsiteX19" fmla="*/ 2306 w 230114"/>
              <a:gd name="connsiteY19" fmla="*/ 61922 h 199551"/>
              <a:gd name="connsiteX0" fmla="*/ 2306 w 230253"/>
              <a:gd name="connsiteY0" fmla="*/ 62306 h 199935"/>
              <a:gd name="connsiteX1" fmla="*/ 0 w 230253"/>
              <a:gd name="connsiteY1" fmla="*/ 72996 h 199935"/>
              <a:gd name="connsiteX2" fmla="*/ 34047 w 230253"/>
              <a:gd name="connsiteY2" fmla="*/ 111906 h 199935"/>
              <a:gd name="connsiteX3" fmla="*/ 48639 w 230253"/>
              <a:gd name="connsiteY3" fmla="*/ 131362 h 199935"/>
              <a:gd name="connsiteX4" fmla="*/ 87549 w 230253"/>
              <a:gd name="connsiteY4" fmla="*/ 155681 h 199935"/>
              <a:gd name="connsiteX5" fmla="*/ 111868 w 230253"/>
              <a:gd name="connsiteY5" fmla="*/ 170272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2306 w 230253"/>
              <a:gd name="connsiteY0" fmla="*/ 62306 h 199935"/>
              <a:gd name="connsiteX1" fmla="*/ 0 w 230253"/>
              <a:gd name="connsiteY1" fmla="*/ 72996 h 199935"/>
              <a:gd name="connsiteX2" fmla="*/ 34047 w 230253"/>
              <a:gd name="connsiteY2" fmla="*/ 111906 h 199935"/>
              <a:gd name="connsiteX3" fmla="*/ 48639 w 230253"/>
              <a:gd name="connsiteY3" fmla="*/ 131362 h 199935"/>
              <a:gd name="connsiteX4" fmla="*/ 87549 w 230253"/>
              <a:gd name="connsiteY4" fmla="*/ 155681 h 199935"/>
              <a:gd name="connsiteX5" fmla="*/ 102645 w 230253"/>
              <a:gd name="connsiteY5" fmla="*/ 156909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2306 w 230253"/>
              <a:gd name="connsiteY0" fmla="*/ 62306 h 199935"/>
              <a:gd name="connsiteX1" fmla="*/ 0 w 230253"/>
              <a:gd name="connsiteY1" fmla="*/ 72996 h 199935"/>
              <a:gd name="connsiteX2" fmla="*/ 34047 w 230253"/>
              <a:gd name="connsiteY2" fmla="*/ 111906 h 199935"/>
              <a:gd name="connsiteX3" fmla="*/ 57863 w 230253"/>
              <a:gd name="connsiteY3" fmla="*/ 131362 h 199935"/>
              <a:gd name="connsiteX4" fmla="*/ 87549 w 230253"/>
              <a:gd name="connsiteY4" fmla="*/ 155681 h 199935"/>
              <a:gd name="connsiteX5" fmla="*/ 102645 w 230253"/>
              <a:gd name="connsiteY5" fmla="*/ 156909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2306 w 230253"/>
              <a:gd name="connsiteY0" fmla="*/ 62306 h 199935"/>
              <a:gd name="connsiteX1" fmla="*/ 0 w 230253"/>
              <a:gd name="connsiteY1" fmla="*/ 72996 h 199935"/>
              <a:gd name="connsiteX2" fmla="*/ 34047 w 230253"/>
              <a:gd name="connsiteY2" fmla="*/ 111906 h 199935"/>
              <a:gd name="connsiteX3" fmla="*/ 57863 w 230253"/>
              <a:gd name="connsiteY3" fmla="*/ 131362 h 199935"/>
              <a:gd name="connsiteX4" fmla="*/ 87549 w 230253"/>
              <a:gd name="connsiteY4" fmla="*/ 155681 h 199935"/>
              <a:gd name="connsiteX5" fmla="*/ 100338 w 230253"/>
              <a:gd name="connsiteY5" fmla="*/ 164926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0 w 257925"/>
              <a:gd name="connsiteY0" fmla="*/ 30236 h 199935"/>
              <a:gd name="connsiteX1" fmla="*/ 27672 w 257925"/>
              <a:gd name="connsiteY1" fmla="*/ 72996 h 199935"/>
              <a:gd name="connsiteX2" fmla="*/ 61719 w 257925"/>
              <a:gd name="connsiteY2" fmla="*/ 111906 h 199935"/>
              <a:gd name="connsiteX3" fmla="*/ 85535 w 257925"/>
              <a:gd name="connsiteY3" fmla="*/ 131362 h 199935"/>
              <a:gd name="connsiteX4" fmla="*/ 115221 w 257925"/>
              <a:gd name="connsiteY4" fmla="*/ 155681 h 199935"/>
              <a:gd name="connsiteX5" fmla="*/ 128010 w 257925"/>
              <a:gd name="connsiteY5" fmla="*/ 164926 h 199935"/>
              <a:gd name="connsiteX6" fmla="*/ 163859 w 257925"/>
              <a:gd name="connsiteY6" fmla="*/ 175136 h 199935"/>
              <a:gd name="connsiteX7" fmla="*/ 193042 w 257925"/>
              <a:gd name="connsiteY7" fmla="*/ 184864 h 199935"/>
              <a:gd name="connsiteX8" fmla="*/ 232457 w 257925"/>
              <a:gd name="connsiteY8" fmla="*/ 199935 h 199935"/>
              <a:gd name="connsiteX9" fmla="*/ 244489 w 257925"/>
              <a:gd name="connsiteY9" fmla="*/ 121685 h 199935"/>
              <a:gd name="connsiteX10" fmla="*/ 251912 w 257925"/>
              <a:gd name="connsiteY10" fmla="*/ 75186 h 199935"/>
              <a:gd name="connsiteX11" fmla="*/ 257029 w 257925"/>
              <a:gd name="connsiteY11" fmla="*/ 44294 h 199935"/>
              <a:gd name="connsiteX12" fmla="*/ 254471 w 257925"/>
              <a:gd name="connsiteY12" fmla="*/ 787 h 199935"/>
              <a:gd name="connsiteX13" fmla="*/ 224782 w 257925"/>
              <a:gd name="connsiteY13" fmla="*/ 19012 h 199935"/>
              <a:gd name="connsiteX14" fmla="*/ 188179 w 257925"/>
              <a:gd name="connsiteY14" fmla="*/ 53540 h 199935"/>
              <a:gd name="connsiteX15" fmla="*/ 173587 w 257925"/>
              <a:gd name="connsiteY15" fmla="*/ 63268 h 199935"/>
              <a:gd name="connsiteX16" fmla="*/ 158996 w 257925"/>
              <a:gd name="connsiteY16" fmla="*/ 68132 h 199935"/>
              <a:gd name="connsiteX17" fmla="*/ 139540 w 257925"/>
              <a:gd name="connsiteY17" fmla="*/ 72996 h 199935"/>
              <a:gd name="connsiteX18" fmla="*/ 124949 w 257925"/>
              <a:gd name="connsiteY18" fmla="*/ 77859 h 199935"/>
              <a:gd name="connsiteX19" fmla="*/ 0 w 257925"/>
              <a:gd name="connsiteY19" fmla="*/ 30236 h 19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925" h="199935">
                <a:moveTo>
                  <a:pt x="0" y="30236"/>
                </a:moveTo>
                <a:lnTo>
                  <a:pt x="27672" y="72996"/>
                </a:lnTo>
                <a:cubicBezTo>
                  <a:pt x="39021" y="85966"/>
                  <a:pt x="52075" y="102178"/>
                  <a:pt x="61719" y="111906"/>
                </a:cubicBezTo>
                <a:cubicBezTo>
                  <a:pt x="71363" y="121634"/>
                  <a:pt x="79261" y="126229"/>
                  <a:pt x="85535" y="131362"/>
                </a:cubicBezTo>
                <a:lnTo>
                  <a:pt x="115221" y="155681"/>
                </a:lnTo>
                <a:cubicBezTo>
                  <a:pt x="122300" y="161275"/>
                  <a:pt x="118740" y="163072"/>
                  <a:pt x="128010" y="164926"/>
                </a:cubicBezTo>
                <a:cubicBezTo>
                  <a:pt x="136116" y="166547"/>
                  <a:pt x="153020" y="171813"/>
                  <a:pt x="163859" y="175136"/>
                </a:cubicBezTo>
                <a:cubicBezTo>
                  <a:pt x="174698" y="178459"/>
                  <a:pt x="182987" y="182853"/>
                  <a:pt x="193042" y="184864"/>
                </a:cubicBezTo>
                <a:lnTo>
                  <a:pt x="232457" y="199935"/>
                </a:lnTo>
                <a:cubicBezTo>
                  <a:pt x="235699" y="193450"/>
                  <a:pt x="241247" y="142476"/>
                  <a:pt x="244489" y="121685"/>
                </a:cubicBezTo>
                <a:cubicBezTo>
                  <a:pt x="247731" y="100894"/>
                  <a:pt x="249822" y="88085"/>
                  <a:pt x="251912" y="75186"/>
                </a:cubicBezTo>
                <a:cubicBezTo>
                  <a:pt x="254002" y="62288"/>
                  <a:pt x="256603" y="56694"/>
                  <a:pt x="257029" y="44294"/>
                </a:cubicBezTo>
                <a:cubicBezTo>
                  <a:pt x="257455" y="31894"/>
                  <a:pt x="259846" y="5001"/>
                  <a:pt x="254471" y="787"/>
                </a:cubicBezTo>
                <a:cubicBezTo>
                  <a:pt x="249097" y="-3427"/>
                  <a:pt x="235831" y="10220"/>
                  <a:pt x="224782" y="19012"/>
                </a:cubicBezTo>
                <a:cubicBezTo>
                  <a:pt x="213733" y="27804"/>
                  <a:pt x="196711" y="46164"/>
                  <a:pt x="188179" y="53540"/>
                </a:cubicBezTo>
                <a:cubicBezTo>
                  <a:pt x="179647" y="60916"/>
                  <a:pt x="178816" y="60654"/>
                  <a:pt x="173587" y="63268"/>
                </a:cubicBezTo>
                <a:cubicBezTo>
                  <a:pt x="169001" y="65561"/>
                  <a:pt x="163926" y="66724"/>
                  <a:pt x="158996" y="68132"/>
                </a:cubicBezTo>
                <a:cubicBezTo>
                  <a:pt x="152568" y="69969"/>
                  <a:pt x="145968" y="71160"/>
                  <a:pt x="139540" y="72996"/>
                </a:cubicBezTo>
                <a:cubicBezTo>
                  <a:pt x="134611" y="74404"/>
                  <a:pt x="130031" y="77181"/>
                  <a:pt x="124949" y="77859"/>
                </a:cubicBezTo>
                <a:cubicBezTo>
                  <a:pt x="105597" y="80439"/>
                  <a:pt x="16213" y="31046"/>
                  <a:pt x="0" y="30236"/>
                </a:cubicBezTo>
                <a:close/>
              </a:path>
            </a:pathLst>
          </a:custGeom>
          <a:solidFill>
            <a:schemeClr val="bg2"/>
          </a:solidFill>
          <a:ln>
            <a:solidFill>
              <a:srgbClr val="0604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2056BE9-1460-37FB-084E-4D7B572A86D2}"/>
              </a:ext>
            </a:extLst>
          </p:cNvPr>
          <p:cNvSpPr/>
          <p:nvPr/>
        </p:nvSpPr>
        <p:spPr>
          <a:xfrm>
            <a:off x="2142267" y="3428065"/>
            <a:ext cx="271558" cy="189830"/>
          </a:xfrm>
          <a:custGeom>
            <a:avLst/>
            <a:gdLst>
              <a:gd name="connsiteX0" fmla="*/ 1205 w 215375"/>
              <a:gd name="connsiteY0" fmla="*/ 155643 h 155643"/>
              <a:gd name="connsiteX1" fmla="*/ 1205 w 215375"/>
              <a:gd name="connsiteY1" fmla="*/ 155643 h 155643"/>
              <a:gd name="connsiteX2" fmla="*/ 49843 w 215375"/>
              <a:gd name="connsiteY2" fmla="*/ 150779 h 155643"/>
              <a:gd name="connsiteX3" fmla="*/ 69299 w 215375"/>
              <a:gd name="connsiteY3" fmla="*/ 141052 h 155643"/>
              <a:gd name="connsiteX4" fmla="*/ 103345 w 215375"/>
              <a:gd name="connsiteY4" fmla="*/ 126460 h 155643"/>
              <a:gd name="connsiteX5" fmla="*/ 117937 w 215375"/>
              <a:gd name="connsiteY5" fmla="*/ 116732 h 155643"/>
              <a:gd name="connsiteX6" fmla="*/ 147120 w 215375"/>
              <a:gd name="connsiteY6" fmla="*/ 107005 h 155643"/>
              <a:gd name="connsiteX7" fmla="*/ 161711 w 215375"/>
              <a:gd name="connsiteY7" fmla="*/ 102141 h 155643"/>
              <a:gd name="connsiteX8" fmla="*/ 195758 w 215375"/>
              <a:gd name="connsiteY8" fmla="*/ 82686 h 155643"/>
              <a:gd name="connsiteX9" fmla="*/ 205486 w 215375"/>
              <a:gd name="connsiteY9" fmla="*/ 63230 h 155643"/>
              <a:gd name="connsiteX10" fmla="*/ 215213 w 215375"/>
              <a:gd name="connsiteY10" fmla="*/ 48639 h 155643"/>
              <a:gd name="connsiteX11" fmla="*/ 200622 w 215375"/>
              <a:gd name="connsiteY11" fmla="*/ 43775 h 155643"/>
              <a:gd name="connsiteX12" fmla="*/ 161711 w 215375"/>
              <a:gd name="connsiteY12" fmla="*/ 38911 h 155643"/>
              <a:gd name="connsiteX13" fmla="*/ 132528 w 215375"/>
              <a:gd name="connsiteY13" fmla="*/ 29183 h 155643"/>
              <a:gd name="connsiteX14" fmla="*/ 98482 w 215375"/>
              <a:gd name="connsiteY14" fmla="*/ 19456 h 155643"/>
              <a:gd name="connsiteX15" fmla="*/ 83890 w 215375"/>
              <a:gd name="connsiteY15" fmla="*/ 9728 h 155643"/>
              <a:gd name="connsiteX16" fmla="*/ 54707 w 215375"/>
              <a:gd name="connsiteY16" fmla="*/ 0 h 155643"/>
              <a:gd name="connsiteX17" fmla="*/ 25524 w 215375"/>
              <a:gd name="connsiteY17" fmla="*/ 9728 h 155643"/>
              <a:gd name="connsiteX18" fmla="*/ 15796 w 215375"/>
              <a:gd name="connsiteY18" fmla="*/ 38911 h 155643"/>
              <a:gd name="connsiteX19" fmla="*/ 10933 w 215375"/>
              <a:gd name="connsiteY19" fmla="*/ 107005 h 155643"/>
              <a:gd name="connsiteX20" fmla="*/ 6069 w 215375"/>
              <a:gd name="connsiteY20" fmla="*/ 131324 h 155643"/>
              <a:gd name="connsiteX21" fmla="*/ 1205 w 215375"/>
              <a:gd name="connsiteY21" fmla="*/ 155643 h 155643"/>
              <a:gd name="connsiteX0" fmla="*/ 1205 w 253350"/>
              <a:gd name="connsiteY0" fmla="*/ 155643 h 155643"/>
              <a:gd name="connsiteX1" fmla="*/ 1205 w 253350"/>
              <a:gd name="connsiteY1" fmla="*/ 155643 h 155643"/>
              <a:gd name="connsiteX2" fmla="*/ 49843 w 253350"/>
              <a:gd name="connsiteY2" fmla="*/ 150779 h 155643"/>
              <a:gd name="connsiteX3" fmla="*/ 69299 w 253350"/>
              <a:gd name="connsiteY3" fmla="*/ 141052 h 155643"/>
              <a:gd name="connsiteX4" fmla="*/ 103345 w 253350"/>
              <a:gd name="connsiteY4" fmla="*/ 126460 h 155643"/>
              <a:gd name="connsiteX5" fmla="*/ 117937 w 253350"/>
              <a:gd name="connsiteY5" fmla="*/ 116732 h 155643"/>
              <a:gd name="connsiteX6" fmla="*/ 147120 w 253350"/>
              <a:gd name="connsiteY6" fmla="*/ 107005 h 155643"/>
              <a:gd name="connsiteX7" fmla="*/ 161711 w 253350"/>
              <a:gd name="connsiteY7" fmla="*/ 102141 h 155643"/>
              <a:gd name="connsiteX8" fmla="*/ 195758 w 253350"/>
              <a:gd name="connsiteY8" fmla="*/ 82686 h 155643"/>
              <a:gd name="connsiteX9" fmla="*/ 205486 w 253350"/>
              <a:gd name="connsiteY9" fmla="*/ 63230 h 155643"/>
              <a:gd name="connsiteX10" fmla="*/ 253313 w 253350"/>
              <a:gd name="connsiteY10" fmla="*/ 48639 h 155643"/>
              <a:gd name="connsiteX11" fmla="*/ 200622 w 253350"/>
              <a:gd name="connsiteY11" fmla="*/ 43775 h 155643"/>
              <a:gd name="connsiteX12" fmla="*/ 161711 w 253350"/>
              <a:gd name="connsiteY12" fmla="*/ 38911 h 155643"/>
              <a:gd name="connsiteX13" fmla="*/ 132528 w 253350"/>
              <a:gd name="connsiteY13" fmla="*/ 29183 h 155643"/>
              <a:gd name="connsiteX14" fmla="*/ 98482 w 253350"/>
              <a:gd name="connsiteY14" fmla="*/ 19456 h 155643"/>
              <a:gd name="connsiteX15" fmla="*/ 83890 w 253350"/>
              <a:gd name="connsiteY15" fmla="*/ 9728 h 155643"/>
              <a:gd name="connsiteX16" fmla="*/ 54707 w 253350"/>
              <a:gd name="connsiteY16" fmla="*/ 0 h 155643"/>
              <a:gd name="connsiteX17" fmla="*/ 25524 w 253350"/>
              <a:gd name="connsiteY17" fmla="*/ 9728 h 155643"/>
              <a:gd name="connsiteX18" fmla="*/ 15796 w 253350"/>
              <a:gd name="connsiteY18" fmla="*/ 38911 h 155643"/>
              <a:gd name="connsiteX19" fmla="*/ 10933 w 253350"/>
              <a:gd name="connsiteY19" fmla="*/ 107005 h 155643"/>
              <a:gd name="connsiteX20" fmla="*/ 6069 w 253350"/>
              <a:gd name="connsiteY20" fmla="*/ 131324 h 155643"/>
              <a:gd name="connsiteX21" fmla="*/ 1205 w 253350"/>
              <a:gd name="connsiteY21" fmla="*/ 155643 h 155643"/>
              <a:gd name="connsiteX0" fmla="*/ 1205 w 253902"/>
              <a:gd name="connsiteY0" fmla="*/ 155643 h 155643"/>
              <a:gd name="connsiteX1" fmla="*/ 1205 w 253902"/>
              <a:gd name="connsiteY1" fmla="*/ 155643 h 155643"/>
              <a:gd name="connsiteX2" fmla="*/ 49843 w 253902"/>
              <a:gd name="connsiteY2" fmla="*/ 150779 h 155643"/>
              <a:gd name="connsiteX3" fmla="*/ 69299 w 253902"/>
              <a:gd name="connsiteY3" fmla="*/ 141052 h 155643"/>
              <a:gd name="connsiteX4" fmla="*/ 103345 w 253902"/>
              <a:gd name="connsiteY4" fmla="*/ 126460 h 155643"/>
              <a:gd name="connsiteX5" fmla="*/ 117937 w 253902"/>
              <a:gd name="connsiteY5" fmla="*/ 116732 h 155643"/>
              <a:gd name="connsiteX6" fmla="*/ 147120 w 253902"/>
              <a:gd name="connsiteY6" fmla="*/ 107005 h 155643"/>
              <a:gd name="connsiteX7" fmla="*/ 161711 w 253902"/>
              <a:gd name="connsiteY7" fmla="*/ 102141 h 155643"/>
              <a:gd name="connsiteX8" fmla="*/ 195758 w 253902"/>
              <a:gd name="connsiteY8" fmla="*/ 82686 h 155643"/>
              <a:gd name="connsiteX9" fmla="*/ 226917 w 253902"/>
              <a:gd name="connsiteY9" fmla="*/ 72755 h 155643"/>
              <a:gd name="connsiteX10" fmla="*/ 253313 w 253902"/>
              <a:gd name="connsiteY10" fmla="*/ 48639 h 155643"/>
              <a:gd name="connsiteX11" fmla="*/ 200622 w 253902"/>
              <a:gd name="connsiteY11" fmla="*/ 43775 h 155643"/>
              <a:gd name="connsiteX12" fmla="*/ 161711 w 253902"/>
              <a:gd name="connsiteY12" fmla="*/ 38911 h 155643"/>
              <a:gd name="connsiteX13" fmla="*/ 132528 w 253902"/>
              <a:gd name="connsiteY13" fmla="*/ 29183 h 155643"/>
              <a:gd name="connsiteX14" fmla="*/ 98482 w 253902"/>
              <a:gd name="connsiteY14" fmla="*/ 19456 h 155643"/>
              <a:gd name="connsiteX15" fmla="*/ 83890 w 253902"/>
              <a:gd name="connsiteY15" fmla="*/ 9728 h 155643"/>
              <a:gd name="connsiteX16" fmla="*/ 54707 w 253902"/>
              <a:gd name="connsiteY16" fmla="*/ 0 h 155643"/>
              <a:gd name="connsiteX17" fmla="*/ 25524 w 253902"/>
              <a:gd name="connsiteY17" fmla="*/ 9728 h 155643"/>
              <a:gd name="connsiteX18" fmla="*/ 15796 w 253902"/>
              <a:gd name="connsiteY18" fmla="*/ 38911 h 155643"/>
              <a:gd name="connsiteX19" fmla="*/ 10933 w 253902"/>
              <a:gd name="connsiteY19" fmla="*/ 107005 h 155643"/>
              <a:gd name="connsiteX20" fmla="*/ 6069 w 253902"/>
              <a:gd name="connsiteY20" fmla="*/ 131324 h 155643"/>
              <a:gd name="connsiteX21" fmla="*/ 1205 w 253902"/>
              <a:gd name="connsiteY21" fmla="*/ 155643 h 155643"/>
              <a:gd name="connsiteX0" fmla="*/ 1205 w 253902"/>
              <a:gd name="connsiteY0" fmla="*/ 155868 h 155868"/>
              <a:gd name="connsiteX1" fmla="*/ 1205 w 253902"/>
              <a:gd name="connsiteY1" fmla="*/ 155868 h 155868"/>
              <a:gd name="connsiteX2" fmla="*/ 49843 w 253902"/>
              <a:gd name="connsiteY2" fmla="*/ 151004 h 155868"/>
              <a:gd name="connsiteX3" fmla="*/ 69299 w 253902"/>
              <a:gd name="connsiteY3" fmla="*/ 141277 h 155868"/>
              <a:gd name="connsiteX4" fmla="*/ 103345 w 253902"/>
              <a:gd name="connsiteY4" fmla="*/ 126685 h 155868"/>
              <a:gd name="connsiteX5" fmla="*/ 117937 w 253902"/>
              <a:gd name="connsiteY5" fmla="*/ 116957 h 155868"/>
              <a:gd name="connsiteX6" fmla="*/ 147120 w 253902"/>
              <a:gd name="connsiteY6" fmla="*/ 107230 h 155868"/>
              <a:gd name="connsiteX7" fmla="*/ 161711 w 253902"/>
              <a:gd name="connsiteY7" fmla="*/ 102366 h 155868"/>
              <a:gd name="connsiteX8" fmla="*/ 195758 w 253902"/>
              <a:gd name="connsiteY8" fmla="*/ 82911 h 155868"/>
              <a:gd name="connsiteX9" fmla="*/ 226917 w 253902"/>
              <a:gd name="connsiteY9" fmla="*/ 72980 h 155868"/>
              <a:gd name="connsiteX10" fmla="*/ 253313 w 253902"/>
              <a:gd name="connsiteY10" fmla="*/ 48864 h 155868"/>
              <a:gd name="connsiteX11" fmla="*/ 200622 w 253902"/>
              <a:gd name="connsiteY11" fmla="*/ 44000 h 155868"/>
              <a:gd name="connsiteX12" fmla="*/ 161711 w 253902"/>
              <a:gd name="connsiteY12" fmla="*/ 39136 h 155868"/>
              <a:gd name="connsiteX13" fmla="*/ 132528 w 253902"/>
              <a:gd name="connsiteY13" fmla="*/ 29408 h 155868"/>
              <a:gd name="connsiteX14" fmla="*/ 98482 w 253902"/>
              <a:gd name="connsiteY14" fmla="*/ 19681 h 155868"/>
              <a:gd name="connsiteX15" fmla="*/ 83890 w 253902"/>
              <a:gd name="connsiteY15" fmla="*/ 9953 h 155868"/>
              <a:gd name="connsiteX16" fmla="*/ 54707 w 253902"/>
              <a:gd name="connsiteY16" fmla="*/ 225 h 155868"/>
              <a:gd name="connsiteX17" fmla="*/ 35049 w 253902"/>
              <a:gd name="connsiteY17" fmla="*/ 19478 h 155868"/>
              <a:gd name="connsiteX18" fmla="*/ 15796 w 253902"/>
              <a:gd name="connsiteY18" fmla="*/ 39136 h 155868"/>
              <a:gd name="connsiteX19" fmla="*/ 10933 w 253902"/>
              <a:gd name="connsiteY19" fmla="*/ 107230 h 155868"/>
              <a:gd name="connsiteX20" fmla="*/ 6069 w 253902"/>
              <a:gd name="connsiteY20" fmla="*/ 131549 h 155868"/>
              <a:gd name="connsiteX21" fmla="*/ 1205 w 253902"/>
              <a:gd name="connsiteY21" fmla="*/ 155868 h 155868"/>
              <a:gd name="connsiteX0" fmla="*/ 1205 w 253902"/>
              <a:gd name="connsiteY0" fmla="*/ 155868 h 155868"/>
              <a:gd name="connsiteX1" fmla="*/ 1205 w 253902"/>
              <a:gd name="connsiteY1" fmla="*/ 155868 h 155868"/>
              <a:gd name="connsiteX2" fmla="*/ 49843 w 253902"/>
              <a:gd name="connsiteY2" fmla="*/ 151004 h 155868"/>
              <a:gd name="connsiteX3" fmla="*/ 69299 w 253902"/>
              <a:gd name="connsiteY3" fmla="*/ 141277 h 155868"/>
              <a:gd name="connsiteX4" fmla="*/ 103345 w 253902"/>
              <a:gd name="connsiteY4" fmla="*/ 126685 h 155868"/>
              <a:gd name="connsiteX5" fmla="*/ 117937 w 253902"/>
              <a:gd name="connsiteY5" fmla="*/ 116957 h 155868"/>
              <a:gd name="connsiteX6" fmla="*/ 147120 w 253902"/>
              <a:gd name="connsiteY6" fmla="*/ 107230 h 155868"/>
              <a:gd name="connsiteX7" fmla="*/ 161711 w 253902"/>
              <a:gd name="connsiteY7" fmla="*/ 102366 h 155868"/>
              <a:gd name="connsiteX8" fmla="*/ 195758 w 253902"/>
              <a:gd name="connsiteY8" fmla="*/ 82911 h 155868"/>
              <a:gd name="connsiteX9" fmla="*/ 226917 w 253902"/>
              <a:gd name="connsiteY9" fmla="*/ 72980 h 155868"/>
              <a:gd name="connsiteX10" fmla="*/ 253313 w 253902"/>
              <a:gd name="connsiteY10" fmla="*/ 48864 h 155868"/>
              <a:gd name="connsiteX11" fmla="*/ 200622 w 253902"/>
              <a:gd name="connsiteY11" fmla="*/ 44000 h 155868"/>
              <a:gd name="connsiteX12" fmla="*/ 161711 w 253902"/>
              <a:gd name="connsiteY12" fmla="*/ 39136 h 155868"/>
              <a:gd name="connsiteX13" fmla="*/ 132528 w 253902"/>
              <a:gd name="connsiteY13" fmla="*/ 29408 h 155868"/>
              <a:gd name="connsiteX14" fmla="*/ 98482 w 253902"/>
              <a:gd name="connsiteY14" fmla="*/ 19681 h 155868"/>
              <a:gd name="connsiteX15" fmla="*/ 83890 w 253902"/>
              <a:gd name="connsiteY15" fmla="*/ 9953 h 155868"/>
              <a:gd name="connsiteX16" fmla="*/ 54707 w 253902"/>
              <a:gd name="connsiteY16" fmla="*/ 225 h 155868"/>
              <a:gd name="connsiteX17" fmla="*/ 35049 w 253902"/>
              <a:gd name="connsiteY17" fmla="*/ 19478 h 155868"/>
              <a:gd name="connsiteX18" fmla="*/ 25321 w 253902"/>
              <a:gd name="connsiteY18" fmla="*/ 46279 h 155868"/>
              <a:gd name="connsiteX19" fmla="*/ 10933 w 253902"/>
              <a:gd name="connsiteY19" fmla="*/ 107230 h 155868"/>
              <a:gd name="connsiteX20" fmla="*/ 6069 w 253902"/>
              <a:gd name="connsiteY20" fmla="*/ 131549 h 155868"/>
              <a:gd name="connsiteX21" fmla="*/ 1205 w 253902"/>
              <a:gd name="connsiteY21" fmla="*/ 155868 h 155868"/>
              <a:gd name="connsiteX0" fmla="*/ 1205 w 253902"/>
              <a:gd name="connsiteY0" fmla="*/ 162911 h 162911"/>
              <a:gd name="connsiteX1" fmla="*/ 1205 w 253902"/>
              <a:gd name="connsiteY1" fmla="*/ 162911 h 162911"/>
              <a:gd name="connsiteX2" fmla="*/ 49843 w 253902"/>
              <a:gd name="connsiteY2" fmla="*/ 158047 h 162911"/>
              <a:gd name="connsiteX3" fmla="*/ 69299 w 253902"/>
              <a:gd name="connsiteY3" fmla="*/ 148320 h 162911"/>
              <a:gd name="connsiteX4" fmla="*/ 103345 w 253902"/>
              <a:gd name="connsiteY4" fmla="*/ 133728 h 162911"/>
              <a:gd name="connsiteX5" fmla="*/ 117937 w 253902"/>
              <a:gd name="connsiteY5" fmla="*/ 124000 h 162911"/>
              <a:gd name="connsiteX6" fmla="*/ 147120 w 253902"/>
              <a:gd name="connsiteY6" fmla="*/ 114273 h 162911"/>
              <a:gd name="connsiteX7" fmla="*/ 161711 w 253902"/>
              <a:gd name="connsiteY7" fmla="*/ 109409 h 162911"/>
              <a:gd name="connsiteX8" fmla="*/ 195758 w 253902"/>
              <a:gd name="connsiteY8" fmla="*/ 89954 h 162911"/>
              <a:gd name="connsiteX9" fmla="*/ 226917 w 253902"/>
              <a:gd name="connsiteY9" fmla="*/ 80023 h 162911"/>
              <a:gd name="connsiteX10" fmla="*/ 253313 w 253902"/>
              <a:gd name="connsiteY10" fmla="*/ 55907 h 162911"/>
              <a:gd name="connsiteX11" fmla="*/ 200622 w 253902"/>
              <a:gd name="connsiteY11" fmla="*/ 51043 h 162911"/>
              <a:gd name="connsiteX12" fmla="*/ 161711 w 253902"/>
              <a:gd name="connsiteY12" fmla="*/ 46179 h 162911"/>
              <a:gd name="connsiteX13" fmla="*/ 132528 w 253902"/>
              <a:gd name="connsiteY13" fmla="*/ 36451 h 162911"/>
              <a:gd name="connsiteX14" fmla="*/ 98482 w 253902"/>
              <a:gd name="connsiteY14" fmla="*/ 26724 h 162911"/>
              <a:gd name="connsiteX15" fmla="*/ 83890 w 253902"/>
              <a:gd name="connsiteY15" fmla="*/ 16996 h 162911"/>
              <a:gd name="connsiteX16" fmla="*/ 45182 w 253902"/>
              <a:gd name="connsiteY16" fmla="*/ 124 h 162911"/>
              <a:gd name="connsiteX17" fmla="*/ 35049 w 253902"/>
              <a:gd name="connsiteY17" fmla="*/ 26521 h 162911"/>
              <a:gd name="connsiteX18" fmla="*/ 25321 w 253902"/>
              <a:gd name="connsiteY18" fmla="*/ 53322 h 162911"/>
              <a:gd name="connsiteX19" fmla="*/ 10933 w 253902"/>
              <a:gd name="connsiteY19" fmla="*/ 114273 h 162911"/>
              <a:gd name="connsiteX20" fmla="*/ 6069 w 253902"/>
              <a:gd name="connsiteY20" fmla="*/ 138592 h 162911"/>
              <a:gd name="connsiteX21" fmla="*/ 1205 w 253902"/>
              <a:gd name="connsiteY21" fmla="*/ 162911 h 16291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32528 w 253902"/>
              <a:gd name="connsiteY13" fmla="*/ 36391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25385 w 253902"/>
              <a:gd name="connsiteY13" fmla="*/ 41153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32529 w 253902"/>
              <a:gd name="connsiteY13" fmla="*/ 41153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32529 w 253902"/>
              <a:gd name="connsiteY13" fmla="*/ 41153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48260 h 162851"/>
              <a:gd name="connsiteX4" fmla="*/ 103345 w 258583"/>
              <a:gd name="connsiteY4" fmla="*/ 133668 h 162851"/>
              <a:gd name="connsiteX5" fmla="*/ 117937 w 258583"/>
              <a:gd name="connsiteY5" fmla="*/ 123940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48260 h 162851"/>
              <a:gd name="connsiteX4" fmla="*/ 103345 w 258583"/>
              <a:gd name="connsiteY4" fmla="*/ 133668 h 162851"/>
              <a:gd name="connsiteX5" fmla="*/ 117937 w 258583"/>
              <a:gd name="connsiteY5" fmla="*/ 131084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48260 h 162851"/>
              <a:gd name="connsiteX4" fmla="*/ 103345 w 258583"/>
              <a:gd name="connsiteY4" fmla="*/ 140811 h 162851"/>
              <a:gd name="connsiteX5" fmla="*/ 117937 w 258583"/>
              <a:gd name="connsiteY5" fmla="*/ 131084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17937 w 258583"/>
              <a:gd name="connsiteY5" fmla="*/ 131084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22699 w 258583"/>
              <a:gd name="connsiteY5" fmla="*/ 138228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22699 w 258583"/>
              <a:gd name="connsiteY5" fmla="*/ 138228 h 162851"/>
              <a:gd name="connsiteX6" fmla="*/ 147120 w 258583"/>
              <a:gd name="connsiteY6" fmla="*/ 114213 h 162851"/>
              <a:gd name="connsiteX7" fmla="*/ 168855 w 258583"/>
              <a:gd name="connsiteY7" fmla="*/ 114111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22699 w 258583"/>
              <a:gd name="connsiteY5" fmla="*/ 138228 h 162851"/>
              <a:gd name="connsiteX6" fmla="*/ 147120 w 258583"/>
              <a:gd name="connsiteY6" fmla="*/ 126119 h 162851"/>
              <a:gd name="connsiteX7" fmla="*/ 168855 w 258583"/>
              <a:gd name="connsiteY7" fmla="*/ 114111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63"/>
              <a:gd name="connsiteY0" fmla="*/ 162851 h 162851"/>
              <a:gd name="connsiteX1" fmla="*/ 1205 w 258563"/>
              <a:gd name="connsiteY1" fmla="*/ 162851 h 162851"/>
              <a:gd name="connsiteX2" fmla="*/ 49843 w 258563"/>
              <a:gd name="connsiteY2" fmla="*/ 157987 h 162851"/>
              <a:gd name="connsiteX3" fmla="*/ 69299 w 258563"/>
              <a:gd name="connsiteY3" fmla="*/ 155404 h 162851"/>
              <a:gd name="connsiteX4" fmla="*/ 103345 w 258563"/>
              <a:gd name="connsiteY4" fmla="*/ 140811 h 162851"/>
              <a:gd name="connsiteX5" fmla="*/ 122699 w 258563"/>
              <a:gd name="connsiteY5" fmla="*/ 138228 h 162851"/>
              <a:gd name="connsiteX6" fmla="*/ 147120 w 258563"/>
              <a:gd name="connsiteY6" fmla="*/ 126119 h 162851"/>
              <a:gd name="connsiteX7" fmla="*/ 168855 w 258563"/>
              <a:gd name="connsiteY7" fmla="*/ 114111 h 162851"/>
              <a:gd name="connsiteX8" fmla="*/ 202901 w 258563"/>
              <a:gd name="connsiteY8" fmla="*/ 94657 h 162851"/>
              <a:gd name="connsiteX9" fmla="*/ 226917 w 258563"/>
              <a:gd name="connsiteY9" fmla="*/ 79963 h 162851"/>
              <a:gd name="connsiteX10" fmla="*/ 258076 w 258563"/>
              <a:gd name="connsiteY10" fmla="*/ 51085 h 162851"/>
              <a:gd name="connsiteX11" fmla="*/ 200622 w 258563"/>
              <a:gd name="connsiteY11" fmla="*/ 50983 h 162851"/>
              <a:gd name="connsiteX12" fmla="*/ 161711 w 258563"/>
              <a:gd name="connsiteY12" fmla="*/ 46119 h 162851"/>
              <a:gd name="connsiteX13" fmla="*/ 132529 w 258563"/>
              <a:gd name="connsiteY13" fmla="*/ 41153 h 162851"/>
              <a:gd name="connsiteX14" fmla="*/ 98482 w 258563"/>
              <a:gd name="connsiteY14" fmla="*/ 26664 h 162851"/>
              <a:gd name="connsiteX15" fmla="*/ 69603 w 258563"/>
              <a:gd name="connsiteY15" fmla="*/ 19318 h 162851"/>
              <a:gd name="connsiteX16" fmla="*/ 45182 w 258563"/>
              <a:gd name="connsiteY16" fmla="*/ 64 h 162851"/>
              <a:gd name="connsiteX17" fmla="*/ 35049 w 258563"/>
              <a:gd name="connsiteY17" fmla="*/ 26461 h 162851"/>
              <a:gd name="connsiteX18" fmla="*/ 25321 w 258563"/>
              <a:gd name="connsiteY18" fmla="*/ 53262 h 162851"/>
              <a:gd name="connsiteX19" fmla="*/ 10933 w 258563"/>
              <a:gd name="connsiteY19" fmla="*/ 114213 h 162851"/>
              <a:gd name="connsiteX20" fmla="*/ 6069 w 258563"/>
              <a:gd name="connsiteY20" fmla="*/ 138532 h 162851"/>
              <a:gd name="connsiteX21" fmla="*/ 1205 w 258563"/>
              <a:gd name="connsiteY21" fmla="*/ 162851 h 162851"/>
              <a:gd name="connsiteX0" fmla="*/ 1205 w 270347"/>
              <a:gd name="connsiteY0" fmla="*/ 162851 h 162851"/>
              <a:gd name="connsiteX1" fmla="*/ 1205 w 270347"/>
              <a:gd name="connsiteY1" fmla="*/ 162851 h 162851"/>
              <a:gd name="connsiteX2" fmla="*/ 49843 w 270347"/>
              <a:gd name="connsiteY2" fmla="*/ 157987 h 162851"/>
              <a:gd name="connsiteX3" fmla="*/ 69299 w 270347"/>
              <a:gd name="connsiteY3" fmla="*/ 155404 h 162851"/>
              <a:gd name="connsiteX4" fmla="*/ 103345 w 270347"/>
              <a:gd name="connsiteY4" fmla="*/ 140811 h 162851"/>
              <a:gd name="connsiteX5" fmla="*/ 122699 w 270347"/>
              <a:gd name="connsiteY5" fmla="*/ 138228 h 162851"/>
              <a:gd name="connsiteX6" fmla="*/ 147120 w 270347"/>
              <a:gd name="connsiteY6" fmla="*/ 126119 h 162851"/>
              <a:gd name="connsiteX7" fmla="*/ 168855 w 270347"/>
              <a:gd name="connsiteY7" fmla="*/ 114111 h 162851"/>
              <a:gd name="connsiteX8" fmla="*/ 202901 w 270347"/>
              <a:gd name="connsiteY8" fmla="*/ 94657 h 162851"/>
              <a:gd name="connsiteX9" fmla="*/ 226917 w 270347"/>
              <a:gd name="connsiteY9" fmla="*/ 79963 h 162851"/>
              <a:gd name="connsiteX10" fmla="*/ 269982 w 270347"/>
              <a:gd name="connsiteY10" fmla="*/ 48704 h 162851"/>
              <a:gd name="connsiteX11" fmla="*/ 200622 w 270347"/>
              <a:gd name="connsiteY11" fmla="*/ 50983 h 162851"/>
              <a:gd name="connsiteX12" fmla="*/ 161711 w 270347"/>
              <a:gd name="connsiteY12" fmla="*/ 46119 h 162851"/>
              <a:gd name="connsiteX13" fmla="*/ 132529 w 270347"/>
              <a:gd name="connsiteY13" fmla="*/ 41153 h 162851"/>
              <a:gd name="connsiteX14" fmla="*/ 98482 w 270347"/>
              <a:gd name="connsiteY14" fmla="*/ 26664 h 162851"/>
              <a:gd name="connsiteX15" fmla="*/ 69603 w 270347"/>
              <a:gd name="connsiteY15" fmla="*/ 19318 h 162851"/>
              <a:gd name="connsiteX16" fmla="*/ 45182 w 270347"/>
              <a:gd name="connsiteY16" fmla="*/ 64 h 162851"/>
              <a:gd name="connsiteX17" fmla="*/ 35049 w 270347"/>
              <a:gd name="connsiteY17" fmla="*/ 26461 h 162851"/>
              <a:gd name="connsiteX18" fmla="*/ 25321 w 270347"/>
              <a:gd name="connsiteY18" fmla="*/ 53262 h 162851"/>
              <a:gd name="connsiteX19" fmla="*/ 10933 w 270347"/>
              <a:gd name="connsiteY19" fmla="*/ 114213 h 162851"/>
              <a:gd name="connsiteX20" fmla="*/ 6069 w 270347"/>
              <a:gd name="connsiteY20" fmla="*/ 138532 h 162851"/>
              <a:gd name="connsiteX21" fmla="*/ 1205 w 270347"/>
              <a:gd name="connsiteY21" fmla="*/ 162851 h 162851"/>
              <a:gd name="connsiteX0" fmla="*/ 1205 w 270347"/>
              <a:gd name="connsiteY0" fmla="*/ 170830 h 170830"/>
              <a:gd name="connsiteX1" fmla="*/ 1205 w 270347"/>
              <a:gd name="connsiteY1" fmla="*/ 170830 h 170830"/>
              <a:gd name="connsiteX2" fmla="*/ 49843 w 270347"/>
              <a:gd name="connsiteY2" fmla="*/ 165966 h 170830"/>
              <a:gd name="connsiteX3" fmla="*/ 69299 w 270347"/>
              <a:gd name="connsiteY3" fmla="*/ 163383 h 170830"/>
              <a:gd name="connsiteX4" fmla="*/ 103345 w 270347"/>
              <a:gd name="connsiteY4" fmla="*/ 148790 h 170830"/>
              <a:gd name="connsiteX5" fmla="*/ 122699 w 270347"/>
              <a:gd name="connsiteY5" fmla="*/ 146207 h 170830"/>
              <a:gd name="connsiteX6" fmla="*/ 147120 w 270347"/>
              <a:gd name="connsiteY6" fmla="*/ 134098 h 170830"/>
              <a:gd name="connsiteX7" fmla="*/ 168855 w 270347"/>
              <a:gd name="connsiteY7" fmla="*/ 122090 h 170830"/>
              <a:gd name="connsiteX8" fmla="*/ 202901 w 270347"/>
              <a:gd name="connsiteY8" fmla="*/ 102636 h 170830"/>
              <a:gd name="connsiteX9" fmla="*/ 226917 w 270347"/>
              <a:gd name="connsiteY9" fmla="*/ 87942 h 170830"/>
              <a:gd name="connsiteX10" fmla="*/ 269982 w 270347"/>
              <a:gd name="connsiteY10" fmla="*/ 56683 h 170830"/>
              <a:gd name="connsiteX11" fmla="*/ 200622 w 270347"/>
              <a:gd name="connsiteY11" fmla="*/ 58962 h 170830"/>
              <a:gd name="connsiteX12" fmla="*/ 161711 w 270347"/>
              <a:gd name="connsiteY12" fmla="*/ 54098 h 170830"/>
              <a:gd name="connsiteX13" fmla="*/ 132529 w 270347"/>
              <a:gd name="connsiteY13" fmla="*/ 49132 h 170830"/>
              <a:gd name="connsiteX14" fmla="*/ 98482 w 270347"/>
              <a:gd name="connsiteY14" fmla="*/ 34643 h 170830"/>
              <a:gd name="connsiteX15" fmla="*/ 69603 w 270347"/>
              <a:gd name="connsiteY15" fmla="*/ 27297 h 170830"/>
              <a:gd name="connsiteX16" fmla="*/ 50514 w 270347"/>
              <a:gd name="connsiteY16" fmla="*/ 45 h 170830"/>
              <a:gd name="connsiteX17" fmla="*/ 35049 w 270347"/>
              <a:gd name="connsiteY17" fmla="*/ 34440 h 170830"/>
              <a:gd name="connsiteX18" fmla="*/ 25321 w 270347"/>
              <a:gd name="connsiteY18" fmla="*/ 61241 h 170830"/>
              <a:gd name="connsiteX19" fmla="*/ 10933 w 270347"/>
              <a:gd name="connsiteY19" fmla="*/ 122192 h 170830"/>
              <a:gd name="connsiteX20" fmla="*/ 6069 w 270347"/>
              <a:gd name="connsiteY20" fmla="*/ 146511 h 170830"/>
              <a:gd name="connsiteX21" fmla="*/ 1205 w 270347"/>
              <a:gd name="connsiteY21" fmla="*/ 170830 h 170830"/>
              <a:gd name="connsiteX0" fmla="*/ 1205 w 270347"/>
              <a:gd name="connsiteY0" fmla="*/ 171198 h 171198"/>
              <a:gd name="connsiteX1" fmla="*/ 1205 w 270347"/>
              <a:gd name="connsiteY1" fmla="*/ 171198 h 171198"/>
              <a:gd name="connsiteX2" fmla="*/ 49843 w 270347"/>
              <a:gd name="connsiteY2" fmla="*/ 166334 h 171198"/>
              <a:gd name="connsiteX3" fmla="*/ 69299 w 270347"/>
              <a:gd name="connsiteY3" fmla="*/ 163751 h 171198"/>
              <a:gd name="connsiteX4" fmla="*/ 103345 w 270347"/>
              <a:gd name="connsiteY4" fmla="*/ 149158 h 171198"/>
              <a:gd name="connsiteX5" fmla="*/ 122699 w 270347"/>
              <a:gd name="connsiteY5" fmla="*/ 146575 h 171198"/>
              <a:gd name="connsiteX6" fmla="*/ 147120 w 270347"/>
              <a:gd name="connsiteY6" fmla="*/ 134466 h 171198"/>
              <a:gd name="connsiteX7" fmla="*/ 168855 w 270347"/>
              <a:gd name="connsiteY7" fmla="*/ 122458 h 171198"/>
              <a:gd name="connsiteX8" fmla="*/ 202901 w 270347"/>
              <a:gd name="connsiteY8" fmla="*/ 103004 h 171198"/>
              <a:gd name="connsiteX9" fmla="*/ 226917 w 270347"/>
              <a:gd name="connsiteY9" fmla="*/ 88310 h 171198"/>
              <a:gd name="connsiteX10" fmla="*/ 269982 w 270347"/>
              <a:gd name="connsiteY10" fmla="*/ 57051 h 171198"/>
              <a:gd name="connsiteX11" fmla="*/ 200622 w 270347"/>
              <a:gd name="connsiteY11" fmla="*/ 59330 h 171198"/>
              <a:gd name="connsiteX12" fmla="*/ 161711 w 270347"/>
              <a:gd name="connsiteY12" fmla="*/ 54466 h 171198"/>
              <a:gd name="connsiteX13" fmla="*/ 132529 w 270347"/>
              <a:gd name="connsiteY13" fmla="*/ 49500 h 171198"/>
              <a:gd name="connsiteX14" fmla="*/ 98482 w 270347"/>
              <a:gd name="connsiteY14" fmla="*/ 35011 h 171198"/>
              <a:gd name="connsiteX15" fmla="*/ 85598 w 270347"/>
              <a:gd name="connsiteY15" fmla="*/ 17001 h 171198"/>
              <a:gd name="connsiteX16" fmla="*/ 50514 w 270347"/>
              <a:gd name="connsiteY16" fmla="*/ 413 h 171198"/>
              <a:gd name="connsiteX17" fmla="*/ 35049 w 270347"/>
              <a:gd name="connsiteY17" fmla="*/ 34808 h 171198"/>
              <a:gd name="connsiteX18" fmla="*/ 25321 w 270347"/>
              <a:gd name="connsiteY18" fmla="*/ 61609 h 171198"/>
              <a:gd name="connsiteX19" fmla="*/ 10933 w 270347"/>
              <a:gd name="connsiteY19" fmla="*/ 122560 h 171198"/>
              <a:gd name="connsiteX20" fmla="*/ 6069 w 270347"/>
              <a:gd name="connsiteY20" fmla="*/ 146879 h 171198"/>
              <a:gd name="connsiteX21" fmla="*/ 1205 w 270347"/>
              <a:gd name="connsiteY21" fmla="*/ 171198 h 171198"/>
              <a:gd name="connsiteX0" fmla="*/ 1205 w 270347"/>
              <a:gd name="connsiteY0" fmla="*/ 171198 h 171198"/>
              <a:gd name="connsiteX1" fmla="*/ 1205 w 270347"/>
              <a:gd name="connsiteY1" fmla="*/ 171198 h 171198"/>
              <a:gd name="connsiteX2" fmla="*/ 49843 w 270347"/>
              <a:gd name="connsiteY2" fmla="*/ 166334 h 171198"/>
              <a:gd name="connsiteX3" fmla="*/ 69299 w 270347"/>
              <a:gd name="connsiteY3" fmla="*/ 163751 h 171198"/>
              <a:gd name="connsiteX4" fmla="*/ 103345 w 270347"/>
              <a:gd name="connsiteY4" fmla="*/ 149158 h 171198"/>
              <a:gd name="connsiteX5" fmla="*/ 122699 w 270347"/>
              <a:gd name="connsiteY5" fmla="*/ 146575 h 171198"/>
              <a:gd name="connsiteX6" fmla="*/ 147120 w 270347"/>
              <a:gd name="connsiteY6" fmla="*/ 134466 h 171198"/>
              <a:gd name="connsiteX7" fmla="*/ 168855 w 270347"/>
              <a:gd name="connsiteY7" fmla="*/ 122458 h 171198"/>
              <a:gd name="connsiteX8" fmla="*/ 202901 w 270347"/>
              <a:gd name="connsiteY8" fmla="*/ 103004 h 171198"/>
              <a:gd name="connsiteX9" fmla="*/ 226917 w 270347"/>
              <a:gd name="connsiteY9" fmla="*/ 88310 h 171198"/>
              <a:gd name="connsiteX10" fmla="*/ 269982 w 270347"/>
              <a:gd name="connsiteY10" fmla="*/ 57051 h 171198"/>
              <a:gd name="connsiteX11" fmla="*/ 200622 w 270347"/>
              <a:gd name="connsiteY11" fmla="*/ 59330 h 171198"/>
              <a:gd name="connsiteX12" fmla="*/ 161711 w 270347"/>
              <a:gd name="connsiteY12" fmla="*/ 54466 h 171198"/>
              <a:gd name="connsiteX13" fmla="*/ 140527 w 270347"/>
              <a:gd name="connsiteY13" fmla="*/ 41502 h 171198"/>
              <a:gd name="connsiteX14" fmla="*/ 98482 w 270347"/>
              <a:gd name="connsiteY14" fmla="*/ 35011 h 171198"/>
              <a:gd name="connsiteX15" fmla="*/ 85598 w 270347"/>
              <a:gd name="connsiteY15" fmla="*/ 17001 h 171198"/>
              <a:gd name="connsiteX16" fmla="*/ 50514 w 270347"/>
              <a:gd name="connsiteY16" fmla="*/ 413 h 171198"/>
              <a:gd name="connsiteX17" fmla="*/ 35049 w 270347"/>
              <a:gd name="connsiteY17" fmla="*/ 34808 h 171198"/>
              <a:gd name="connsiteX18" fmla="*/ 25321 w 270347"/>
              <a:gd name="connsiteY18" fmla="*/ 61609 h 171198"/>
              <a:gd name="connsiteX19" fmla="*/ 10933 w 270347"/>
              <a:gd name="connsiteY19" fmla="*/ 122560 h 171198"/>
              <a:gd name="connsiteX20" fmla="*/ 6069 w 270347"/>
              <a:gd name="connsiteY20" fmla="*/ 146879 h 171198"/>
              <a:gd name="connsiteX21" fmla="*/ 1205 w 270347"/>
              <a:gd name="connsiteY21" fmla="*/ 171198 h 171198"/>
              <a:gd name="connsiteX0" fmla="*/ 1205 w 270347"/>
              <a:gd name="connsiteY0" fmla="*/ 171168 h 171168"/>
              <a:gd name="connsiteX1" fmla="*/ 1205 w 270347"/>
              <a:gd name="connsiteY1" fmla="*/ 171168 h 171168"/>
              <a:gd name="connsiteX2" fmla="*/ 49843 w 270347"/>
              <a:gd name="connsiteY2" fmla="*/ 166304 h 171168"/>
              <a:gd name="connsiteX3" fmla="*/ 69299 w 270347"/>
              <a:gd name="connsiteY3" fmla="*/ 163721 h 171168"/>
              <a:gd name="connsiteX4" fmla="*/ 103345 w 270347"/>
              <a:gd name="connsiteY4" fmla="*/ 149128 h 171168"/>
              <a:gd name="connsiteX5" fmla="*/ 122699 w 270347"/>
              <a:gd name="connsiteY5" fmla="*/ 146545 h 171168"/>
              <a:gd name="connsiteX6" fmla="*/ 147120 w 270347"/>
              <a:gd name="connsiteY6" fmla="*/ 134436 h 171168"/>
              <a:gd name="connsiteX7" fmla="*/ 168855 w 270347"/>
              <a:gd name="connsiteY7" fmla="*/ 122428 h 171168"/>
              <a:gd name="connsiteX8" fmla="*/ 202901 w 270347"/>
              <a:gd name="connsiteY8" fmla="*/ 102974 h 171168"/>
              <a:gd name="connsiteX9" fmla="*/ 226917 w 270347"/>
              <a:gd name="connsiteY9" fmla="*/ 88280 h 171168"/>
              <a:gd name="connsiteX10" fmla="*/ 269982 w 270347"/>
              <a:gd name="connsiteY10" fmla="*/ 57021 h 171168"/>
              <a:gd name="connsiteX11" fmla="*/ 200622 w 270347"/>
              <a:gd name="connsiteY11" fmla="*/ 59300 h 171168"/>
              <a:gd name="connsiteX12" fmla="*/ 161711 w 270347"/>
              <a:gd name="connsiteY12" fmla="*/ 54436 h 171168"/>
              <a:gd name="connsiteX13" fmla="*/ 140527 w 270347"/>
              <a:gd name="connsiteY13" fmla="*/ 41472 h 171168"/>
              <a:gd name="connsiteX14" fmla="*/ 106480 w 270347"/>
              <a:gd name="connsiteY14" fmla="*/ 26984 h 171168"/>
              <a:gd name="connsiteX15" fmla="*/ 85598 w 270347"/>
              <a:gd name="connsiteY15" fmla="*/ 16971 h 171168"/>
              <a:gd name="connsiteX16" fmla="*/ 50514 w 270347"/>
              <a:gd name="connsiteY16" fmla="*/ 383 h 171168"/>
              <a:gd name="connsiteX17" fmla="*/ 35049 w 270347"/>
              <a:gd name="connsiteY17" fmla="*/ 34778 h 171168"/>
              <a:gd name="connsiteX18" fmla="*/ 25321 w 270347"/>
              <a:gd name="connsiteY18" fmla="*/ 61579 h 171168"/>
              <a:gd name="connsiteX19" fmla="*/ 10933 w 270347"/>
              <a:gd name="connsiteY19" fmla="*/ 122530 h 171168"/>
              <a:gd name="connsiteX20" fmla="*/ 6069 w 270347"/>
              <a:gd name="connsiteY20" fmla="*/ 146849 h 171168"/>
              <a:gd name="connsiteX21" fmla="*/ 1205 w 270347"/>
              <a:gd name="connsiteY21" fmla="*/ 171168 h 171168"/>
              <a:gd name="connsiteX0" fmla="*/ 1205 w 270347"/>
              <a:gd name="connsiteY0" fmla="*/ 171168 h 171168"/>
              <a:gd name="connsiteX1" fmla="*/ 1205 w 270347"/>
              <a:gd name="connsiteY1" fmla="*/ 171168 h 171168"/>
              <a:gd name="connsiteX2" fmla="*/ 49843 w 270347"/>
              <a:gd name="connsiteY2" fmla="*/ 166304 h 171168"/>
              <a:gd name="connsiteX3" fmla="*/ 69299 w 270347"/>
              <a:gd name="connsiteY3" fmla="*/ 163721 h 171168"/>
              <a:gd name="connsiteX4" fmla="*/ 103345 w 270347"/>
              <a:gd name="connsiteY4" fmla="*/ 149128 h 171168"/>
              <a:gd name="connsiteX5" fmla="*/ 122699 w 270347"/>
              <a:gd name="connsiteY5" fmla="*/ 146545 h 171168"/>
              <a:gd name="connsiteX6" fmla="*/ 147120 w 270347"/>
              <a:gd name="connsiteY6" fmla="*/ 134436 h 171168"/>
              <a:gd name="connsiteX7" fmla="*/ 168855 w 270347"/>
              <a:gd name="connsiteY7" fmla="*/ 122428 h 171168"/>
              <a:gd name="connsiteX8" fmla="*/ 202901 w 270347"/>
              <a:gd name="connsiteY8" fmla="*/ 102974 h 171168"/>
              <a:gd name="connsiteX9" fmla="*/ 226917 w 270347"/>
              <a:gd name="connsiteY9" fmla="*/ 88280 h 171168"/>
              <a:gd name="connsiteX10" fmla="*/ 269982 w 270347"/>
              <a:gd name="connsiteY10" fmla="*/ 57021 h 171168"/>
              <a:gd name="connsiteX11" fmla="*/ 200622 w 270347"/>
              <a:gd name="connsiteY11" fmla="*/ 59300 h 171168"/>
              <a:gd name="connsiteX12" fmla="*/ 172375 w 270347"/>
              <a:gd name="connsiteY12" fmla="*/ 51770 h 171168"/>
              <a:gd name="connsiteX13" fmla="*/ 140527 w 270347"/>
              <a:gd name="connsiteY13" fmla="*/ 41472 h 171168"/>
              <a:gd name="connsiteX14" fmla="*/ 106480 w 270347"/>
              <a:gd name="connsiteY14" fmla="*/ 26984 h 171168"/>
              <a:gd name="connsiteX15" fmla="*/ 85598 w 270347"/>
              <a:gd name="connsiteY15" fmla="*/ 16971 h 171168"/>
              <a:gd name="connsiteX16" fmla="*/ 50514 w 270347"/>
              <a:gd name="connsiteY16" fmla="*/ 383 h 171168"/>
              <a:gd name="connsiteX17" fmla="*/ 35049 w 270347"/>
              <a:gd name="connsiteY17" fmla="*/ 34778 h 171168"/>
              <a:gd name="connsiteX18" fmla="*/ 25321 w 270347"/>
              <a:gd name="connsiteY18" fmla="*/ 61579 h 171168"/>
              <a:gd name="connsiteX19" fmla="*/ 10933 w 270347"/>
              <a:gd name="connsiteY19" fmla="*/ 122530 h 171168"/>
              <a:gd name="connsiteX20" fmla="*/ 6069 w 270347"/>
              <a:gd name="connsiteY20" fmla="*/ 146849 h 171168"/>
              <a:gd name="connsiteX21" fmla="*/ 1205 w 270347"/>
              <a:gd name="connsiteY21" fmla="*/ 171168 h 171168"/>
              <a:gd name="connsiteX0" fmla="*/ 1205 w 270080"/>
              <a:gd name="connsiteY0" fmla="*/ 171168 h 171168"/>
              <a:gd name="connsiteX1" fmla="*/ 1205 w 270080"/>
              <a:gd name="connsiteY1" fmla="*/ 171168 h 171168"/>
              <a:gd name="connsiteX2" fmla="*/ 49843 w 270080"/>
              <a:gd name="connsiteY2" fmla="*/ 166304 h 171168"/>
              <a:gd name="connsiteX3" fmla="*/ 69299 w 270080"/>
              <a:gd name="connsiteY3" fmla="*/ 163721 h 171168"/>
              <a:gd name="connsiteX4" fmla="*/ 103345 w 270080"/>
              <a:gd name="connsiteY4" fmla="*/ 149128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57021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1168"/>
              <a:gd name="connsiteX1" fmla="*/ 1205 w 270080"/>
              <a:gd name="connsiteY1" fmla="*/ 171168 h 171168"/>
              <a:gd name="connsiteX2" fmla="*/ 49843 w 270080"/>
              <a:gd name="connsiteY2" fmla="*/ 166304 h 171168"/>
              <a:gd name="connsiteX3" fmla="*/ 69299 w 270080"/>
              <a:gd name="connsiteY3" fmla="*/ 163721 h 171168"/>
              <a:gd name="connsiteX4" fmla="*/ 103345 w 270080"/>
              <a:gd name="connsiteY4" fmla="*/ 149128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46358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1168"/>
              <a:gd name="connsiteX1" fmla="*/ 1205 w 270080"/>
              <a:gd name="connsiteY1" fmla="*/ 171168 h 171168"/>
              <a:gd name="connsiteX2" fmla="*/ 49843 w 270080"/>
              <a:gd name="connsiteY2" fmla="*/ 166304 h 171168"/>
              <a:gd name="connsiteX3" fmla="*/ 69299 w 270080"/>
              <a:gd name="connsiteY3" fmla="*/ 163721 h 171168"/>
              <a:gd name="connsiteX4" fmla="*/ 103345 w 270080"/>
              <a:gd name="connsiteY4" fmla="*/ 159791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46358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1841"/>
              <a:gd name="connsiteX1" fmla="*/ 1205 w 270080"/>
              <a:gd name="connsiteY1" fmla="*/ 171168 h 171841"/>
              <a:gd name="connsiteX2" fmla="*/ 49843 w 270080"/>
              <a:gd name="connsiteY2" fmla="*/ 166304 h 171841"/>
              <a:gd name="connsiteX3" fmla="*/ 63968 w 270080"/>
              <a:gd name="connsiteY3" fmla="*/ 171718 h 171841"/>
              <a:gd name="connsiteX4" fmla="*/ 103345 w 270080"/>
              <a:gd name="connsiteY4" fmla="*/ 159791 h 171841"/>
              <a:gd name="connsiteX5" fmla="*/ 122699 w 270080"/>
              <a:gd name="connsiteY5" fmla="*/ 146545 h 171841"/>
              <a:gd name="connsiteX6" fmla="*/ 147120 w 270080"/>
              <a:gd name="connsiteY6" fmla="*/ 134436 h 171841"/>
              <a:gd name="connsiteX7" fmla="*/ 168855 w 270080"/>
              <a:gd name="connsiteY7" fmla="*/ 122428 h 171841"/>
              <a:gd name="connsiteX8" fmla="*/ 202901 w 270080"/>
              <a:gd name="connsiteY8" fmla="*/ 102974 h 171841"/>
              <a:gd name="connsiteX9" fmla="*/ 226917 w 270080"/>
              <a:gd name="connsiteY9" fmla="*/ 88280 h 171841"/>
              <a:gd name="connsiteX10" fmla="*/ 269982 w 270080"/>
              <a:gd name="connsiteY10" fmla="*/ 46358 h 171841"/>
              <a:gd name="connsiteX11" fmla="*/ 213951 w 270080"/>
              <a:gd name="connsiteY11" fmla="*/ 51302 h 171841"/>
              <a:gd name="connsiteX12" fmla="*/ 172375 w 270080"/>
              <a:gd name="connsiteY12" fmla="*/ 51770 h 171841"/>
              <a:gd name="connsiteX13" fmla="*/ 140527 w 270080"/>
              <a:gd name="connsiteY13" fmla="*/ 41472 h 171841"/>
              <a:gd name="connsiteX14" fmla="*/ 106480 w 270080"/>
              <a:gd name="connsiteY14" fmla="*/ 26984 h 171841"/>
              <a:gd name="connsiteX15" fmla="*/ 85598 w 270080"/>
              <a:gd name="connsiteY15" fmla="*/ 16971 h 171841"/>
              <a:gd name="connsiteX16" fmla="*/ 50514 w 270080"/>
              <a:gd name="connsiteY16" fmla="*/ 383 h 171841"/>
              <a:gd name="connsiteX17" fmla="*/ 35049 w 270080"/>
              <a:gd name="connsiteY17" fmla="*/ 34778 h 171841"/>
              <a:gd name="connsiteX18" fmla="*/ 25321 w 270080"/>
              <a:gd name="connsiteY18" fmla="*/ 61579 h 171841"/>
              <a:gd name="connsiteX19" fmla="*/ 10933 w 270080"/>
              <a:gd name="connsiteY19" fmla="*/ 122530 h 171841"/>
              <a:gd name="connsiteX20" fmla="*/ 6069 w 270080"/>
              <a:gd name="connsiteY20" fmla="*/ 146849 h 171841"/>
              <a:gd name="connsiteX21" fmla="*/ 1205 w 270080"/>
              <a:gd name="connsiteY21" fmla="*/ 171168 h 171841"/>
              <a:gd name="connsiteX0" fmla="*/ 1205 w 270080"/>
              <a:gd name="connsiteY0" fmla="*/ 171168 h 171168"/>
              <a:gd name="connsiteX1" fmla="*/ 1205 w 270080"/>
              <a:gd name="connsiteY1" fmla="*/ 171168 h 171168"/>
              <a:gd name="connsiteX2" fmla="*/ 49843 w 270080"/>
              <a:gd name="connsiteY2" fmla="*/ 166304 h 171168"/>
              <a:gd name="connsiteX3" fmla="*/ 87961 w 270080"/>
              <a:gd name="connsiteY3" fmla="*/ 158388 h 171168"/>
              <a:gd name="connsiteX4" fmla="*/ 103345 w 270080"/>
              <a:gd name="connsiteY4" fmla="*/ 159791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46358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2250"/>
              <a:gd name="connsiteX1" fmla="*/ 1205 w 270080"/>
              <a:gd name="connsiteY1" fmla="*/ 171168 h 172250"/>
              <a:gd name="connsiteX2" fmla="*/ 47178 w 270080"/>
              <a:gd name="connsiteY2" fmla="*/ 171636 h 172250"/>
              <a:gd name="connsiteX3" fmla="*/ 87961 w 270080"/>
              <a:gd name="connsiteY3" fmla="*/ 158388 h 172250"/>
              <a:gd name="connsiteX4" fmla="*/ 103345 w 270080"/>
              <a:gd name="connsiteY4" fmla="*/ 159791 h 172250"/>
              <a:gd name="connsiteX5" fmla="*/ 122699 w 270080"/>
              <a:gd name="connsiteY5" fmla="*/ 146545 h 172250"/>
              <a:gd name="connsiteX6" fmla="*/ 147120 w 270080"/>
              <a:gd name="connsiteY6" fmla="*/ 134436 h 172250"/>
              <a:gd name="connsiteX7" fmla="*/ 168855 w 270080"/>
              <a:gd name="connsiteY7" fmla="*/ 122428 h 172250"/>
              <a:gd name="connsiteX8" fmla="*/ 202901 w 270080"/>
              <a:gd name="connsiteY8" fmla="*/ 102974 h 172250"/>
              <a:gd name="connsiteX9" fmla="*/ 226917 w 270080"/>
              <a:gd name="connsiteY9" fmla="*/ 88280 h 172250"/>
              <a:gd name="connsiteX10" fmla="*/ 269982 w 270080"/>
              <a:gd name="connsiteY10" fmla="*/ 46358 h 172250"/>
              <a:gd name="connsiteX11" fmla="*/ 213951 w 270080"/>
              <a:gd name="connsiteY11" fmla="*/ 51302 h 172250"/>
              <a:gd name="connsiteX12" fmla="*/ 172375 w 270080"/>
              <a:gd name="connsiteY12" fmla="*/ 51770 h 172250"/>
              <a:gd name="connsiteX13" fmla="*/ 140527 w 270080"/>
              <a:gd name="connsiteY13" fmla="*/ 41472 h 172250"/>
              <a:gd name="connsiteX14" fmla="*/ 106480 w 270080"/>
              <a:gd name="connsiteY14" fmla="*/ 26984 h 172250"/>
              <a:gd name="connsiteX15" fmla="*/ 85598 w 270080"/>
              <a:gd name="connsiteY15" fmla="*/ 16971 h 172250"/>
              <a:gd name="connsiteX16" fmla="*/ 50514 w 270080"/>
              <a:gd name="connsiteY16" fmla="*/ 383 h 172250"/>
              <a:gd name="connsiteX17" fmla="*/ 35049 w 270080"/>
              <a:gd name="connsiteY17" fmla="*/ 34778 h 172250"/>
              <a:gd name="connsiteX18" fmla="*/ 25321 w 270080"/>
              <a:gd name="connsiteY18" fmla="*/ 61579 h 172250"/>
              <a:gd name="connsiteX19" fmla="*/ 10933 w 270080"/>
              <a:gd name="connsiteY19" fmla="*/ 122530 h 172250"/>
              <a:gd name="connsiteX20" fmla="*/ 6069 w 270080"/>
              <a:gd name="connsiteY20" fmla="*/ 146849 h 172250"/>
              <a:gd name="connsiteX21" fmla="*/ 1205 w 270080"/>
              <a:gd name="connsiteY21" fmla="*/ 171168 h 172250"/>
              <a:gd name="connsiteX0" fmla="*/ 1205 w 270080"/>
              <a:gd name="connsiteY0" fmla="*/ 171168 h 172250"/>
              <a:gd name="connsiteX1" fmla="*/ 1205 w 270080"/>
              <a:gd name="connsiteY1" fmla="*/ 171168 h 172250"/>
              <a:gd name="connsiteX2" fmla="*/ 47178 w 270080"/>
              <a:gd name="connsiteY2" fmla="*/ 171636 h 172250"/>
              <a:gd name="connsiteX3" fmla="*/ 87961 w 270080"/>
              <a:gd name="connsiteY3" fmla="*/ 158388 h 172250"/>
              <a:gd name="connsiteX4" fmla="*/ 103345 w 270080"/>
              <a:gd name="connsiteY4" fmla="*/ 159791 h 172250"/>
              <a:gd name="connsiteX5" fmla="*/ 122699 w 270080"/>
              <a:gd name="connsiteY5" fmla="*/ 146545 h 172250"/>
              <a:gd name="connsiteX6" fmla="*/ 147120 w 270080"/>
              <a:gd name="connsiteY6" fmla="*/ 134436 h 172250"/>
              <a:gd name="connsiteX7" fmla="*/ 168855 w 270080"/>
              <a:gd name="connsiteY7" fmla="*/ 122428 h 172250"/>
              <a:gd name="connsiteX8" fmla="*/ 202901 w 270080"/>
              <a:gd name="connsiteY8" fmla="*/ 102974 h 172250"/>
              <a:gd name="connsiteX9" fmla="*/ 226917 w 270080"/>
              <a:gd name="connsiteY9" fmla="*/ 88280 h 172250"/>
              <a:gd name="connsiteX10" fmla="*/ 269982 w 270080"/>
              <a:gd name="connsiteY10" fmla="*/ 46358 h 172250"/>
              <a:gd name="connsiteX11" fmla="*/ 213951 w 270080"/>
              <a:gd name="connsiteY11" fmla="*/ 51302 h 172250"/>
              <a:gd name="connsiteX12" fmla="*/ 172375 w 270080"/>
              <a:gd name="connsiteY12" fmla="*/ 51770 h 172250"/>
              <a:gd name="connsiteX13" fmla="*/ 140527 w 270080"/>
              <a:gd name="connsiteY13" fmla="*/ 41472 h 172250"/>
              <a:gd name="connsiteX14" fmla="*/ 106480 w 270080"/>
              <a:gd name="connsiteY14" fmla="*/ 26984 h 172250"/>
              <a:gd name="connsiteX15" fmla="*/ 85598 w 270080"/>
              <a:gd name="connsiteY15" fmla="*/ 16971 h 172250"/>
              <a:gd name="connsiteX16" fmla="*/ 50514 w 270080"/>
              <a:gd name="connsiteY16" fmla="*/ 383 h 172250"/>
              <a:gd name="connsiteX17" fmla="*/ 35049 w 270080"/>
              <a:gd name="connsiteY17" fmla="*/ 34778 h 172250"/>
              <a:gd name="connsiteX18" fmla="*/ 25321 w 270080"/>
              <a:gd name="connsiteY18" fmla="*/ 61579 h 172250"/>
              <a:gd name="connsiteX19" fmla="*/ 10933 w 270080"/>
              <a:gd name="connsiteY19" fmla="*/ 122530 h 172250"/>
              <a:gd name="connsiteX20" fmla="*/ 6069 w 270080"/>
              <a:gd name="connsiteY20" fmla="*/ 146849 h 172250"/>
              <a:gd name="connsiteX21" fmla="*/ 1205 w 270080"/>
              <a:gd name="connsiteY21" fmla="*/ 171168 h 172250"/>
              <a:gd name="connsiteX0" fmla="*/ 17 w 271558"/>
              <a:gd name="connsiteY0" fmla="*/ 189830 h 189830"/>
              <a:gd name="connsiteX1" fmla="*/ 2683 w 271558"/>
              <a:gd name="connsiteY1" fmla="*/ 171168 h 189830"/>
              <a:gd name="connsiteX2" fmla="*/ 48656 w 271558"/>
              <a:gd name="connsiteY2" fmla="*/ 171636 h 189830"/>
              <a:gd name="connsiteX3" fmla="*/ 89439 w 271558"/>
              <a:gd name="connsiteY3" fmla="*/ 158388 h 189830"/>
              <a:gd name="connsiteX4" fmla="*/ 104823 w 271558"/>
              <a:gd name="connsiteY4" fmla="*/ 159791 h 189830"/>
              <a:gd name="connsiteX5" fmla="*/ 124177 w 271558"/>
              <a:gd name="connsiteY5" fmla="*/ 146545 h 189830"/>
              <a:gd name="connsiteX6" fmla="*/ 148598 w 271558"/>
              <a:gd name="connsiteY6" fmla="*/ 134436 h 189830"/>
              <a:gd name="connsiteX7" fmla="*/ 170333 w 271558"/>
              <a:gd name="connsiteY7" fmla="*/ 122428 h 189830"/>
              <a:gd name="connsiteX8" fmla="*/ 204379 w 271558"/>
              <a:gd name="connsiteY8" fmla="*/ 102974 h 189830"/>
              <a:gd name="connsiteX9" fmla="*/ 228395 w 271558"/>
              <a:gd name="connsiteY9" fmla="*/ 88280 h 189830"/>
              <a:gd name="connsiteX10" fmla="*/ 271460 w 271558"/>
              <a:gd name="connsiteY10" fmla="*/ 46358 h 189830"/>
              <a:gd name="connsiteX11" fmla="*/ 215429 w 271558"/>
              <a:gd name="connsiteY11" fmla="*/ 51302 h 189830"/>
              <a:gd name="connsiteX12" fmla="*/ 173853 w 271558"/>
              <a:gd name="connsiteY12" fmla="*/ 51770 h 189830"/>
              <a:gd name="connsiteX13" fmla="*/ 142005 w 271558"/>
              <a:gd name="connsiteY13" fmla="*/ 41472 h 189830"/>
              <a:gd name="connsiteX14" fmla="*/ 107958 w 271558"/>
              <a:gd name="connsiteY14" fmla="*/ 26984 h 189830"/>
              <a:gd name="connsiteX15" fmla="*/ 87076 w 271558"/>
              <a:gd name="connsiteY15" fmla="*/ 16971 h 189830"/>
              <a:gd name="connsiteX16" fmla="*/ 51992 w 271558"/>
              <a:gd name="connsiteY16" fmla="*/ 383 h 189830"/>
              <a:gd name="connsiteX17" fmla="*/ 36527 w 271558"/>
              <a:gd name="connsiteY17" fmla="*/ 34778 h 189830"/>
              <a:gd name="connsiteX18" fmla="*/ 26799 w 271558"/>
              <a:gd name="connsiteY18" fmla="*/ 61579 h 189830"/>
              <a:gd name="connsiteX19" fmla="*/ 12411 w 271558"/>
              <a:gd name="connsiteY19" fmla="*/ 122530 h 189830"/>
              <a:gd name="connsiteX20" fmla="*/ 7547 w 271558"/>
              <a:gd name="connsiteY20" fmla="*/ 146849 h 189830"/>
              <a:gd name="connsiteX21" fmla="*/ 17 w 271558"/>
              <a:gd name="connsiteY21" fmla="*/ 189830 h 189830"/>
              <a:gd name="connsiteX0" fmla="*/ 17 w 271558"/>
              <a:gd name="connsiteY0" fmla="*/ 189830 h 189830"/>
              <a:gd name="connsiteX1" fmla="*/ 2683 w 271558"/>
              <a:gd name="connsiteY1" fmla="*/ 171168 h 189830"/>
              <a:gd name="connsiteX2" fmla="*/ 67317 w 271558"/>
              <a:gd name="connsiteY2" fmla="*/ 163639 h 189830"/>
              <a:gd name="connsiteX3" fmla="*/ 89439 w 271558"/>
              <a:gd name="connsiteY3" fmla="*/ 158388 h 189830"/>
              <a:gd name="connsiteX4" fmla="*/ 104823 w 271558"/>
              <a:gd name="connsiteY4" fmla="*/ 159791 h 189830"/>
              <a:gd name="connsiteX5" fmla="*/ 124177 w 271558"/>
              <a:gd name="connsiteY5" fmla="*/ 146545 h 189830"/>
              <a:gd name="connsiteX6" fmla="*/ 148598 w 271558"/>
              <a:gd name="connsiteY6" fmla="*/ 134436 h 189830"/>
              <a:gd name="connsiteX7" fmla="*/ 170333 w 271558"/>
              <a:gd name="connsiteY7" fmla="*/ 122428 h 189830"/>
              <a:gd name="connsiteX8" fmla="*/ 204379 w 271558"/>
              <a:gd name="connsiteY8" fmla="*/ 102974 h 189830"/>
              <a:gd name="connsiteX9" fmla="*/ 228395 w 271558"/>
              <a:gd name="connsiteY9" fmla="*/ 88280 h 189830"/>
              <a:gd name="connsiteX10" fmla="*/ 271460 w 271558"/>
              <a:gd name="connsiteY10" fmla="*/ 46358 h 189830"/>
              <a:gd name="connsiteX11" fmla="*/ 215429 w 271558"/>
              <a:gd name="connsiteY11" fmla="*/ 51302 h 189830"/>
              <a:gd name="connsiteX12" fmla="*/ 173853 w 271558"/>
              <a:gd name="connsiteY12" fmla="*/ 51770 h 189830"/>
              <a:gd name="connsiteX13" fmla="*/ 142005 w 271558"/>
              <a:gd name="connsiteY13" fmla="*/ 41472 h 189830"/>
              <a:gd name="connsiteX14" fmla="*/ 107958 w 271558"/>
              <a:gd name="connsiteY14" fmla="*/ 26984 h 189830"/>
              <a:gd name="connsiteX15" fmla="*/ 87076 w 271558"/>
              <a:gd name="connsiteY15" fmla="*/ 16971 h 189830"/>
              <a:gd name="connsiteX16" fmla="*/ 51992 w 271558"/>
              <a:gd name="connsiteY16" fmla="*/ 383 h 189830"/>
              <a:gd name="connsiteX17" fmla="*/ 36527 w 271558"/>
              <a:gd name="connsiteY17" fmla="*/ 34778 h 189830"/>
              <a:gd name="connsiteX18" fmla="*/ 26799 w 271558"/>
              <a:gd name="connsiteY18" fmla="*/ 61579 h 189830"/>
              <a:gd name="connsiteX19" fmla="*/ 12411 w 271558"/>
              <a:gd name="connsiteY19" fmla="*/ 122530 h 189830"/>
              <a:gd name="connsiteX20" fmla="*/ 7547 w 271558"/>
              <a:gd name="connsiteY20" fmla="*/ 146849 h 189830"/>
              <a:gd name="connsiteX21" fmla="*/ 17 w 271558"/>
              <a:gd name="connsiteY21"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7317 w 271558"/>
              <a:gd name="connsiteY3" fmla="*/ 163639 h 189830"/>
              <a:gd name="connsiteX4" fmla="*/ 89439 w 271558"/>
              <a:gd name="connsiteY4" fmla="*/ 158388 h 189830"/>
              <a:gd name="connsiteX5" fmla="*/ 104823 w 271558"/>
              <a:gd name="connsiteY5" fmla="*/ 159791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4823 w 271558"/>
              <a:gd name="connsiteY5" fmla="*/ 159791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4823 w 271558"/>
              <a:gd name="connsiteY5" fmla="*/ 167789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2157 w 271558"/>
              <a:gd name="connsiteY5" fmla="*/ 138464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2157 w 271558"/>
              <a:gd name="connsiteY5" fmla="*/ 138464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10154 w 271558"/>
              <a:gd name="connsiteY5" fmla="*/ 151793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1558" h="189830">
                <a:moveTo>
                  <a:pt x="17" y="189830"/>
                </a:moveTo>
                <a:lnTo>
                  <a:pt x="2683" y="171168"/>
                </a:lnTo>
                <a:cubicBezTo>
                  <a:pt x="6419" y="168011"/>
                  <a:pt x="11663" y="188136"/>
                  <a:pt x="22435" y="186881"/>
                </a:cubicBezTo>
                <a:cubicBezTo>
                  <a:pt x="33207" y="185626"/>
                  <a:pt x="53484" y="181717"/>
                  <a:pt x="64651" y="176968"/>
                </a:cubicBezTo>
                <a:cubicBezTo>
                  <a:pt x="75818" y="172219"/>
                  <a:pt x="81855" y="162584"/>
                  <a:pt x="89439" y="158388"/>
                </a:cubicBezTo>
                <a:cubicBezTo>
                  <a:pt x="97023" y="154192"/>
                  <a:pt x="104364" y="153767"/>
                  <a:pt x="110154" y="151793"/>
                </a:cubicBezTo>
                <a:cubicBezTo>
                  <a:pt x="115944" y="149819"/>
                  <a:pt x="117770" y="149438"/>
                  <a:pt x="124177" y="146545"/>
                </a:cubicBezTo>
                <a:cubicBezTo>
                  <a:pt x="130584" y="143652"/>
                  <a:pt x="140905" y="138456"/>
                  <a:pt x="148598" y="134436"/>
                </a:cubicBezTo>
                <a:cubicBezTo>
                  <a:pt x="156291" y="130417"/>
                  <a:pt x="161036" y="127672"/>
                  <a:pt x="170333" y="122428"/>
                </a:cubicBezTo>
                <a:cubicBezTo>
                  <a:pt x="179630" y="117184"/>
                  <a:pt x="183755" y="116723"/>
                  <a:pt x="204379" y="102974"/>
                </a:cubicBezTo>
                <a:cubicBezTo>
                  <a:pt x="207622" y="96489"/>
                  <a:pt x="217215" y="97716"/>
                  <a:pt x="228395" y="88280"/>
                </a:cubicBezTo>
                <a:cubicBezTo>
                  <a:pt x="239575" y="78844"/>
                  <a:pt x="273621" y="52521"/>
                  <a:pt x="271460" y="46358"/>
                </a:cubicBezTo>
                <a:cubicBezTo>
                  <a:pt x="269299" y="40195"/>
                  <a:pt x="231697" y="50400"/>
                  <a:pt x="215429" y="51302"/>
                </a:cubicBezTo>
                <a:cubicBezTo>
                  <a:pt x="199161" y="52204"/>
                  <a:pt x="186823" y="53391"/>
                  <a:pt x="173853" y="51770"/>
                </a:cubicBezTo>
                <a:cubicBezTo>
                  <a:pt x="164125" y="48527"/>
                  <a:pt x="152987" y="45603"/>
                  <a:pt x="142005" y="41472"/>
                </a:cubicBezTo>
                <a:cubicBezTo>
                  <a:pt x="131023" y="37341"/>
                  <a:pt x="117113" y="31068"/>
                  <a:pt x="107958" y="26984"/>
                </a:cubicBezTo>
                <a:cubicBezTo>
                  <a:pt x="98803" y="22901"/>
                  <a:pt x="96404" y="21405"/>
                  <a:pt x="87076" y="16971"/>
                </a:cubicBezTo>
                <a:cubicBezTo>
                  <a:pt x="77748" y="12537"/>
                  <a:pt x="60417" y="-2585"/>
                  <a:pt x="51992" y="383"/>
                </a:cubicBezTo>
                <a:cubicBezTo>
                  <a:pt x="43567" y="3351"/>
                  <a:pt x="40726" y="24579"/>
                  <a:pt x="36527" y="34778"/>
                </a:cubicBezTo>
                <a:cubicBezTo>
                  <a:pt x="32328" y="44977"/>
                  <a:pt x="30818" y="46954"/>
                  <a:pt x="26799" y="61579"/>
                </a:cubicBezTo>
                <a:cubicBezTo>
                  <a:pt x="22780" y="76204"/>
                  <a:pt x="14793" y="99899"/>
                  <a:pt x="12411" y="122530"/>
                </a:cubicBezTo>
                <a:cubicBezTo>
                  <a:pt x="11546" y="130751"/>
                  <a:pt x="10161" y="139006"/>
                  <a:pt x="7547" y="146849"/>
                </a:cubicBezTo>
                <a:cubicBezTo>
                  <a:pt x="-2906" y="178207"/>
                  <a:pt x="828" y="185777"/>
                  <a:pt x="17" y="189830"/>
                </a:cubicBezTo>
                <a:close/>
              </a:path>
            </a:pathLst>
          </a:custGeom>
          <a:solidFill>
            <a:schemeClr val="bg2"/>
          </a:solidFill>
          <a:ln>
            <a:solidFill>
              <a:srgbClr val="0604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nake Pointer">
            <a:extLst>
              <a:ext uri="{FF2B5EF4-FFF2-40B4-BE49-F238E27FC236}">
                <a16:creationId xmlns:a16="http://schemas.microsoft.com/office/drawing/2014/main" id="{23522137-1C63-94F2-F866-9D6C02943599}"/>
              </a:ext>
            </a:extLst>
          </p:cNvPr>
          <p:cNvSpPr txBox="1"/>
          <p:nvPr/>
        </p:nvSpPr>
        <p:spPr>
          <a:xfrm>
            <a:off x="7364730" y="2831585"/>
            <a:ext cx="518160" cy="369332"/>
          </a:xfrm>
          <a:prstGeom prst="rect">
            <a:avLst/>
          </a:prstGeom>
          <a:noFill/>
          <a:scene3d>
            <a:camera prst="orthographicFront">
              <a:rot lat="0" lon="10800000" rev="0"/>
            </a:camera>
            <a:lightRig rig="threePt" dir="t"/>
          </a:scene3d>
        </p:spPr>
        <p:txBody>
          <a:bodyPr wrap="square" rtlCol="0">
            <a:spAutoFit/>
          </a:bodyPr>
          <a:lstStyle/>
          <a:p>
            <a:r>
              <a:rPr lang="en-US" dirty="0"/>
              <a:t>🐍</a:t>
            </a:r>
          </a:p>
        </p:txBody>
      </p:sp>
      <p:sp>
        <p:nvSpPr>
          <p:cNvPr id="15" name="Rectangle 14">
            <a:extLst>
              <a:ext uri="{FF2B5EF4-FFF2-40B4-BE49-F238E27FC236}">
                <a16:creationId xmlns:a16="http://schemas.microsoft.com/office/drawing/2014/main" id="{1DDDA97E-B4F8-0B8F-FDFB-AC62F21CDD92}"/>
              </a:ext>
            </a:extLst>
          </p:cNvPr>
          <p:cNvSpPr/>
          <p:nvPr/>
        </p:nvSpPr>
        <p:spPr>
          <a:xfrm>
            <a:off x="8058150" y="2831585"/>
            <a:ext cx="1260591" cy="369332"/>
          </a:xfrm>
          <a:prstGeom prst="rect">
            <a:avLst/>
          </a:prstGeom>
          <a:solidFill>
            <a:srgbClr val="FFDD00">
              <a:alpha val="25098"/>
            </a:srgbClr>
          </a:solidFill>
          <a:ln w="38100">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21804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2" grpId="0" animBg="1"/>
      <p:bldP spid="13" grpId="0" animBg="1"/>
      <p:bldP spid="14" grpId="0"/>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838200" y="365125"/>
            <a:ext cx="10515600" cy="1325563"/>
          </a:xfrm>
        </p:spPr>
        <p:txBody>
          <a:bodyPr/>
          <a:lstStyle/>
          <a:p>
            <a:r>
              <a:rPr lang="en-US" b="1" dirty="0"/>
              <a:t>Python Executes Instructions</a:t>
            </a:r>
          </a:p>
        </p:txBody>
      </p:sp>
      <p:sp>
        <p:nvSpPr>
          <p:cNvPr id="6" name="Rectangle 5">
            <a:extLst>
              <a:ext uri="{FF2B5EF4-FFF2-40B4-BE49-F238E27FC236}">
                <a16:creationId xmlns:a16="http://schemas.microsoft.com/office/drawing/2014/main" id="{5C69BDA2-36B2-66FC-5C41-C5451CCBCEC6}"/>
              </a:ext>
            </a:extLst>
          </p:cNvPr>
          <p:cNvSpPr/>
          <p:nvPr/>
        </p:nvSpPr>
        <p:spPr>
          <a:xfrm>
            <a:off x="7661910" y="1690688"/>
            <a:ext cx="3691890" cy="2846070"/>
          </a:xfrm>
          <a:prstGeom prst="rect">
            <a:avLst/>
          </a:prstGeom>
          <a:ln w="28575">
            <a:noFill/>
          </a:ln>
          <a:effectLst>
            <a:glow rad="228600">
              <a:schemeClr val="accent2">
                <a:satMod val="175000"/>
                <a:alpha val="40000"/>
              </a:schemeClr>
            </a:glow>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chemeClr val="bg1"/>
                </a:solidFill>
                <a:latin typeface="Future TimeSplitters" panose="02000500000000000000" pitchFamily="2" charset="0"/>
              </a:rPr>
              <a:t>Magical Scroll</a:t>
            </a:r>
          </a:p>
          <a:p>
            <a:endParaRPr lang="en-US" sz="2400" dirty="0">
              <a:solidFill>
                <a:schemeClr val="bg1"/>
              </a:solidFill>
            </a:endParaRPr>
          </a:p>
          <a:p>
            <a:pPr marL="342900" indent="-342900">
              <a:buAutoNum type="arabicPeriod"/>
            </a:pPr>
            <a:r>
              <a:rPr lang="en-US" sz="2400" dirty="0">
                <a:solidFill>
                  <a:schemeClr val="bg1"/>
                </a:solidFill>
              </a:rPr>
              <a:t>Say “Hi”</a:t>
            </a:r>
          </a:p>
          <a:p>
            <a:pPr marL="342900" indent="-342900">
              <a:buAutoNum type="arabicPeriod"/>
            </a:pPr>
            <a:r>
              <a:rPr lang="en-US" sz="2400" dirty="0">
                <a:solidFill>
                  <a:schemeClr val="bg1"/>
                </a:solidFill>
              </a:rPr>
              <a:t>Sleep for 5 seconds</a:t>
            </a:r>
          </a:p>
          <a:p>
            <a:pPr marL="342900" indent="-342900">
              <a:buAutoNum type="arabicPeriod"/>
            </a:pPr>
            <a:r>
              <a:rPr lang="en-US" sz="2400" dirty="0">
                <a:solidFill>
                  <a:schemeClr val="bg1"/>
                </a:solidFill>
              </a:rPr>
              <a:t>Calculate 4+4</a:t>
            </a:r>
          </a:p>
          <a:p>
            <a:pPr marL="342900" indent="-342900">
              <a:buAutoNum type="arabicPeriod"/>
            </a:pPr>
            <a:r>
              <a:rPr lang="en-US" sz="2400" dirty="0">
                <a:solidFill>
                  <a:schemeClr val="bg1"/>
                </a:solidFill>
              </a:rPr>
              <a:t>Do a flip</a:t>
            </a:r>
          </a:p>
        </p:txBody>
      </p:sp>
      <p:pic>
        <p:nvPicPr>
          <p:cNvPr id="2052" name="Picture 4" descr="I Just Really Like Snakes Ok Funny Snake Reptile Python Tote Bag by EQ  Designs - Pixels">
            <a:extLst>
              <a:ext uri="{FF2B5EF4-FFF2-40B4-BE49-F238E27FC236}">
                <a16:creationId xmlns:a16="http://schemas.microsoft.com/office/drawing/2014/main" id="{FFE8714D-8D74-E70B-4D03-53BE1ED274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77" t="4127" r="20453" b="30210"/>
          <a:stretch/>
        </p:blipFill>
        <p:spPr bwMode="auto">
          <a:xfrm>
            <a:off x="304801" y="2421775"/>
            <a:ext cx="3580014" cy="437803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DC117D92-DFC5-E6C6-6CD6-6CA2BE336C13}"/>
              </a:ext>
            </a:extLst>
          </p:cNvPr>
          <p:cNvSpPr/>
          <p:nvPr/>
        </p:nvSpPr>
        <p:spPr>
          <a:xfrm>
            <a:off x="1669133" y="2781643"/>
            <a:ext cx="339704" cy="293204"/>
          </a:xfrm>
          <a:prstGeom prst="ellipse">
            <a:avLst/>
          </a:prstGeom>
          <a:solidFill>
            <a:srgbClr val="8CC6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a:t>
            </a:r>
          </a:p>
        </p:txBody>
      </p:sp>
      <p:sp>
        <p:nvSpPr>
          <p:cNvPr id="7" name="Oval 6">
            <a:extLst>
              <a:ext uri="{FF2B5EF4-FFF2-40B4-BE49-F238E27FC236}">
                <a16:creationId xmlns:a16="http://schemas.microsoft.com/office/drawing/2014/main" id="{BA8EA303-2AC5-BCAB-F37F-F8C6526391A0}"/>
              </a:ext>
            </a:extLst>
          </p:cNvPr>
          <p:cNvSpPr/>
          <p:nvPr/>
        </p:nvSpPr>
        <p:spPr>
          <a:xfrm>
            <a:off x="2208972" y="2706351"/>
            <a:ext cx="339704" cy="368496"/>
          </a:xfrm>
          <a:prstGeom prst="ellipse">
            <a:avLst/>
          </a:prstGeom>
          <a:solidFill>
            <a:srgbClr val="8CC6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a:t>
            </a:r>
          </a:p>
        </p:txBody>
      </p:sp>
      <p:sp>
        <p:nvSpPr>
          <p:cNvPr id="8" name="TextBox 7">
            <a:extLst>
              <a:ext uri="{FF2B5EF4-FFF2-40B4-BE49-F238E27FC236}">
                <a16:creationId xmlns:a16="http://schemas.microsoft.com/office/drawing/2014/main" id="{D6CDF306-0B97-5F13-B2D2-D38F92BDD3F0}"/>
              </a:ext>
            </a:extLst>
          </p:cNvPr>
          <p:cNvSpPr txBox="1"/>
          <p:nvPr/>
        </p:nvSpPr>
        <p:spPr>
          <a:xfrm>
            <a:off x="2363901" y="1990378"/>
            <a:ext cx="369550" cy="584775"/>
          </a:xfrm>
          <a:prstGeom prst="rect">
            <a:avLst/>
          </a:prstGeom>
          <a:noFill/>
        </p:spPr>
        <p:txBody>
          <a:bodyPr wrap="square" rtlCol="0">
            <a:spAutoFit/>
          </a:bodyPr>
          <a:lstStyle/>
          <a:p>
            <a:r>
              <a:rPr lang="en-US" sz="3200" b="1" dirty="0">
                <a:solidFill>
                  <a:srgbClr val="CADF7B"/>
                </a:solidFill>
                <a:latin typeface="Future TimeSplitters" panose="02000500000000000000" pitchFamily="2" charset="0"/>
              </a:rPr>
              <a:t>z</a:t>
            </a:r>
          </a:p>
        </p:txBody>
      </p:sp>
      <p:sp>
        <p:nvSpPr>
          <p:cNvPr id="9" name="TextBox 8">
            <a:extLst>
              <a:ext uri="{FF2B5EF4-FFF2-40B4-BE49-F238E27FC236}">
                <a16:creationId xmlns:a16="http://schemas.microsoft.com/office/drawing/2014/main" id="{23D1FFD7-A952-5A66-B633-A0ADCB1DCDF0}"/>
              </a:ext>
            </a:extLst>
          </p:cNvPr>
          <p:cNvSpPr txBox="1"/>
          <p:nvPr/>
        </p:nvSpPr>
        <p:spPr>
          <a:xfrm>
            <a:off x="2048596" y="1690688"/>
            <a:ext cx="369550" cy="769441"/>
          </a:xfrm>
          <a:prstGeom prst="rect">
            <a:avLst/>
          </a:prstGeom>
          <a:noFill/>
        </p:spPr>
        <p:txBody>
          <a:bodyPr wrap="square" rtlCol="0">
            <a:spAutoFit/>
          </a:bodyPr>
          <a:lstStyle/>
          <a:p>
            <a:r>
              <a:rPr lang="en-US" sz="4400" b="1" dirty="0">
                <a:solidFill>
                  <a:srgbClr val="CADF7B"/>
                </a:solidFill>
                <a:latin typeface="Future TimeSplitters" panose="02000500000000000000" pitchFamily="2" charset="0"/>
              </a:rPr>
              <a:t>z</a:t>
            </a:r>
          </a:p>
        </p:txBody>
      </p:sp>
      <p:sp>
        <p:nvSpPr>
          <p:cNvPr id="10" name="TextBox 9">
            <a:extLst>
              <a:ext uri="{FF2B5EF4-FFF2-40B4-BE49-F238E27FC236}">
                <a16:creationId xmlns:a16="http://schemas.microsoft.com/office/drawing/2014/main" id="{BF986041-FFC4-4F95-3B96-A0495FE2BB9C}"/>
              </a:ext>
            </a:extLst>
          </p:cNvPr>
          <p:cNvSpPr txBox="1"/>
          <p:nvPr/>
        </p:nvSpPr>
        <p:spPr>
          <a:xfrm>
            <a:off x="2404130" y="1261516"/>
            <a:ext cx="369550" cy="1015663"/>
          </a:xfrm>
          <a:prstGeom prst="rect">
            <a:avLst/>
          </a:prstGeom>
          <a:noFill/>
        </p:spPr>
        <p:txBody>
          <a:bodyPr wrap="square" rtlCol="0">
            <a:spAutoFit/>
          </a:bodyPr>
          <a:lstStyle/>
          <a:p>
            <a:r>
              <a:rPr lang="en-US" sz="6000" b="1" dirty="0">
                <a:solidFill>
                  <a:srgbClr val="CADF7B"/>
                </a:solidFill>
                <a:latin typeface="Future TimeSplitters" panose="02000500000000000000" pitchFamily="2" charset="0"/>
              </a:rPr>
              <a:t>z</a:t>
            </a:r>
          </a:p>
        </p:txBody>
      </p:sp>
      <p:sp>
        <p:nvSpPr>
          <p:cNvPr id="3" name="Snake Pointer">
            <a:extLst>
              <a:ext uri="{FF2B5EF4-FFF2-40B4-BE49-F238E27FC236}">
                <a16:creationId xmlns:a16="http://schemas.microsoft.com/office/drawing/2014/main" id="{19BBD00A-FACA-ED2E-9873-E3493C635EAF}"/>
              </a:ext>
            </a:extLst>
          </p:cNvPr>
          <p:cNvSpPr txBox="1"/>
          <p:nvPr/>
        </p:nvSpPr>
        <p:spPr>
          <a:xfrm>
            <a:off x="7364730" y="3206234"/>
            <a:ext cx="518160" cy="369332"/>
          </a:xfrm>
          <a:prstGeom prst="rect">
            <a:avLst/>
          </a:prstGeom>
          <a:noFill/>
          <a:scene3d>
            <a:camera prst="orthographicFront">
              <a:rot lat="0" lon="10800000" rev="0"/>
            </a:camera>
            <a:lightRig rig="threePt" dir="t"/>
          </a:scene3d>
          <a:sp3d/>
        </p:spPr>
        <p:txBody>
          <a:bodyPr wrap="square" rtlCol="0">
            <a:spAutoFit/>
          </a:bodyPr>
          <a:lstStyle/>
          <a:p>
            <a:r>
              <a:rPr lang="en-US" dirty="0"/>
              <a:t>🐍</a:t>
            </a:r>
          </a:p>
        </p:txBody>
      </p:sp>
      <p:sp>
        <p:nvSpPr>
          <p:cNvPr id="14" name="Highlight">
            <a:extLst>
              <a:ext uri="{FF2B5EF4-FFF2-40B4-BE49-F238E27FC236}">
                <a16:creationId xmlns:a16="http://schemas.microsoft.com/office/drawing/2014/main" id="{F058AD21-21FD-A58D-6799-572F454FB782}"/>
              </a:ext>
            </a:extLst>
          </p:cNvPr>
          <p:cNvSpPr/>
          <p:nvPr/>
        </p:nvSpPr>
        <p:spPr>
          <a:xfrm>
            <a:off x="8067675" y="3183493"/>
            <a:ext cx="2943225" cy="369332"/>
          </a:xfrm>
          <a:prstGeom prst="rect">
            <a:avLst/>
          </a:prstGeom>
          <a:solidFill>
            <a:srgbClr val="FFDD00">
              <a:alpha val="25098"/>
            </a:srgbClr>
          </a:solidFill>
          <a:ln w="38100">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2430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par>
                                <p:cTn id="12" presetID="22" presetClass="entr" presetSubtype="1" fill="hold" grpId="0" nodeType="withEffect">
                                  <p:stCondLst>
                                    <p:cond delay="10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par>
                                <p:cTn id="15" presetID="42" presetClass="entr" presetSubtype="0" fill="hold" grpId="0" nodeType="withEffect">
                                  <p:stCondLst>
                                    <p:cond delay="4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14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anim calcmode="lin" valueType="num">
                                      <p:cBhvr>
                                        <p:cTn id="24" dur="500" fill="hold"/>
                                        <p:tgtEl>
                                          <p:spTgt spid="9"/>
                                        </p:tgtEl>
                                        <p:attrNameLst>
                                          <p:attrName>ppt_x</p:attrName>
                                        </p:attrNameLst>
                                      </p:cBhvr>
                                      <p:tavLst>
                                        <p:tav tm="0">
                                          <p:val>
                                            <p:strVal val="#ppt_x"/>
                                          </p:val>
                                        </p:tav>
                                        <p:tav tm="100000">
                                          <p:val>
                                            <p:strVal val="#ppt_x"/>
                                          </p:val>
                                        </p:tav>
                                      </p:tavLst>
                                    </p:anim>
                                    <p:anim calcmode="lin" valueType="num">
                                      <p:cBhvr>
                                        <p:cTn id="25" dur="5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1900"/>
                            </p:stCondLst>
                            <p:childTnLst>
                              <p:par>
                                <p:cTn id="27" presetID="42"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P spid="10"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838200" y="365125"/>
            <a:ext cx="10515600" cy="1325563"/>
          </a:xfrm>
        </p:spPr>
        <p:txBody>
          <a:bodyPr/>
          <a:lstStyle/>
          <a:p>
            <a:r>
              <a:rPr lang="en-US" b="1" dirty="0"/>
              <a:t>Python Executes Instructions</a:t>
            </a:r>
          </a:p>
        </p:txBody>
      </p:sp>
      <p:sp>
        <p:nvSpPr>
          <p:cNvPr id="6" name="Rectangle 5">
            <a:extLst>
              <a:ext uri="{FF2B5EF4-FFF2-40B4-BE49-F238E27FC236}">
                <a16:creationId xmlns:a16="http://schemas.microsoft.com/office/drawing/2014/main" id="{5C69BDA2-36B2-66FC-5C41-C5451CCBCEC6}"/>
              </a:ext>
            </a:extLst>
          </p:cNvPr>
          <p:cNvSpPr/>
          <p:nvPr/>
        </p:nvSpPr>
        <p:spPr>
          <a:xfrm>
            <a:off x="7661910" y="1690688"/>
            <a:ext cx="3691890" cy="2846070"/>
          </a:xfrm>
          <a:prstGeom prst="rect">
            <a:avLst/>
          </a:prstGeom>
          <a:ln w="28575">
            <a:noFill/>
          </a:ln>
          <a:effectLst>
            <a:glow rad="228600">
              <a:schemeClr val="accent2">
                <a:satMod val="175000"/>
                <a:alpha val="40000"/>
              </a:schemeClr>
            </a:glow>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chemeClr val="bg1"/>
                </a:solidFill>
                <a:latin typeface="Future TimeSplitters" panose="02000500000000000000" pitchFamily="2" charset="0"/>
              </a:rPr>
              <a:t>Magical Scroll</a:t>
            </a:r>
          </a:p>
          <a:p>
            <a:endParaRPr lang="en-US" sz="2400" dirty="0">
              <a:solidFill>
                <a:schemeClr val="bg1"/>
              </a:solidFill>
            </a:endParaRPr>
          </a:p>
          <a:p>
            <a:pPr marL="342900" indent="-342900">
              <a:buAutoNum type="arabicPeriod"/>
            </a:pPr>
            <a:r>
              <a:rPr lang="en-US" sz="2400" dirty="0">
                <a:solidFill>
                  <a:schemeClr val="bg1"/>
                </a:solidFill>
              </a:rPr>
              <a:t>Say “Hi”</a:t>
            </a:r>
          </a:p>
          <a:p>
            <a:pPr marL="342900" indent="-342900">
              <a:buAutoNum type="arabicPeriod"/>
            </a:pPr>
            <a:r>
              <a:rPr lang="en-US" sz="2400" dirty="0">
                <a:solidFill>
                  <a:schemeClr val="bg1"/>
                </a:solidFill>
              </a:rPr>
              <a:t>Sleep for 5 seconds</a:t>
            </a:r>
          </a:p>
          <a:p>
            <a:pPr marL="342900" indent="-342900">
              <a:buAutoNum type="arabicPeriod"/>
            </a:pPr>
            <a:r>
              <a:rPr lang="en-US" sz="2400" dirty="0">
                <a:solidFill>
                  <a:schemeClr val="bg1"/>
                </a:solidFill>
              </a:rPr>
              <a:t>Calculate 4+4</a:t>
            </a:r>
          </a:p>
          <a:p>
            <a:pPr marL="342900" indent="-342900">
              <a:buAutoNum type="arabicPeriod"/>
            </a:pPr>
            <a:r>
              <a:rPr lang="en-US" sz="2400" dirty="0">
                <a:solidFill>
                  <a:schemeClr val="bg1"/>
                </a:solidFill>
              </a:rPr>
              <a:t>Do a flip</a:t>
            </a:r>
          </a:p>
        </p:txBody>
      </p:sp>
      <p:pic>
        <p:nvPicPr>
          <p:cNvPr id="2052" name="Picture 4" descr="I Just Really Like Snakes Ok Funny Snake Reptile Python Tote Bag by EQ  Designs - Pixels">
            <a:extLst>
              <a:ext uri="{FF2B5EF4-FFF2-40B4-BE49-F238E27FC236}">
                <a16:creationId xmlns:a16="http://schemas.microsoft.com/office/drawing/2014/main" id="{FFE8714D-8D74-E70B-4D03-53BE1ED274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77" t="4127" r="20453" b="30210"/>
          <a:stretch/>
        </p:blipFill>
        <p:spPr bwMode="auto">
          <a:xfrm>
            <a:off x="304801" y="2421775"/>
            <a:ext cx="3580014" cy="4378036"/>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Oval 10">
            <a:extLst>
              <a:ext uri="{FF2B5EF4-FFF2-40B4-BE49-F238E27FC236}">
                <a16:creationId xmlns:a16="http://schemas.microsoft.com/office/drawing/2014/main" id="{C052DB91-3627-487D-9CD8-6F5363584137}"/>
              </a:ext>
            </a:extLst>
          </p:cNvPr>
          <p:cNvSpPr/>
          <p:nvPr/>
        </p:nvSpPr>
        <p:spPr>
          <a:xfrm>
            <a:off x="3373756" y="1598931"/>
            <a:ext cx="2617470" cy="1578292"/>
          </a:xfrm>
          <a:prstGeom prst="wedgeEllipseCallout">
            <a:avLst>
              <a:gd name="adj1" fmla="val -60648"/>
              <a:gd name="adj2" fmla="val 42861"/>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5400" dirty="0"/>
              <a:t>8</a:t>
            </a:r>
          </a:p>
        </p:txBody>
      </p:sp>
      <p:sp>
        <p:nvSpPr>
          <p:cNvPr id="12" name="Freeform: Shape 11">
            <a:extLst>
              <a:ext uri="{FF2B5EF4-FFF2-40B4-BE49-F238E27FC236}">
                <a16:creationId xmlns:a16="http://schemas.microsoft.com/office/drawing/2014/main" id="{72D8D264-B3C0-D092-6CC2-B68C5D8560D4}"/>
              </a:ext>
            </a:extLst>
          </p:cNvPr>
          <p:cNvSpPr/>
          <p:nvPr/>
        </p:nvSpPr>
        <p:spPr>
          <a:xfrm>
            <a:off x="1678628" y="3416122"/>
            <a:ext cx="266351" cy="178146"/>
          </a:xfrm>
          <a:custGeom>
            <a:avLst/>
            <a:gdLst>
              <a:gd name="connsiteX0" fmla="*/ 0 w 243192"/>
              <a:gd name="connsiteY0" fmla="*/ 58543 h 180138"/>
              <a:gd name="connsiteX1" fmla="*/ 0 w 243192"/>
              <a:gd name="connsiteY1" fmla="*/ 58543 h 180138"/>
              <a:gd name="connsiteX2" fmla="*/ 34047 w 243192"/>
              <a:gd name="connsiteY2" fmla="*/ 97453 h 180138"/>
              <a:gd name="connsiteX3" fmla="*/ 48639 w 243192"/>
              <a:gd name="connsiteY3" fmla="*/ 116909 h 180138"/>
              <a:gd name="connsiteX4" fmla="*/ 87549 w 243192"/>
              <a:gd name="connsiteY4" fmla="*/ 141228 h 180138"/>
              <a:gd name="connsiteX5" fmla="*/ 111868 w 243192"/>
              <a:gd name="connsiteY5" fmla="*/ 155819 h 180138"/>
              <a:gd name="connsiteX6" fmla="*/ 136187 w 243192"/>
              <a:gd name="connsiteY6" fmla="*/ 160683 h 180138"/>
              <a:gd name="connsiteX7" fmla="*/ 165370 w 243192"/>
              <a:gd name="connsiteY7" fmla="*/ 170411 h 180138"/>
              <a:gd name="connsiteX8" fmla="*/ 214009 w 243192"/>
              <a:gd name="connsiteY8" fmla="*/ 180138 h 180138"/>
              <a:gd name="connsiteX9" fmla="*/ 223736 w 243192"/>
              <a:gd name="connsiteY9" fmla="*/ 160683 h 180138"/>
              <a:gd name="connsiteX10" fmla="*/ 233464 w 243192"/>
              <a:gd name="connsiteY10" fmla="*/ 63406 h 180138"/>
              <a:gd name="connsiteX11" fmla="*/ 243192 w 243192"/>
              <a:gd name="connsiteY11" fmla="*/ 24496 h 180138"/>
              <a:gd name="connsiteX12" fmla="*/ 238328 w 243192"/>
              <a:gd name="connsiteY12" fmla="*/ 5041 h 180138"/>
              <a:gd name="connsiteX13" fmla="*/ 199417 w 243192"/>
              <a:gd name="connsiteY13" fmla="*/ 9904 h 180138"/>
              <a:gd name="connsiteX14" fmla="*/ 160507 w 243192"/>
              <a:gd name="connsiteY14" fmla="*/ 39087 h 180138"/>
              <a:gd name="connsiteX15" fmla="*/ 145915 w 243192"/>
              <a:gd name="connsiteY15" fmla="*/ 48815 h 180138"/>
              <a:gd name="connsiteX16" fmla="*/ 131324 w 243192"/>
              <a:gd name="connsiteY16" fmla="*/ 53679 h 180138"/>
              <a:gd name="connsiteX17" fmla="*/ 111868 w 243192"/>
              <a:gd name="connsiteY17" fmla="*/ 58543 h 180138"/>
              <a:gd name="connsiteX18" fmla="*/ 97277 w 243192"/>
              <a:gd name="connsiteY18" fmla="*/ 63406 h 180138"/>
              <a:gd name="connsiteX19" fmla="*/ 0 w 243192"/>
              <a:gd name="connsiteY19" fmla="*/ 58543 h 180138"/>
              <a:gd name="connsiteX0" fmla="*/ 0 w 243284"/>
              <a:gd name="connsiteY0" fmla="*/ 75279 h 196874"/>
              <a:gd name="connsiteX1" fmla="*/ 0 w 243284"/>
              <a:gd name="connsiteY1" fmla="*/ 75279 h 196874"/>
              <a:gd name="connsiteX2" fmla="*/ 34047 w 243284"/>
              <a:gd name="connsiteY2" fmla="*/ 114189 h 196874"/>
              <a:gd name="connsiteX3" fmla="*/ 48639 w 243284"/>
              <a:gd name="connsiteY3" fmla="*/ 133645 h 196874"/>
              <a:gd name="connsiteX4" fmla="*/ 87549 w 243284"/>
              <a:gd name="connsiteY4" fmla="*/ 157964 h 196874"/>
              <a:gd name="connsiteX5" fmla="*/ 111868 w 243284"/>
              <a:gd name="connsiteY5" fmla="*/ 172555 h 196874"/>
              <a:gd name="connsiteX6" fmla="*/ 136187 w 243284"/>
              <a:gd name="connsiteY6" fmla="*/ 177419 h 196874"/>
              <a:gd name="connsiteX7" fmla="*/ 165370 w 243284"/>
              <a:gd name="connsiteY7" fmla="*/ 187147 h 196874"/>
              <a:gd name="connsiteX8" fmla="*/ 214009 w 243284"/>
              <a:gd name="connsiteY8" fmla="*/ 196874 h 196874"/>
              <a:gd name="connsiteX9" fmla="*/ 223736 w 243284"/>
              <a:gd name="connsiteY9" fmla="*/ 177419 h 196874"/>
              <a:gd name="connsiteX10" fmla="*/ 233464 w 243284"/>
              <a:gd name="connsiteY10" fmla="*/ 80142 h 196874"/>
              <a:gd name="connsiteX11" fmla="*/ 243192 w 243284"/>
              <a:gd name="connsiteY11" fmla="*/ 41232 h 196874"/>
              <a:gd name="connsiteX12" fmla="*/ 226799 w 243284"/>
              <a:gd name="connsiteY12" fmla="*/ 3070 h 196874"/>
              <a:gd name="connsiteX13" fmla="*/ 199417 w 243284"/>
              <a:gd name="connsiteY13" fmla="*/ 26640 h 196874"/>
              <a:gd name="connsiteX14" fmla="*/ 160507 w 243284"/>
              <a:gd name="connsiteY14" fmla="*/ 55823 h 196874"/>
              <a:gd name="connsiteX15" fmla="*/ 145915 w 243284"/>
              <a:gd name="connsiteY15" fmla="*/ 65551 h 196874"/>
              <a:gd name="connsiteX16" fmla="*/ 131324 w 243284"/>
              <a:gd name="connsiteY16" fmla="*/ 70415 h 196874"/>
              <a:gd name="connsiteX17" fmla="*/ 111868 w 243284"/>
              <a:gd name="connsiteY17" fmla="*/ 75279 h 196874"/>
              <a:gd name="connsiteX18" fmla="*/ 97277 w 243284"/>
              <a:gd name="connsiteY18" fmla="*/ 80142 h 196874"/>
              <a:gd name="connsiteX19" fmla="*/ 0 w 243284"/>
              <a:gd name="connsiteY19" fmla="*/ 75279 h 196874"/>
              <a:gd name="connsiteX0" fmla="*/ 0 w 233606"/>
              <a:gd name="connsiteY0" fmla="*/ 72612 h 194207"/>
              <a:gd name="connsiteX1" fmla="*/ 0 w 233606"/>
              <a:gd name="connsiteY1" fmla="*/ 72612 h 194207"/>
              <a:gd name="connsiteX2" fmla="*/ 34047 w 233606"/>
              <a:gd name="connsiteY2" fmla="*/ 111522 h 194207"/>
              <a:gd name="connsiteX3" fmla="*/ 48639 w 233606"/>
              <a:gd name="connsiteY3" fmla="*/ 130978 h 194207"/>
              <a:gd name="connsiteX4" fmla="*/ 87549 w 233606"/>
              <a:gd name="connsiteY4" fmla="*/ 155297 h 194207"/>
              <a:gd name="connsiteX5" fmla="*/ 111868 w 233606"/>
              <a:gd name="connsiteY5" fmla="*/ 169888 h 194207"/>
              <a:gd name="connsiteX6" fmla="*/ 136187 w 233606"/>
              <a:gd name="connsiteY6" fmla="*/ 174752 h 194207"/>
              <a:gd name="connsiteX7" fmla="*/ 165370 w 233606"/>
              <a:gd name="connsiteY7" fmla="*/ 184480 h 194207"/>
              <a:gd name="connsiteX8" fmla="*/ 214009 w 233606"/>
              <a:gd name="connsiteY8" fmla="*/ 194207 h 194207"/>
              <a:gd name="connsiteX9" fmla="*/ 223736 w 233606"/>
              <a:gd name="connsiteY9" fmla="*/ 174752 h 194207"/>
              <a:gd name="connsiteX10" fmla="*/ 233464 w 233606"/>
              <a:gd name="connsiteY10" fmla="*/ 77475 h 194207"/>
              <a:gd name="connsiteX11" fmla="*/ 229357 w 233606"/>
              <a:gd name="connsiteY11" fmla="*/ 43910 h 194207"/>
              <a:gd name="connsiteX12" fmla="*/ 226799 w 233606"/>
              <a:gd name="connsiteY12" fmla="*/ 403 h 194207"/>
              <a:gd name="connsiteX13" fmla="*/ 199417 w 233606"/>
              <a:gd name="connsiteY13" fmla="*/ 23973 h 194207"/>
              <a:gd name="connsiteX14" fmla="*/ 160507 w 233606"/>
              <a:gd name="connsiteY14" fmla="*/ 53156 h 194207"/>
              <a:gd name="connsiteX15" fmla="*/ 145915 w 233606"/>
              <a:gd name="connsiteY15" fmla="*/ 62884 h 194207"/>
              <a:gd name="connsiteX16" fmla="*/ 131324 w 233606"/>
              <a:gd name="connsiteY16" fmla="*/ 67748 h 194207"/>
              <a:gd name="connsiteX17" fmla="*/ 111868 w 233606"/>
              <a:gd name="connsiteY17" fmla="*/ 72612 h 194207"/>
              <a:gd name="connsiteX18" fmla="*/ 97277 w 233606"/>
              <a:gd name="connsiteY18" fmla="*/ 77475 h 194207"/>
              <a:gd name="connsiteX19" fmla="*/ 0 w 233606"/>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23736 w 230114"/>
              <a:gd name="connsiteY9" fmla="*/ 174752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09900 w 230114"/>
              <a:gd name="connsiteY9" fmla="*/ 169406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09900 w 230114"/>
              <a:gd name="connsiteY9" fmla="*/ 169406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2206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2206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6817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2306 w 230114"/>
              <a:gd name="connsiteY0" fmla="*/ 6192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6817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2306 w 230114"/>
              <a:gd name="connsiteY19" fmla="*/ 61922 h 194207"/>
              <a:gd name="connsiteX0" fmla="*/ 2306 w 230114"/>
              <a:gd name="connsiteY0" fmla="*/ 61922 h 199551"/>
              <a:gd name="connsiteX1" fmla="*/ 0 w 230114"/>
              <a:gd name="connsiteY1" fmla="*/ 72612 h 199551"/>
              <a:gd name="connsiteX2" fmla="*/ 34047 w 230114"/>
              <a:gd name="connsiteY2" fmla="*/ 111522 h 199551"/>
              <a:gd name="connsiteX3" fmla="*/ 48639 w 230114"/>
              <a:gd name="connsiteY3" fmla="*/ 130978 h 199551"/>
              <a:gd name="connsiteX4" fmla="*/ 87549 w 230114"/>
              <a:gd name="connsiteY4" fmla="*/ 155297 h 199551"/>
              <a:gd name="connsiteX5" fmla="*/ 111868 w 230114"/>
              <a:gd name="connsiteY5" fmla="*/ 169888 h 199551"/>
              <a:gd name="connsiteX6" fmla="*/ 136187 w 230114"/>
              <a:gd name="connsiteY6" fmla="*/ 174752 h 199551"/>
              <a:gd name="connsiteX7" fmla="*/ 165370 w 230114"/>
              <a:gd name="connsiteY7" fmla="*/ 184480 h 199551"/>
              <a:gd name="connsiteX8" fmla="*/ 204785 w 230114"/>
              <a:gd name="connsiteY8" fmla="*/ 199551 h 199551"/>
              <a:gd name="connsiteX9" fmla="*/ 216817 w 230114"/>
              <a:gd name="connsiteY9" fmla="*/ 121301 h 199551"/>
              <a:gd name="connsiteX10" fmla="*/ 224240 w 230114"/>
              <a:gd name="connsiteY10" fmla="*/ 74802 h 199551"/>
              <a:gd name="connsiteX11" fmla="*/ 229357 w 230114"/>
              <a:gd name="connsiteY11" fmla="*/ 43910 h 199551"/>
              <a:gd name="connsiteX12" fmla="*/ 226799 w 230114"/>
              <a:gd name="connsiteY12" fmla="*/ 403 h 199551"/>
              <a:gd name="connsiteX13" fmla="*/ 199417 w 230114"/>
              <a:gd name="connsiteY13" fmla="*/ 23973 h 199551"/>
              <a:gd name="connsiteX14" fmla="*/ 160507 w 230114"/>
              <a:gd name="connsiteY14" fmla="*/ 53156 h 199551"/>
              <a:gd name="connsiteX15" fmla="*/ 145915 w 230114"/>
              <a:gd name="connsiteY15" fmla="*/ 62884 h 199551"/>
              <a:gd name="connsiteX16" fmla="*/ 131324 w 230114"/>
              <a:gd name="connsiteY16" fmla="*/ 67748 h 199551"/>
              <a:gd name="connsiteX17" fmla="*/ 111868 w 230114"/>
              <a:gd name="connsiteY17" fmla="*/ 72612 h 199551"/>
              <a:gd name="connsiteX18" fmla="*/ 97277 w 230114"/>
              <a:gd name="connsiteY18" fmla="*/ 77475 h 199551"/>
              <a:gd name="connsiteX19" fmla="*/ 2306 w 230114"/>
              <a:gd name="connsiteY19" fmla="*/ 61922 h 199551"/>
              <a:gd name="connsiteX0" fmla="*/ 2306 w 230253"/>
              <a:gd name="connsiteY0" fmla="*/ 62306 h 199935"/>
              <a:gd name="connsiteX1" fmla="*/ 0 w 230253"/>
              <a:gd name="connsiteY1" fmla="*/ 72996 h 199935"/>
              <a:gd name="connsiteX2" fmla="*/ 34047 w 230253"/>
              <a:gd name="connsiteY2" fmla="*/ 111906 h 199935"/>
              <a:gd name="connsiteX3" fmla="*/ 48639 w 230253"/>
              <a:gd name="connsiteY3" fmla="*/ 131362 h 199935"/>
              <a:gd name="connsiteX4" fmla="*/ 87549 w 230253"/>
              <a:gd name="connsiteY4" fmla="*/ 155681 h 199935"/>
              <a:gd name="connsiteX5" fmla="*/ 111868 w 230253"/>
              <a:gd name="connsiteY5" fmla="*/ 170272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2306 w 230253"/>
              <a:gd name="connsiteY0" fmla="*/ 62306 h 199935"/>
              <a:gd name="connsiteX1" fmla="*/ 0 w 230253"/>
              <a:gd name="connsiteY1" fmla="*/ 72996 h 199935"/>
              <a:gd name="connsiteX2" fmla="*/ 34047 w 230253"/>
              <a:gd name="connsiteY2" fmla="*/ 111906 h 199935"/>
              <a:gd name="connsiteX3" fmla="*/ 48639 w 230253"/>
              <a:gd name="connsiteY3" fmla="*/ 131362 h 199935"/>
              <a:gd name="connsiteX4" fmla="*/ 87549 w 230253"/>
              <a:gd name="connsiteY4" fmla="*/ 155681 h 199935"/>
              <a:gd name="connsiteX5" fmla="*/ 102645 w 230253"/>
              <a:gd name="connsiteY5" fmla="*/ 156909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2306 w 230253"/>
              <a:gd name="connsiteY0" fmla="*/ 62306 h 199935"/>
              <a:gd name="connsiteX1" fmla="*/ 0 w 230253"/>
              <a:gd name="connsiteY1" fmla="*/ 72996 h 199935"/>
              <a:gd name="connsiteX2" fmla="*/ 34047 w 230253"/>
              <a:gd name="connsiteY2" fmla="*/ 111906 h 199935"/>
              <a:gd name="connsiteX3" fmla="*/ 57863 w 230253"/>
              <a:gd name="connsiteY3" fmla="*/ 131362 h 199935"/>
              <a:gd name="connsiteX4" fmla="*/ 87549 w 230253"/>
              <a:gd name="connsiteY4" fmla="*/ 155681 h 199935"/>
              <a:gd name="connsiteX5" fmla="*/ 102645 w 230253"/>
              <a:gd name="connsiteY5" fmla="*/ 156909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2306 w 230253"/>
              <a:gd name="connsiteY0" fmla="*/ 62306 h 199935"/>
              <a:gd name="connsiteX1" fmla="*/ 0 w 230253"/>
              <a:gd name="connsiteY1" fmla="*/ 72996 h 199935"/>
              <a:gd name="connsiteX2" fmla="*/ 34047 w 230253"/>
              <a:gd name="connsiteY2" fmla="*/ 111906 h 199935"/>
              <a:gd name="connsiteX3" fmla="*/ 57863 w 230253"/>
              <a:gd name="connsiteY3" fmla="*/ 131362 h 199935"/>
              <a:gd name="connsiteX4" fmla="*/ 87549 w 230253"/>
              <a:gd name="connsiteY4" fmla="*/ 155681 h 199935"/>
              <a:gd name="connsiteX5" fmla="*/ 100338 w 230253"/>
              <a:gd name="connsiteY5" fmla="*/ 164926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0 w 257925"/>
              <a:gd name="connsiteY0" fmla="*/ 30236 h 199935"/>
              <a:gd name="connsiteX1" fmla="*/ 27672 w 257925"/>
              <a:gd name="connsiteY1" fmla="*/ 72996 h 199935"/>
              <a:gd name="connsiteX2" fmla="*/ 61719 w 257925"/>
              <a:gd name="connsiteY2" fmla="*/ 111906 h 199935"/>
              <a:gd name="connsiteX3" fmla="*/ 85535 w 257925"/>
              <a:gd name="connsiteY3" fmla="*/ 131362 h 199935"/>
              <a:gd name="connsiteX4" fmla="*/ 115221 w 257925"/>
              <a:gd name="connsiteY4" fmla="*/ 155681 h 199935"/>
              <a:gd name="connsiteX5" fmla="*/ 128010 w 257925"/>
              <a:gd name="connsiteY5" fmla="*/ 164926 h 199935"/>
              <a:gd name="connsiteX6" fmla="*/ 163859 w 257925"/>
              <a:gd name="connsiteY6" fmla="*/ 175136 h 199935"/>
              <a:gd name="connsiteX7" fmla="*/ 193042 w 257925"/>
              <a:gd name="connsiteY7" fmla="*/ 184864 h 199935"/>
              <a:gd name="connsiteX8" fmla="*/ 232457 w 257925"/>
              <a:gd name="connsiteY8" fmla="*/ 199935 h 199935"/>
              <a:gd name="connsiteX9" fmla="*/ 244489 w 257925"/>
              <a:gd name="connsiteY9" fmla="*/ 121685 h 199935"/>
              <a:gd name="connsiteX10" fmla="*/ 251912 w 257925"/>
              <a:gd name="connsiteY10" fmla="*/ 75186 h 199935"/>
              <a:gd name="connsiteX11" fmla="*/ 257029 w 257925"/>
              <a:gd name="connsiteY11" fmla="*/ 44294 h 199935"/>
              <a:gd name="connsiteX12" fmla="*/ 254471 w 257925"/>
              <a:gd name="connsiteY12" fmla="*/ 787 h 199935"/>
              <a:gd name="connsiteX13" fmla="*/ 224782 w 257925"/>
              <a:gd name="connsiteY13" fmla="*/ 19012 h 199935"/>
              <a:gd name="connsiteX14" fmla="*/ 188179 w 257925"/>
              <a:gd name="connsiteY14" fmla="*/ 53540 h 199935"/>
              <a:gd name="connsiteX15" fmla="*/ 173587 w 257925"/>
              <a:gd name="connsiteY15" fmla="*/ 63268 h 199935"/>
              <a:gd name="connsiteX16" fmla="*/ 158996 w 257925"/>
              <a:gd name="connsiteY16" fmla="*/ 68132 h 199935"/>
              <a:gd name="connsiteX17" fmla="*/ 139540 w 257925"/>
              <a:gd name="connsiteY17" fmla="*/ 72996 h 199935"/>
              <a:gd name="connsiteX18" fmla="*/ 124949 w 257925"/>
              <a:gd name="connsiteY18" fmla="*/ 77859 h 199935"/>
              <a:gd name="connsiteX19" fmla="*/ 0 w 257925"/>
              <a:gd name="connsiteY19" fmla="*/ 30236 h 19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925" h="199935">
                <a:moveTo>
                  <a:pt x="0" y="30236"/>
                </a:moveTo>
                <a:lnTo>
                  <a:pt x="27672" y="72996"/>
                </a:lnTo>
                <a:cubicBezTo>
                  <a:pt x="39021" y="85966"/>
                  <a:pt x="52075" y="102178"/>
                  <a:pt x="61719" y="111906"/>
                </a:cubicBezTo>
                <a:cubicBezTo>
                  <a:pt x="71363" y="121634"/>
                  <a:pt x="79261" y="126229"/>
                  <a:pt x="85535" y="131362"/>
                </a:cubicBezTo>
                <a:lnTo>
                  <a:pt x="115221" y="155681"/>
                </a:lnTo>
                <a:cubicBezTo>
                  <a:pt x="122300" y="161275"/>
                  <a:pt x="118740" y="163072"/>
                  <a:pt x="128010" y="164926"/>
                </a:cubicBezTo>
                <a:cubicBezTo>
                  <a:pt x="136116" y="166547"/>
                  <a:pt x="153020" y="171813"/>
                  <a:pt x="163859" y="175136"/>
                </a:cubicBezTo>
                <a:cubicBezTo>
                  <a:pt x="174698" y="178459"/>
                  <a:pt x="182987" y="182853"/>
                  <a:pt x="193042" y="184864"/>
                </a:cubicBezTo>
                <a:lnTo>
                  <a:pt x="232457" y="199935"/>
                </a:lnTo>
                <a:cubicBezTo>
                  <a:pt x="235699" y="193450"/>
                  <a:pt x="241247" y="142476"/>
                  <a:pt x="244489" y="121685"/>
                </a:cubicBezTo>
                <a:cubicBezTo>
                  <a:pt x="247731" y="100894"/>
                  <a:pt x="249822" y="88085"/>
                  <a:pt x="251912" y="75186"/>
                </a:cubicBezTo>
                <a:cubicBezTo>
                  <a:pt x="254002" y="62288"/>
                  <a:pt x="256603" y="56694"/>
                  <a:pt x="257029" y="44294"/>
                </a:cubicBezTo>
                <a:cubicBezTo>
                  <a:pt x="257455" y="31894"/>
                  <a:pt x="259846" y="5001"/>
                  <a:pt x="254471" y="787"/>
                </a:cubicBezTo>
                <a:cubicBezTo>
                  <a:pt x="249097" y="-3427"/>
                  <a:pt x="235831" y="10220"/>
                  <a:pt x="224782" y="19012"/>
                </a:cubicBezTo>
                <a:cubicBezTo>
                  <a:pt x="213733" y="27804"/>
                  <a:pt x="196711" y="46164"/>
                  <a:pt x="188179" y="53540"/>
                </a:cubicBezTo>
                <a:cubicBezTo>
                  <a:pt x="179647" y="60916"/>
                  <a:pt x="178816" y="60654"/>
                  <a:pt x="173587" y="63268"/>
                </a:cubicBezTo>
                <a:cubicBezTo>
                  <a:pt x="169001" y="65561"/>
                  <a:pt x="163926" y="66724"/>
                  <a:pt x="158996" y="68132"/>
                </a:cubicBezTo>
                <a:cubicBezTo>
                  <a:pt x="152568" y="69969"/>
                  <a:pt x="145968" y="71160"/>
                  <a:pt x="139540" y="72996"/>
                </a:cubicBezTo>
                <a:cubicBezTo>
                  <a:pt x="134611" y="74404"/>
                  <a:pt x="130031" y="77181"/>
                  <a:pt x="124949" y="77859"/>
                </a:cubicBezTo>
                <a:cubicBezTo>
                  <a:pt x="105597" y="80439"/>
                  <a:pt x="16213" y="31046"/>
                  <a:pt x="0" y="30236"/>
                </a:cubicBezTo>
                <a:close/>
              </a:path>
            </a:pathLst>
          </a:custGeom>
          <a:solidFill>
            <a:schemeClr val="bg2"/>
          </a:solidFill>
          <a:ln>
            <a:solidFill>
              <a:srgbClr val="0604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2056BE9-1460-37FB-084E-4D7B572A86D2}"/>
              </a:ext>
            </a:extLst>
          </p:cNvPr>
          <p:cNvSpPr/>
          <p:nvPr/>
        </p:nvSpPr>
        <p:spPr>
          <a:xfrm>
            <a:off x="2142267" y="3428065"/>
            <a:ext cx="271558" cy="189830"/>
          </a:xfrm>
          <a:custGeom>
            <a:avLst/>
            <a:gdLst>
              <a:gd name="connsiteX0" fmla="*/ 1205 w 215375"/>
              <a:gd name="connsiteY0" fmla="*/ 155643 h 155643"/>
              <a:gd name="connsiteX1" fmla="*/ 1205 w 215375"/>
              <a:gd name="connsiteY1" fmla="*/ 155643 h 155643"/>
              <a:gd name="connsiteX2" fmla="*/ 49843 w 215375"/>
              <a:gd name="connsiteY2" fmla="*/ 150779 h 155643"/>
              <a:gd name="connsiteX3" fmla="*/ 69299 w 215375"/>
              <a:gd name="connsiteY3" fmla="*/ 141052 h 155643"/>
              <a:gd name="connsiteX4" fmla="*/ 103345 w 215375"/>
              <a:gd name="connsiteY4" fmla="*/ 126460 h 155643"/>
              <a:gd name="connsiteX5" fmla="*/ 117937 w 215375"/>
              <a:gd name="connsiteY5" fmla="*/ 116732 h 155643"/>
              <a:gd name="connsiteX6" fmla="*/ 147120 w 215375"/>
              <a:gd name="connsiteY6" fmla="*/ 107005 h 155643"/>
              <a:gd name="connsiteX7" fmla="*/ 161711 w 215375"/>
              <a:gd name="connsiteY7" fmla="*/ 102141 h 155643"/>
              <a:gd name="connsiteX8" fmla="*/ 195758 w 215375"/>
              <a:gd name="connsiteY8" fmla="*/ 82686 h 155643"/>
              <a:gd name="connsiteX9" fmla="*/ 205486 w 215375"/>
              <a:gd name="connsiteY9" fmla="*/ 63230 h 155643"/>
              <a:gd name="connsiteX10" fmla="*/ 215213 w 215375"/>
              <a:gd name="connsiteY10" fmla="*/ 48639 h 155643"/>
              <a:gd name="connsiteX11" fmla="*/ 200622 w 215375"/>
              <a:gd name="connsiteY11" fmla="*/ 43775 h 155643"/>
              <a:gd name="connsiteX12" fmla="*/ 161711 w 215375"/>
              <a:gd name="connsiteY12" fmla="*/ 38911 h 155643"/>
              <a:gd name="connsiteX13" fmla="*/ 132528 w 215375"/>
              <a:gd name="connsiteY13" fmla="*/ 29183 h 155643"/>
              <a:gd name="connsiteX14" fmla="*/ 98482 w 215375"/>
              <a:gd name="connsiteY14" fmla="*/ 19456 h 155643"/>
              <a:gd name="connsiteX15" fmla="*/ 83890 w 215375"/>
              <a:gd name="connsiteY15" fmla="*/ 9728 h 155643"/>
              <a:gd name="connsiteX16" fmla="*/ 54707 w 215375"/>
              <a:gd name="connsiteY16" fmla="*/ 0 h 155643"/>
              <a:gd name="connsiteX17" fmla="*/ 25524 w 215375"/>
              <a:gd name="connsiteY17" fmla="*/ 9728 h 155643"/>
              <a:gd name="connsiteX18" fmla="*/ 15796 w 215375"/>
              <a:gd name="connsiteY18" fmla="*/ 38911 h 155643"/>
              <a:gd name="connsiteX19" fmla="*/ 10933 w 215375"/>
              <a:gd name="connsiteY19" fmla="*/ 107005 h 155643"/>
              <a:gd name="connsiteX20" fmla="*/ 6069 w 215375"/>
              <a:gd name="connsiteY20" fmla="*/ 131324 h 155643"/>
              <a:gd name="connsiteX21" fmla="*/ 1205 w 215375"/>
              <a:gd name="connsiteY21" fmla="*/ 155643 h 155643"/>
              <a:gd name="connsiteX0" fmla="*/ 1205 w 253350"/>
              <a:gd name="connsiteY0" fmla="*/ 155643 h 155643"/>
              <a:gd name="connsiteX1" fmla="*/ 1205 w 253350"/>
              <a:gd name="connsiteY1" fmla="*/ 155643 h 155643"/>
              <a:gd name="connsiteX2" fmla="*/ 49843 w 253350"/>
              <a:gd name="connsiteY2" fmla="*/ 150779 h 155643"/>
              <a:gd name="connsiteX3" fmla="*/ 69299 w 253350"/>
              <a:gd name="connsiteY3" fmla="*/ 141052 h 155643"/>
              <a:gd name="connsiteX4" fmla="*/ 103345 w 253350"/>
              <a:gd name="connsiteY4" fmla="*/ 126460 h 155643"/>
              <a:gd name="connsiteX5" fmla="*/ 117937 w 253350"/>
              <a:gd name="connsiteY5" fmla="*/ 116732 h 155643"/>
              <a:gd name="connsiteX6" fmla="*/ 147120 w 253350"/>
              <a:gd name="connsiteY6" fmla="*/ 107005 h 155643"/>
              <a:gd name="connsiteX7" fmla="*/ 161711 w 253350"/>
              <a:gd name="connsiteY7" fmla="*/ 102141 h 155643"/>
              <a:gd name="connsiteX8" fmla="*/ 195758 w 253350"/>
              <a:gd name="connsiteY8" fmla="*/ 82686 h 155643"/>
              <a:gd name="connsiteX9" fmla="*/ 205486 w 253350"/>
              <a:gd name="connsiteY9" fmla="*/ 63230 h 155643"/>
              <a:gd name="connsiteX10" fmla="*/ 253313 w 253350"/>
              <a:gd name="connsiteY10" fmla="*/ 48639 h 155643"/>
              <a:gd name="connsiteX11" fmla="*/ 200622 w 253350"/>
              <a:gd name="connsiteY11" fmla="*/ 43775 h 155643"/>
              <a:gd name="connsiteX12" fmla="*/ 161711 w 253350"/>
              <a:gd name="connsiteY12" fmla="*/ 38911 h 155643"/>
              <a:gd name="connsiteX13" fmla="*/ 132528 w 253350"/>
              <a:gd name="connsiteY13" fmla="*/ 29183 h 155643"/>
              <a:gd name="connsiteX14" fmla="*/ 98482 w 253350"/>
              <a:gd name="connsiteY14" fmla="*/ 19456 h 155643"/>
              <a:gd name="connsiteX15" fmla="*/ 83890 w 253350"/>
              <a:gd name="connsiteY15" fmla="*/ 9728 h 155643"/>
              <a:gd name="connsiteX16" fmla="*/ 54707 w 253350"/>
              <a:gd name="connsiteY16" fmla="*/ 0 h 155643"/>
              <a:gd name="connsiteX17" fmla="*/ 25524 w 253350"/>
              <a:gd name="connsiteY17" fmla="*/ 9728 h 155643"/>
              <a:gd name="connsiteX18" fmla="*/ 15796 w 253350"/>
              <a:gd name="connsiteY18" fmla="*/ 38911 h 155643"/>
              <a:gd name="connsiteX19" fmla="*/ 10933 w 253350"/>
              <a:gd name="connsiteY19" fmla="*/ 107005 h 155643"/>
              <a:gd name="connsiteX20" fmla="*/ 6069 w 253350"/>
              <a:gd name="connsiteY20" fmla="*/ 131324 h 155643"/>
              <a:gd name="connsiteX21" fmla="*/ 1205 w 253350"/>
              <a:gd name="connsiteY21" fmla="*/ 155643 h 155643"/>
              <a:gd name="connsiteX0" fmla="*/ 1205 w 253902"/>
              <a:gd name="connsiteY0" fmla="*/ 155643 h 155643"/>
              <a:gd name="connsiteX1" fmla="*/ 1205 w 253902"/>
              <a:gd name="connsiteY1" fmla="*/ 155643 h 155643"/>
              <a:gd name="connsiteX2" fmla="*/ 49843 w 253902"/>
              <a:gd name="connsiteY2" fmla="*/ 150779 h 155643"/>
              <a:gd name="connsiteX3" fmla="*/ 69299 w 253902"/>
              <a:gd name="connsiteY3" fmla="*/ 141052 h 155643"/>
              <a:gd name="connsiteX4" fmla="*/ 103345 w 253902"/>
              <a:gd name="connsiteY4" fmla="*/ 126460 h 155643"/>
              <a:gd name="connsiteX5" fmla="*/ 117937 w 253902"/>
              <a:gd name="connsiteY5" fmla="*/ 116732 h 155643"/>
              <a:gd name="connsiteX6" fmla="*/ 147120 w 253902"/>
              <a:gd name="connsiteY6" fmla="*/ 107005 h 155643"/>
              <a:gd name="connsiteX7" fmla="*/ 161711 w 253902"/>
              <a:gd name="connsiteY7" fmla="*/ 102141 h 155643"/>
              <a:gd name="connsiteX8" fmla="*/ 195758 w 253902"/>
              <a:gd name="connsiteY8" fmla="*/ 82686 h 155643"/>
              <a:gd name="connsiteX9" fmla="*/ 226917 w 253902"/>
              <a:gd name="connsiteY9" fmla="*/ 72755 h 155643"/>
              <a:gd name="connsiteX10" fmla="*/ 253313 w 253902"/>
              <a:gd name="connsiteY10" fmla="*/ 48639 h 155643"/>
              <a:gd name="connsiteX11" fmla="*/ 200622 w 253902"/>
              <a:gd name="connsiteY11" fmla="*/ 43775 h 155643"/>
              <a:gd name="connsiteX12" fmla="*/ 161711 w 253902"/>
              <a:gd name="connsiteY12" fmla="*/ 38911 h 155643"/>
              <a:gd name="connsiteX13" fmla="*/ 132528 w 253902"/>
              <a:gd name="connsiteY13" fmla="*/ 29183 h 155643"/>
              <a:gd name="connsiteX14" fmla="*/ 98482 w 253902"/>
              <a:gd name="connsiteY14" fmla="*/ 19456 h 155643"/>
              <a:gd name="connsiteX15" fmla="*/ 83890 w 253902"/>
              <a:gd name="connsiteY15" fmla="*/ 9728 h 155643"/>
              <a:gd name="connsiteX16" fmla="*/ 54707 w 253902"/>
              <a:gd name="connsiteY16" fmla="*/ 0 h 155643"/>
              <a:gd name="connsiteX17" fmla="*/ 25524 w 253902"/>
              <a:gd name="connsiteY17" fmla="*/ 9728 h 155643"/>
              <a:gd name="connsiteX18" fmla="*/ 15796 w 253902"/>
              <a:gd name="connsiteY18" fmla="*/ 38911 h 155643"/>
              <a:gd name="connsiteX19" fmla="*/ 10933 w 253902"/>
              <a:gd name="connsiteY19" fmla="*/ 107005 h 155643"/>
              <a:gd name="connsiteX20" fmla="*/ 6069 w 253902"/>
              <a:gd name="connsiteY20" fmla="*/ 131324 h 155643"/>
              <a:gd name="connsiteX21" fmla="*/ 1205 w 253902"/>
              <a:gd name="connsiteY21" fmla="*/ 155643 h 155643"/>
              <a:gd name="connsiteX0" fmla="*/ 1205 w 253902"/>
              <a:gd name="connsiteY0" fmla="*/ 155868 h 155868"/>
              <a:gd name="connsiteX1" fmla="*/ 1205 w 253902"/>
              <a:gd name="connsiteY1" fmla="*/ 155868 h 155868"/>
              <a:gd name="connsiteX2" fmla="*/ 49843 w 253902"/>
              <a:gd name="connsiteY2" fmla="*/ 151004 h 155868"/>
              <a:gd name="connsiteX3" fmla="*/ 69299 w 253902"/>
              <a:gd name="connsiteY3" fmla="*/ 141277 h 155868"/>
              <a:gd name="connsiteX4" fmla="*/ 103345 w 253902"/>
              <a:gd name="connsiteY4" fmla="*/ 126685 h 155868"/>
              <a:gd name="connsiteX5" fmla="*/ 117937 w 253902"/>
              <a:gd name="connsiteY5" fmla="*/ 116957 h 155868"/>
              <a:gd name="connsiteX6" fmla="*/ 147120 w 253902"/>
              <a:gd name="connsiteY6" fmla="*/ 107230 h 155868"/>
              <a:gd name="connsiteX7" fmla="*/ 161711 w 253902"/>
              <a:gd name="connsiteY7" fmla="*/ 102366 h 155868"/>
              <a:gd name="connsiteX8" fmla="*/ 195758 w 253902"/>
              <a:gd name="connsiteY8" fmla="*/ 82911 h 155868"/>
              <a:gd name="connsiteX9" fmla="*/ 226917 w 253902"/>
              <a:gd name="connsiteY9" fmla="*/ 72980 h 155868"/>
              <a:gd name="connsiteX10" fmla="*/ 253313 w 253902"/>
              <a:gd name="connsiteY10" fmla="*/ 48864 h 155868"/>
              <a:gd name="connsiteX11" fmla="*/ 200622 w 253902"/>
              <a:gd name="connsiteY11" fmla="*/ 44000 h 155868"/>
              <a:gd name="connsiteX12" fmla="*/ 161711 w 253902"/>
              <a:gd name="connsiteY12" fmla="*/ 39136 h 155868"/>
              <a:gd name="connsiteX13" fmla="*/ 132528 w 253902"/>
              <a:gd name="connsiteY13" fmla="*/ 29408 h 155868"/>
              <a:gd name="connsiteX14" fmla="*/ 98482 w 253902"/>
              <a:gd name="connsiteY14" fmla="*/ 19681 h 155868"/>
              <a:gd name="connsiteX15" fmla="*/ 83890 w 253902"/>
              <a:gd name="connsiteY15" fmla="*/ 9953 h 155868"/>
              <a:gd name="connsiteX16" fmla="*/ 54707 w 253902"/>
              <a:gd name="connsiteY16" fmla="*/ 225 h 155868"/>
              <a:gd name="connsiteX17" fmla="*/ 35049 w 253902"/>
              <a:gd name="connsiteY17" fmla="*/ 19478 h 155868"/>
              <a:gd name="connsiteX18" fmla="*/ 15796 w 253902"/>
              <a:gd name="connsiteY18" fmla="*/ 39136 h 155868"/>
              <a:gd name="connsiteX19" fmla="*/ 10933 w 253902"/>
              <a:gd name="connsiteY19" fmla="*/ 107230 h 155868"/>
              <a:gd name="connsiteX20" fmla="*/ 6069 w 253902"/>
              <a:gd name="connsiteY20" fmla="*/ 131549 h 155868"/>
              <a:gd name="connsiteX21" fmla="*/ 1205 w 253902"/>
              <a:gd name="connsiteY21" fmla="*/ 155868 h 155868"/>
              <a:gd name="connsiteX0" fmla="*/ 1205 w 253902"/>
              <a:gd name="connsiteY0" fmla="*/ 155868 h 155868"/>
              <a:gd name="connsiteX1" fmla="*/ 1205 w 253902"/>
              <a:gd name="connsiteY1" fmla="*/ 155868 h 155868"/>
              <a:gd name="connsiteX2" fmla="*/ 49843 w 253902"/>
              <a:gd name="connsiteY2" fmla="*/ 151004 h 155868"/>
              <a:gd name="connsiteX3" fmla="*/ 69299 w 253902"/>
              <a:gd name="connsiteY3" fmla="*/ 141277 h 155868"/>
              <a:gd name="connsiteX4" fmla="*/ 103345 w 253902"/>
              <a:gd name="connsiteY4" fmla="*/ 126685 h 155868"/>
              <a:gd name="connsiteX5" fmla="*/ 117937 w 253902"/>
              <a:gd name="connsiteY5" fmla="*/ 116957 h 155868"/>
              <a:gd name="connsiteX6" fmla="*/ 147120 w 253902"/>
              <a:gd name="connsiteY6" fmla="*/ 107230 h 155868"/>
              <a:gd name="connsiteX7" fmla="*/ 161711 w 253902"/>
              <a:gd name="connsiteY7" fmla="*/ 102366 h 155868"/>
              <a:gd name="connsiteX8" fmla="*/ 195758 w 253902"/>
              <a:gd name="connsiteY8" fmla="*/ 82911 h 155868"/>
              <a:gd name="connsiteX9" fmla="*/ 226917 w 253902"/>
              <a:gd name="connsiteY9" fmla="*/ 72980 h 155868"/>
              <a:gd name="connsiteX10" fmla="*/ 253313 w 253902"/>
              <a:gd name="connsiteY10" fmla="*/ 48864 h 155868"/>
              <a:gd name="connsiteX11" fmla="*/ 200622 w 253902"/>
              <a:gd name="connsiteY11" fmla="*/ 44000 h 155868"/>
              <a:gd name="connsiteX12" fmla="*/ 161711 w 253902"/>
              <a:gd name="connsiteY12" fmla="*/ 39136 h 155868"/>
              <a:gd name="connsiteX13" fmla="*/ 132528 w 253902"/>
              <a:gd name="connsiteY13" fmla="*/ 29408 h 155868"/>
              <a:gd name="connsiteX14" fmla="*/ 98482 w 253902"/>
              <a:gd name="connsiteY14" fmla="*/ 19681 h 155868"/>
              <a:gd name="connsiteX15" fmla="*/ 83890 w 253902"/>
              <a:gd name="connsiteY15" fmla="*/ 9953 h 155868"/>
              <a:gd name="connsiteX16" fmla="*/ 54707 w 253902"/>
              <a:gd name="connsiteY16" fmla="*/ 225 h 155868"/>
              <a:gd name="connsiteX17" fmla="*/ 35049 w 253902"/>
              <a:gd name="connsiteY17" fmla="*/ 19478 h 155868"/>
              <a:gd name="connsiteX18" fmla="*/ 25321 w 253902"/>
              <a:gd name="connsiteY18" fmla="*/ 46279 h 155868"/>
              <a:gd name="connsiteX19" fmla="*/ 10933 w 253902"/>
              <a:gd name="connsiteY19" fmla="*/ 107230 h 155868"/>
              <a:gd name="connsiteX20" fmla="*/ 6069 w 253902"/>
              <a:gd name="connsiteY20" fmla="*/ 131549 h 155868"/>
              <a:gd name="connsiteX21" fmla="*/ 1205 w 253902"/>
              <a:gd name="connsiteY21" fmla="*/ 155868 h 155868"/>
              <a:gd name="connsiteX0" fmla="*/ 1205 w 253902"/>
              <a:gd name="connsiteY0" fmla="*/ 162911 h 162911"/>
              <a:gd name="connsiteX1" fmla="*/ 1205 w 253902"/>
              <a:gd name="connsiteY1" fmla="*/ 162911 h 162911"/>
              <a:gd name="connsiteX2" fmla="*/ 49843 w 253902"/>
              <a:gd name="connsiteY2" fmla="*/ 158047 h 162911"/>
              <a:gd name="connsiteX3" fmla="*/ 69299 w 253902"/>
              <a:gd name="connsiteY3" fmla="*/ 148320 h 162911"/>
              <a:gd name="connsiteX4" fmla="*/ 103345 w 253902"/>
              <a:gd name="connsiteY4" fmla="*/ 133728 h 162911"/>
              <a:gd name="connsiteX5" fmla="*/ 117937 w 253902"/>
              <a:gd name="connsiteY5" fmla="*/ 124000 h 162911"/>
              <a:gd name="connsiteX6" fmla="*/ 147120 w 253902"/>
              <a:gd name="connsiteY6" fmla="*/ 114273 h 162911"/>
              <a:gd name="connsiteX7" fmla="*/ 161711 w 253902"/>
              <a:gd name="connsiteY7" fmla="*/ 109409 h 162911"/>
              <a:gd name="connsiteX8" fmla="*/ 195758 w 253902"/>
              <a:gd name="connsiteY8" fmla="*/ 89954 h 162911"/>
              <a:gd name="connsiteX9" fmla="*/ 226917 w 253902"/>
              <a:gd name="connsiteY9" fmla="*/ 80023 h 162911"/>
              <a:gd name="connsiteX10" fmla="*/ 253313 w 253902"/>
              <a:gd name="connsiteY10" fmla="*/ 55907 h 162911"/>
              <a:gd name="connsiteX11" fmla="*/ 200622 w 253902"/>
              <a:gd name="connsiteY11" fmla="*/ 51043 h 162911"/>
              <a:gd name="connsiteX12" fmla="*/ 161711 w 253902"/>
              <a:gd name="connsiteY12" fmla="*/ 46179 h 162911"/>
              <a:gd name="connsiteX13" fmla="*/ 132528 w 253902"/>
              <a:gd name="connsiteY13" fmla="*/ 36451 h 162911"/>
              <a:gd name="connsiteX14" fmla="*/ 98482 w 253902"/>
              <a:gd name="connsiteY14" fmla="*/ 26724 h 162911"/>
              <a:gd name="connsiteX15" fmla="*/ 83890 w 253902"/>
              <a:gd name="connsiteY15" fmla="*/ 16996 h 162911"/>
              <a:gd name="connsiteX16" fmla="*/ 45182 w 253902"/>
              <a:gd name="connsiteY16" fmla="*/ 124 h 162911"/>
              <a:gd name="connsiteX17" fmla="*/ 35049 w 253902"/>
              <a:gd name="connsiteY17" fmla="*/ 26521 h 162911"/>
              <a:gd name="connsiteX18" fmla="*/ 25321 w 253902"/>
              <a:gd name="connsiteY18" fmla="*/ 53322 h 162911"/>
              <a:gd name="connsiteX19" fmla="*/ 10933 w 253902"/>
              <a:gd name="connsiteY19" fmla="*/ 114273 h 162911"/>
              <a:gd name="connsiteX20" fmla="*/ 6069 w 253902"/>
              <a:gd name="connsiteY20" fmla="*/ 138592 h 162911"/>
              <a:gd name="connsiteX21" fmla="*/ 1205 w 253902"/>
              <a:gd name="connsiteY21" fmla="*/ 162911 h 16291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32528 w 253902"/>
              <a:gd name="connsiteY13" fmla="*/ 36391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25385 w 253902"/>
              <a:gd name="connsiteY13" fmla="*/ 41153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32529 w 253902"/>
              <a:gd name="connsiteY13" fmla="*/ 41153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32529 w 253902"/>
              <a:gd name="connsiteY13" fmla="*/ 41153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48260 h 162851"/>
              <a:gd name="connsiteX4" fmla="*/ 103345 w 258583"/>
              <a:gd name="connsiteY4" fmla="*/ 133668 h 162851"/>
              <a:gd name="connsiteX5" fmla="*/ 117937 w 258583"/>
              <a:gd name="connsiteY5" fmla="*/ 123940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48260 h 162851"/>
              <a:gd name="connsiteX4" fmla="*/ 103345 w 258583"/>
              <a:gd name="connsiteY4" fmla="*/ 133668 h 162851"/>
              <a:gd name="connsiteX5" fmla="*/ 117937 w 258583"/>
              <a:gd name="connsiteY5" fmla="*/ 131084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48260 h 162851"/>
              <a:gd name="connsiteX4" fmla="*/ 103345 w 258583"/>
              <a:gd name="connsiteY4" fmla="*/ 140811 h 162851"/>
              <a:gd name="connsiteX5" fmla="*/ 117937 w 258583"/>
              <a:gd name="connsiteY5" fmla="*/ 131084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17937 w 258583"/>
              <a:gd name="connsiteY5" fmla="*/ 131084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22699 w 258583"/>
              <a:gd name="connsiteY5" fmla="*/ 138228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22699 w 258583"/>
              <a:gd name="connsiteY5" fmla="*/ 138228 h 162851"/>
              <a:gd name="connsiteX6" fmla="*/ 147120 w 258583"/>
              <a:gd name="connsiteY6" fmla="*/ 114213 h 162851"/>
              <a:gd name="connsiteX7" fmla="*/ 168855 w 258583"/>
              <a:gd name="connsiteY7" fmla="*/ 114111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22699 w 258583"/>
              <a:gd name="connsiteY5" fmla="*/ 138228 h 162851"/>
              <a:gd name="connsiteX6" fmla="*/ 147120 w 258583"/>
              <a:gd name="connsiteY6" fmla="*/ 126119 h 162851"/>
              <a:gd name="connsiteX7" fmla="*/ 168855 w 258583"/>
              <a:gd name="connsiteY7" fmla="*/ 114111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63"/>
              <a:gd name="connsiteY0" fmla="*/ 162851 h 162851"/>
              <a:gd name="connsiteX1" fmla="*/ 1205 w 258563"/>
              <a:gd name="connsiteY1" fmla="*/ 162851 h 162851"/>
              <a:gd name="connsiteX2" fmla="*/ 49843 w 258563"/>
              <a:gd name="connsiteY2" fmla="*/ 157987 h 162851"/>
              <a:gd name="connsiteX3" fmla="*/ 69299 w 258563"/>
              <a:gd name="connsiteY3" fmla="*/ 155404 h 162851"/>
              <a:gd name="connsiteX4" fmla="*/ 103345 w 258563"/>
              <a:gd name="connsiteY4" fmla="*/ 140811 h 162851"/>
              <a:gd name="connsiteX5" fmla="*/ 122699 w 258563"/>
              <a:gd name="connsiteY5" fmla="*/ 138228 h 162851"/>
              <a:gd name="connsiteX6" fmla="*/ 147120 w 258563"/>
              <a:gd name="connsiteY6" fmla="*/ 126119 h 162851"/>
              <a:gd name="connsiteX7" fmla="*/ 168855 w 258563"/>
              <a:gd name="connsiteY7" fmla="*/ 114111 h 162851"/>
              <a:gd name="connsiteX8" fmla="*/ 202901 w 258563"/>
              <a:gd name="connsiteY8" fmla="*/ 94657 h 162851"/>
              <a:gd name="connsiteX9" fmla="*/ 226917 w 258563"/>
              <a:gd name="connsiteY9" fmla="*/ 79963 h 162851"/>
              <a:gd name="connsiteX10" fmla="*/ 258076 w 258563"/>
              <a:gd name="connsiteY10" fmla="*/ 51085 h 162851"/>
              <a:gd name="connsiteX11" fmla="*/ 200622 w 258563"/>
              <a:gd name="connsiteY11" fmla="*/ 50983 h 162851"/>
              <a:gd name="connsiteX12" fmla="*/ 161711 w 258563"/>
              <a:gd name="connsiteY12" fmla="*/ 46119 h 162851"/>
              <a:gd name="connsiteX13" fmla="*/ 132529 w 258563"/>
              <a:gd name="connsiteY13" fmla="*/ 41153 h 162851"/>
              <a:gd name="connsiteX14" fmla="*/ 98482 w 258563"/>
              <a:gd name="connsiteY14" fmla="*/ 26664 h 162851"/>
              <a:gd name="connsiteX15" fmla="*/ 69603 w 258563"/>
              <a:gd name="connsiteY15" fmla="*/ 19318 h 162851"/>
              <a:gd name="connsiteX16" fmla="*/ 45182 w 258563"/>
              <a:gd name="connsiteY16" fmla="*/ 64 h 162851"/>
              <a:gd name="connsiteX17" fmla="*/ 35049 w 258563"/>
              <a:gd name="connsiteY17" fmla="*/ 26461 h 162851"/>
              <a:gd name="connsiteX18" fmla="*/ 25321 w 258563"/>
              <a:gd name="connsiteY18" fmla="*/ 53262 h 162851"/>
              <a:gd name="connsiteX19" fmla="*/ 10933 w 258563"/>
              <a:gd name="connsiteY19" fmla="*/ 114213 h 162851"/>
              <a:gd name="connsiteX20" fmla="*/ 6069 w 258563"/>
              <a:gd name="connsiteY20" fmla="*/ 138532 h 162851"/>
              <a:gd name="connsiteX21" fmla="*/ 1205 w 258563"/>
              <a:gd name="connsiteY21" fmla="*/ 162851 h 162851"/>
              <a:gd name="connsiteX0" fmla="*/ 1205 w 270347"/>
              <a:gd name="connsiteY0" fmla="*/ 162851 h 162851"/>
              <a:gd name="connsiteX1" fmla="*/ 1205 w 270347"/>
              <a:gd name="connsiteY1" fmla="*/ 162851 h 162851"/>
              <a:gd name="connsiteX2" fmla="*/ 49843 w 270347"/>
              <a:gd name="connsiteY2" fmla="*/ 157987 h 162851"/>
              <a:gd name="connsiteX3" fmla="*/ 69299 w 270347"/>
              <a:gd name="connsiteY3" fmla="*/ 155404 h 162851"/>
              <a:gd name="connsiteX4" fmla="*/ 103345 w 270347"/>
              <a:gd name="connsiteY4" fmla="*/ 140811 h 162851"/>
              <a:gd name="connsiteX5" fmla="*/ 122699 w 270347"/>
              <a:gd name="connsiteY5" fmla="*/ 138228 h 162851"/>
              <a:gd name="connsiteX6" fmla="*/ 147120 w 270347"/>
              <a:gd name="connsiteY6" fmla="*/ 126119 h 162851"/>
              <a:gd name="connsiteX7" fmla="*/ 168855 w 270347"/>
              <a:gd name="connsiteY7" fmla="*/ 114111 h 162851"/>
              <a:gd name="connsiteX8" fmla="*/ 202901 w 270347"/>
              <a:gd name="connsiteY8" fmla="*/ 94657 h 162851"/>
              <a:gd name="connsiteX9" fmla="*/ 226917 w 270347"/>
              <a:gd name="connsiteY9" fmla="*/ 79963 h 162851"/>
              <a:gd name="connsiteX10" fmla="*/ 269982 w 270347"/>
              <a:gd name="connsiteY10" fmla="*/ 48704 h 162851"/>
              <a:gd name="connsiteX11" fmla="*/ 200622 w 270347"/>
              <a:gd name="connsiteY11" fmla="*/ 50983 h 162851"/>
              <a:gd name="connsiteX12" fmla="*/ 161711 w 270347"/>
              <a:gd name="connsiteY12" fmla="*/ 46119 h 162851"/>
              <a:gd name="connsiteX13" fmla="*/ 132529 w 270347"/>
              <a:gd name="connsiteY13" fmla="*/ 41153 h 162851"/>
              <a:gd name="connsiteX14" fmla="*/ 98482 w 270347"/>
              <a:gd name="connsiteY14" fmla="*/ 26664 h 162851"/>
              <a:gd name="connsiteX15" fmla="*/ 69603 w 270347"/>
              <a:gd name="connsiteY15" fmla="*/ 19318 h 162851"/>
              <a:gd name="connsiteX16" fmla="*/ 45182 w 270347"/>
              <a:gd name="connsiteY16" fmla="*/ 64 h 162851"/>
              <a:gd name="connsiteX17" fmla="*/ 35049 w 270347"/>
              <a:gd name="connsiteY17" fmla="*/ 26461 h 162851"/>
              <a:gd name="connsiteX18" fmla="*/ 25321 w 270347"/>
              <a:gd name="connsiteY18" fmla="*/ 53262 h 162851"/>
              <a:gd name="connsiteX19" fmla="*/ 10933 w 270347"/>
              <a:gd name="connsiteY19" fmla="*/ 114213 h 162851"/>
              <a:gd name="connsiteX20" fmla="*/ 6069 w 270347"/>
              <a:gd name="connsiteY20" fmla="*/ 138532 h 162851"/>
              <a:gd name="connsiteX21" fmla="*/ 1205 w 270347"/>
              <a:gd name="connsiteY21" fmla="*/ 162851 h 162851"/>
              <a:gd name="connsiteX0" fmla="*/ 1205 w 270347"/>
              <a:gd name="connsiteY0" fmla="*/ 170830 h 170830"/>
              <a:gd name="connsiteX1" fmla="*/ 1205 w 270347"/>
              <a:gd name="connsiteY1" fmla="*/ 170830 h 170830"/>
              <a:gd name="connsiteX2" fmla="*/ 49843 w 270347"/>
              <a:gd name="connsiteY2" fmla="*/ 165966 h 170830"/>
              <a:gd name="connsiteX3" fmla="*/ 69299 w 270347"/>
              <a:gd name="connsiteY3" fmla="*/ 163383 h 170830"/>
              <a:gd name="connsiteX4" fmla="*/ 103345 w 270347"/>
              <a:gd name="connsiteY4" fmla="*/ 148790 h 170830"/>
              <a:gd name="connsiteX5" fmla="*/ 122699 w 270347"/>
              <a:gd name="connsiteY5" fmla="*/ 146207 h 170830"/>
              <a:gd name="connsiteX6" fmla="*/ 147120 w 270347"/>
              <a:gd name="connsiteY6" fmla="*/ 134098 h 170830"/>
              <a:gd name="connsiteX7" fmla="*/ 168855 w 270347"/>
              <a:gd name="connsiteY7" fmla="*/ 122090 h 170830"/>
              <a:gd name="connsiteX8" fmla="*/ 202901 w 270347"/>
              <a:gd name="connsiteY8" fmla="*/ 102636 h 170830"/>
              <a:gd name="connsiteX9" fmla="*/ 226917 w 270347"/>
              <a:gd name="connsiteY9" fmla="*/ 87942 h 170830"/>
              <a:gd name="connsiteX10" fmla="*/ 269982 w 270347"/>
              <a:gd name="connsiteY10" fmla="*/ 56683 h 170830"/>
              <a:gd name="connsiteX11" fmla="*/ 200622 w 270347"/>
              <a:gd name="connsiteY11" fmla="*/ 58962 h 170830"/>
              <a:gd name="connsiteX12" fmla="*/ 161711 w 270347"/>
              <a:gd name="connsiteY12" fmla="*/ 54098 h 170830"/>
              <a:gd name="connsiteX13" fmla="*/ 132529 w 270347"/>
              <a:gd name="connsiteY13" fmla="*/ 49132 h 170830"/>
              <a:gd name="connsiteX14" fmla="*/ 98482 w 270347"/>
              <a:gd name="connsiteY14" fmla="*/ 34643 h 170830"/>
              <a:gd name="connsiteX15" fmla="*/ 69603 w 270347"/>
              <a:gd name="connsiteY15" fmla="*/ 27297 h 170830"/>
              <a:gd name="connsiteX16" fmla="*/ 50514 w 270347"/>
              <a:gd name="connsiteY16" fmla="*/ 45 h 170830"/>
              <a:gd name="connsiteX17" fmla="*/ 35049 w 270347"/>
              <a:gd name="connsiteY17" fmla="*/ 34440 h 170830"/>
              <a:gd name="connsiteX18" fmla="*/ 25321 w 270347"/>
              <a:gd name="connsiteY18" fmla="*/ 61241 h 170830"/>
              <a:gd name="connsiteX19" fmla="*/ 10933 w 270347"/>
              <a:gd name="connsiteY19" fmla="*/ 122192 h 170830"/>
              <a:gd name="connsiteX20" fmla="*/ 6069 w 270347"/>
              <a:gd name="connsiteY20" fmla="*/ 146511 h 170830"/>
              <a:gd name="connsiteX21" fmla="*/ 1205 w 270347"/>
              <a:gd name="connsiteY21" fmla="*/ 170830 h 170830"/>
              <a:gd name="connsiteX0" fmla="*/ 1205 w 270347"/>
              <a:gd name="connsiteY0" fmla="*/ 171198 h 171198"/>
              <a:gd name="connsiteX1" fmla="*/ 1205 w 270347"/>
              <a:gd name="connsiteY1" fmla="*/ 171198 h 171198"/>
              <a:gd name="connsiteX2" fmla="*/ 49843 w 270347"/>
              <a:gd name="connsiteY2" fmla="*/ 166334 h 171198"/>
              <a:gd name="connsiteX3" fmla="*/ 69299 w 270347"/>
              <a:gd name="connsiteY3" fmla="*/ 163751 h 171198"/>
              <a:gd name="connsiteX4" fmla="*/ 103345 w 270347"/>
              <a:gd name="connsiteY4" fmla="*/ 149158 h 171198"/>
              <a:gd name="connsiteX5" fmla="*/ 122699 w 270347"/>
              <a:gd name="connsiteY5" fmla="*/ 146575 h 171198"/>
              <a:gd name="connsiteX6" fmla="*/ 147120 w 270347"/>
              <a:gd name="connsiteY6" fmla="*/ 134466 h 171198"/>
              <a:gd name="connsiteX7" fmla="*/ 168855 w 270347"/>
              <a:gd name="connsiteY7" fmla="*/ 122458 h 171198"/>
              <a:gd name="connsiteX8" fmla="*/ 202901 w 270347"/>
              <a:gd name="connsiteY8" fmla="*/ 103004 h 171198"/>
              <a:gd name="connsiteX9" fmla="*/ 226917 w 270347"/>
              <a:gd name="connsiteY9" fmla="*/ 88310 h 171198"/>
              <a:gd name="connsiteX10" fmla="*/ 269982 w 270347"/>
              <a:gd name="connsiteY10" fmla="*/ 57051 h 171198"/>
              <a:gd name="connsiteX11" fmla="*/ 200622 w 270347"/>
              <a:gd name="connsiteY11" fmla="*/ 59330 h 171198"/>
              <a:gd name="connsiteX12" fmla="*/ 161711 w 270347"/>
              <a:gd name="connsiteY12" fmla="*/ 54466 h 171198"/>
              <a:gd name="connsiteX13" fmla="*/ 132529 w 270347"/>
              <a:gd name="connsiteY13" fmla="*/ 49500 h 171198"/>
              <a:gd name="connsiteX14" fmla="*/ 98482 w 270347"/>
              <a:gd name="connsiteY14" fmla="*/ 35011 h 171198"/>
              <a:gd name="connsiteX15" fmla="*/ 85598 w 270347"/>
              <a:gd name="connsiteY15" fmla="*/ 17001 h 171198"/>
              <a:gd name="connsiteX16" fmla="*/ 50514 w 270347"/>
              <a:gd name="connsiteY16" fmla="*/ 413 h 171198"/>
              <a:gd name="connsiteX17" fmla="*/ 35049 w 270347"/>
              <a:gd name="connsiteY17" fmla="*/ 34808 h 171198"/>
              <a:gd name="connsiteX18" fmla="*/ 25321 w 270347"/>
              <a:gd name="connsiteY18" fmla="*/ 61609 h 171198"/>
              <a:gd name="connsiteX19" fmla="*/ 10933 w 270347"/>
              <a:gd name="connsiteY19" fmla="*/ 122560 h 171198"/>
              <a:gd name="connsiteX20" fmla="*/ 6069 w 270347"/>
              <a:gd name="connsiteY20" fmla="*/ 146879 h 171198"/>
              <a:gd name="connsiteX21" fmla="*/ 1205 w 270347"/>
              <a:gd name="connsiteY21" fmla="*/ 171198 h 171198"/>
              <a:gd name="connsiteX0" fmla="*/ 1205 w 270347"/>
              <a:gd name="connsiteY0" fmla="*/ 171198 h 171198"/>
              <a:gd name="connsiteX1" fmla="*/ 1205 w 270347"/>
              <a:gd name="connsiteY1" fmla="*/ 171198 h 171198"/>
              <a:gd name="connsiteX2" fmla="*/ 49843 w 270347"/>
              <a:gd name="connsiteY2" fmla="*/ 166334 h 171198"/>
              <a:gd name="connsiteX3" fmla="*/ 69299 w 270347"/>
              <a:gd name="connsiteY3" fmla="*/ 163751 h 171198"/>
              <a:gd name="connsiteX4" fmla="*/ 103345 w 270347"/>
              <a:gd name="connsiteY4" fmla="*/ 149158 h 171198"/>
              <a:gd name="connsiteX5" fmla="*/ 122699 w 270347"/>
              <a:gd name="connsiteY5" fmla="*/ 146575 h 171198"/>
              <a:gd name="connsiteX6" fmla="*/ 147120 w 270347"/>
              <a:gd name="connsiteY6" fmla="*/ 134466 h 171198"/>
              <a:gd name="connsiteX7" fmla="*/ 168855 w 270347"/>
              <a:gd name="connsiteY7" fmla="*/ 122458 h 171198"/>
              <a:gd name="connsiteX8" fmla="*/ 202901 w 270347"/>
              <a:gd name="connsiteY8" fmla="*/ 103004 h 171198"/>
              <a:gd name="connsiteX9" fmla="*/ 226917 w 270347"/>
              <a:gd name="connsiteY9" fmla="*/ 88310 h 171198"/>
              <a:gd name="connsiteX10" fmla="*/ 269982 w 270347"/>
              <a:gd name="connsiteY10" fmla="*/ 57051 h 171198"/>
              <a:gd name="connsiteX11" fmla="*/ 200622 w 270347"/>
              <a:gd name="connsiteY11" fmla="*/ 59330 h 171198"/>
              <a:gd name="connsiteX12" fmla="*/ 161711 w 270347"/>
              <a:gd name="connsiteY12" fmla="*/ 54466 h 171198"/>
              <a:gd name="connsiteX13" fmla="*/ 140527 w 270347"/>
              <a:gd name="connsiteY13" fmla="*/ 41502 h 171198"/>
              <a:gd name="connsiteX14" fmla="*/ 98482 w 270347"/>
              <a:gd name="connsiteY14" fmla="*/ 35011 h 171198"/>
              <a:gd name="connsiteX15" fmla="*/ 85598 w 270347"/>
              <a:gd name="connsiteY15" fmla="*/ 17001 h 171198"/>
              <a:gd name="connsiteX16" fmla="*/ 50514 w 270347"/>
              <a:gd name="connsiteY16" fmla="*/ 413 h 171198"/>
              <a:gd name="connsiteX17" fmla="*/ 35049 w 270347"/>
              <a:gd name="connsiteY17" fmla="*/ 34808 h 171198"/>
              <a:gd name="connsiteX18" fmla="*/ 25321 w 270347"/>
              <a:gd name="connsiteY18" fmla="*/ 61609 h 171198"/>
              <a:gd name="connsiteX19" fmla="*/ 10933 w 270347"/>
              <a:gd name="connsiteY19" fmla="*/ 122560 h 171198"/>
              <a:gd name="connsiteX20" fmla="*/ 6069 w 270347"/>
              <a:gd name="connsiteY20" fmla="*/ 146879 h 171198"/>
              <a:gd name="connsiteX21" fmla="*/ 1205 w 270347"/>
              <a:gd name="connsiteY21" fmla="*/ 171198 h 171198"/>
              <a:gd name="connsiteX0" fmla="*/ 1205 w 270347"/>
              <a:gd name="connsiteY0" fmla="*/ 171168 h 171168"/>
              <a:gd name="connsiteX1" fmla="*/ 1205 w 270347"/>
              <a:gd name="connsiteY1" fmla="*/ 171168 h 171168"/>
              <a:gd name="connsiteX2" fmla="*/ 49843 w 270347"/>
              <a:gd name="connsiteY2" fmla="*/ 166304 h 171168"/>
              <a:gd name="connsiteX3" fmla="*/ 69299 w 270347"/>
              <a:gd name="connsiteY3" fmla="*/ 163721 h 171168"/>
              <a:gd name="connsiteX4" fmla="*/ 103345 w 270347"/>
              <a:gd name="connsiteY4" fmla="*/ 149128 h 171168"/>
              <a:gd name="connsiteX5" fmla="*/ 122699 w 270347"/>
              <a:gd name="connsiteY5" fmla="*/ 146545 h 171168"/>
              <a:gd name="connsiteX6" fmla="*/ 147120 w 270347"/>
              <a:gd name="connsiteY6" fmla="*/ 134436 h 171168"/>
              <a:gd name="connsiteX7" fmla="*/ 168855 w 270347"/>
              <a:gd name="connsiteY7" fmla="*/ 122428 h 171168"/>
              <a:gd name="connsiteX8" fmla="*/ 202901 w 270347"/>
              <a:gd name="connsiteY8" fmla="*/ 102974 h 171168"/>
              <a:gd name="connsiteX9" fmla="*/ 226917 w 270347"/>
              <a:gd name="connsiteY9" fmla="*/ 88280 h 171168"/>
              <a:gd name="connsiteX10" fmla="*/ 269982 w 270347"/>
              <a:gd name="connsiteY10" fmla="*/ 57021 h 171168"/>
              <a:gd name="connsiteX11" fmla="*/ 200622 w 270347"/>
              <a:gd name="connsiteY11" fmla="*/ 59300 h 171168"/>
              <a:gd name="connsiteX12" fmla="*/ 161711 w 270347"/>
              <a:gd name="connsiteY12" fmla="*/ 54436 h 171168"/>
              <a:gd name="connsiteX13" fmla="*/ 140527 w 270347"/>
              <a:gd name="connsiteY13" fmla="*/ 41472 h 171168"/>
              <a:gd name="connsiteX14" fmla="*/ 106480 w 270347"/>
              <a:gd name="connsiteY14" fmla="*/ 26984 h 171168"/>
              <a:gd name="connsiteX15" fmla="*/ 85598 w 270347"/>
              <a:gd name="connsiteY15" fmla="*/ 16971 h 171168"/>
              <a:gd name="connsiteX16" fmla="*/ 50514 w 270347"/>
              <a:gd name="connsiteY16" fmla="*/ 383 h 171168"/>
              <a:gd name="connsiteX17" fmla="*/ 35049 w 270347"/>
              <a:gd name="connsiteY17" fmla="*/ 34778 h 171168"/>
              <a:gd name="connsiteX18" fmla="*/ 25321 w 270347"/>
              <a:gd name="connsiteY18" fmla="*/ 61579 h 171168"/>
              <a:gd name="connsiteX19" fmla="*/ 10933 w 270347"/>
              <a:gd name="connsiteY19" fmla="*/ 122530 h 171168"/>
              <a:gd name="connsiteX20" fmla="*/ 6069 w 270347"/>
              <a:gd name="connsiteY20" fmla="*/ 146849 h 171168"/>
              <a:gd name="connsiteX21" fmla="*/ 1205 w 270347"/>
              <a:gd name="connsiteY21" fmla="*/ 171168 h 171168"/>
              <a:gd name="connsiteX0" fmla="*/ 1205 w 270347"/>
              <a:gd name="connsiteY0" fmla="*/ 171168 h 171168"/>
              <a:gd name="connsiteX1" fmla="*/ 1205 w 270347"/>
              <a:gd name="connsiteY1" fmla="*/ 171168 h 171168"/>
              <a:gd name="connsiteX2" fmla="*/ 49843 w 270347"/>
              <a:gd name="connsiteY2" fmla="*/ 166304 h 171168"/>
              <a:gd name="connsiteX3" fmla="*/ 69299 w 270347"/>
              <a:gd name="connsiteY3" fmla="*/ 163721 h 171168"/>
              <a:gd name="connsiteX4" fmla="*/ 103345 w 270347"/>
              <a:gd name="connsiteY4" fmla="*/ 149128 h 171168"/>
              <a:gd name="connsiteX5" fmla="*/ 122699 w 270347"/>
              <a:gd name="connsiteY5" fmla="*/ 146545 h 171168"/>
              <a:gd name="connsiteX6" fmla="*/ 147120 w 270347"/>
              <a:gd name="connsiteY6" fmla="*/ 134436 h 171168"/>
              <a:gd name="connsiteX7" fmla="*/ 168855 w 270347"/>
              <a:gd name="connsiteY7" fmla="*/ 122428 h 171168"/>
              <a:gd name="connsiteX8" fmla="*/ 202901 w 270347"/>
              <a:gd name="connsiteY8" fmla="*/ 102974 h 171168"/>
              <a:gd name="connsiteX9" fmla="*/ 226917 w 270347"/>
              <a:gd name="connsiteY9" fmla="*/ 88280 h 171168"/>
              <a:gd name="connsiteX10" fmla="*/ 269982 w 270347"/>
              <a:gd name="connsiteY10" fmla="*/ 57021 h 171168"/>
              <a:gd name="connsiteX11" fmla="*/ 200622 w 270347"/>
              <a:gd name="connsiteY11" fmla="*/ 59300 h 171168"/>
              <a:gd name="connsiteX12" fmla="*/ 172375 w 270347"/>
              <a:gd name="connsiteY12" fmla="*/ 51770 h 171168"/>
              <a:gd name="connsiteX13" fmla="*/ 140527 w 270347"/>
              <a:gd name="connsiteY13" fmla="*/ 41472 h 171168"/>
              <a:gd name="connsiteX14" fmla="*/ 106480 w 270347"/>
              <a:gd name="connsiteY14" fmla="*/ 26984 h 171168"/>
              <a:gd name="connsiteX15" fmla="*/ 85598 w 270347"/>
              <a:gd name="connsiteY15" fmla="*/ 16971 h 171168"/>
              <a:gd name="connsiteX16" fmla="*/ 50514 w 270347"/>
              <a:gd name="connsiteY16" fmla="*/ 383 h 171168"/>
              <a:gd name="connsiteX17" fmla="*/ 35049 w 270347"/>
              <a:gd name="connsiteY17" fmla="*/ 34778 h 171168"/>
              <a:gd name="connsiteX18" fmla="*/ 25321 w 270347"/>
              <a:gd name="connsiteY18" fmla="*/ 61579 h 171168"/>
              <a:gd name="connsiteX19" fmla="*/ 10933 w 270347"/>
              <a:gd name="connsiteY19" fmla="*/ 122530 h 171168"/>
              <a:gd name="connsiteX20" fmla="*/ 6069 w 270347"/>
              <a:gd name="connsiteY20" fmla="*/ 146849 h 171168"/>
              <a:gd name="connsiteX21" fmla="*/ 1205 w 270347"/>
              <a:gd name="connsiteY21" fmla="*/ 171168 h 171168"/>
              <a:gd name="connsiteX0" fmla="*/ 1205 w 270080"/>
              <a:gd name="connsiteY0" fmla="*/ 171168 h 171168"/>
              <a:gd name="connsiteX1" fmla="*/ 1205 w 270080"/>
              <a:gd name="connsiteY1" fmla="*/ 171168 h 171168"/>
              <a:gd name="connsiteX2" fmla="*/ 49843 w 270080"/>
              <a:gd name="connsiteY2" fmla="*/ 166304 h 171168"/>
              <a:gd name="connsiteX3" fmla="*/ 69299 w 270080"/>
              <a:gd name="connsiteY3" fmla="*/ 163721 h 171168"/>
              <a:gd name="connsiteX4" fmla="*/ 103345 w 270080"/>
              <a:gd name="connsiteY4" fmla="*/ 149128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57021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1168"/>
              <a:gd name="connsiteX1" fmla="*/ 1205 w 270080"/>
              <a:gd name="connsiteY1" fmla="*/ 171168 h 171168"/>
              <a:gd name="connsiteX2" fmla="*/ 49843 w 270080"/>
              <a:gd name="connsiteY2" fmla="*/ 166304 h 171168"/>
              <a:gd name="connsiteX3" fmla="*/ 69299 w 270080"/>
              <a:gd name="connsiteY3" fmla="*/ 163721 h 171168"/>
              <a:gd name="connsiteX4" fmla="*/ 103345 w 270080"/>
              <a:gd name="connsiteY4" fmla="*/ 149128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46358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1168"/>
              <a:gd name="connsiteX1" fmla="*/ 1205 w 270080"/>
              <a:gd name="connsiteY1" fmla="*/ 171168 h 171168"/>
              <a:gd name="connsiteX2" fmla="*/ 49843 w 270080"/>
              <a:gd name="connsiteY2" fmla="*/ 166304 h 171168"/>
              <a:gd name="connsiteX3" fmla="*/ 69299 w 270080"/>
              <a:gd name="connsiteY3" fmla="*/ 163721 h 171168"/>
              <a:gd name="connsiteX4" fmla="*/ 103345 w 270080"/>
              <a:gd name="connsiteY4" fmla="*/ 159791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46358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1841"/>
              <a:gd name="connsiteX1" fmla="*/ 1205 w 270080"/>
              <a:gd name="connsiteY1" fmla="*/ 171168 h 171841"/>
              <a:gd name="connsiteX2" fmla="*/ 49843 w 270080"/>
              <a:gd name="connsiteY2" fmla="*/ 166304 h 171841"/>
              <a:gd name="connsiteX3" fmla="*/ 63968 w 270080"/>
              <a:gd name="connsiteY3" fmla="*/ 171718 h 171841"/>
              <a:gd name="connsiteX4" fmla="*/ 103345 w 270080"/>
              <a:gd name="connsiteY4" fmla="*/ 159791 h 171841"/>
              <a:gd name="connsiteX5" fmla="*/ 122699 w 270080"/>
              <a:gd name="connsiteY5" fmla="*/ 146545 h 171841"/>
              <a:gd name="connsiteX6" fmla="*/ 147120 w 270080"/>
              <a:gd name="connsiteY6" fmla="*/ 134436 h 171841"/>
              <a:gd name="connsiteX7" fmla="*/ 168855 w 270080"/>
              <a:gd name="connsiteY7" fmla="*/ 122428 h 171841"/>
              <a:gd name="connsiteX8" fmla="*/ 202901 w 270080"/>
              <a:gd name="connsiteY8" fmla="*/ 102974 h 171841"/>
              <a:gd name="connsiteX9" fmla="*/ 226917 w 270080"/>
              <a:gd name="connsiteY9" fmla="*/ 88280 h 171841"/>
              <a:gd name="connsiteX10" fmla="*/ 269982 w 270080"/>
              <a:gd name="connsiteY10" fmla="*/ 46358 h 171841"/>
              <a:gd name="connsiteX11" fmla="*/ 213951 w 270080"/>
              <a:gd name="connsiteY11" fmla="*/ 51302 h 171841"/>
              <a:gd name="connsiteX12" fmla="*/ 172375 w 270080"/>
              <a:gd name="connsiteY12" fmla="*/ 51770 h 171841"/>
              <a:gd name="connsiteX13" fmla="*/ 140527 w 270080"/>
              <a:gd name="connsiteY13" fmla="*/ 41472 h 171841"/>
              <a:gd name="connsiteX14" fmla="*/ 106480 w 270080"/>
              <a:gd name="connsiteY14" fmla="*/ 26984 h 171841"/>
              <a:gd name="connsiteX15" fmla="*/ 85598 w 270080"/>
              <a:gd name="connsiteY15" fmla="*/ 16971 h 171841"/>
              <a:gd name="connsiteX16" fmla="*/ 50514 w 270080"/>
              <a:gd name="connsiteY16" fmla="*/ 383 h 171841"/>
              <a:gd name="connsiteX17" fmla="*/ 35049 w 270080"/>
              <a:gd name="connsiteY17" fmla="*/ 34778 h 171841"/>
              <a:gd name="connsiteX18" fmla="*/ 25321 w 270080"/>
              <a:gd name="connsiteY18" fmla="*/ 61579 h 171841"/>
              <a:gd name="connsiteX19" fmla="*/ 10933 w 270080"/>
              <a:gd name="connsiteY19" fmla="*/ 122530 h 171841"/>
              <a:gd name="connsiteX20" fmla="*/ 6069 w 270080"/>
              <a:gd name="connsiteY20" fmla="*/ 146849 h 171841"/>
              <a:gd name="connsiteX21" fmla="*/ 1205 w 270080"/>
              <a:gd name="connsiteY21" fmla="*/ 171168 h 171841"/>
              <a:gd name="connsiteX0" fmla="*/ 1205 w 270080"/>
              <a:gd name="connsiteY0" fmla="*/ 171168 h 171168"/>
              <a:gd name="connsiteX1" fmla="*/ 1205 w 270080"/>
              <a:gd name="connsiteY1" fmla="*/ 171168 h 171168"/>
              <a:gd name="connsiteX2" fmla="*/ 49843 w 270080"/>
              <a:gd name="connsiteY2" fmla="*/ 166304 h 171168"/>
              <a:gd name="connsiteX3" fmla="*/ 87961 w 270080"/>
              <a:gd name="connsiteY3" fmla="*/ 158388 h 171168"/>
              <a:gd name="connsiteX4" fmla="*/ 103345 w 270080"/>
              <a:gd name="connsiteY4" fmla="*/ 159791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46358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2250"/>
              <a:gd name="connsiteX1" fmla="*/ 1205 w 270080"/>
              <a:gd name="connsiteY1" fmla="*/ 171168 h 172250"/>
              <a:gd name="connsiteX2" fmla="*/ 47178 w 270080"/>
              <a:gd name="connsiteY2" fmla="*/ 171636 h 172250"/>
              <a:gd name="connsiteX3" fmla="*/ 87961 w 270080"/>
              <a:gd name="connsiteY3" fmla="*/ 158388 h 172250"/>
              <a:gd name="connsiteX4" fmla="*/ 103345 w 270080"/>
              <a:gd name="connsiteY4" fmla="*/ 159791 h 172250"/>
              <a:gd name="connsiteX5" fmla="*/ 122699 w 270080"/>
              <a:gd name="connsiteY5" fmla="*/ 146545 h 172250"/>
              <a:gd name="connsiteX6" fmla="*/ 147120 w 270080"/>
              <a:gd name="connsiteY6" fmla="*/ 134436 h 172250"/>
              <a:gd name="connsiteX7" fmla="*/ 168855 w 270080"/>
              <a:gd name="connsiteY7" fmla="*/ 122428 h 172250"/>
              <a:gd name="connsiteX8" fmla="*/ 202901 w 270080"/>
              <a:gd name="connsiteY8" fmla="*/ 102974 h 172250"/>
              <a:gd name="connsiteX9" fmla="*/ 226917 w 270080"/>
              <a:gd name="connsiteY9" fmla="*/ 88280 h 172250"/>
              <a:gd name="connsiteX10" fmla="*/ 269982 w 270080"/>
              <a:gd name="connsiteY10" fmla="*/ 46358 h 172250"/>
              <a:gd name="connsiteX11" fmla="*/ 213951 w 270080"/>
              <a:gd name="connsiteY11" fmla="*/ 51302 h 172250"/>
              <a:gd name="connsiteX12" fmla="*/ 172375 w 270080"/>
              <a:gd name="connsiteY12" fmla="*/ 51770 h 172250"/>
              <a:gd name="connsiteX13" fmla="*/ 140527 w 270080"/>
              <a:gd name="connsiteY13" fmla="*/ 41472 h 172250"/>
              <a:gd name="connsiteX14" fmla="*/ 106480 w 270080"/>
              <a:gd name="connsiteY14" fmla="*/ 26984 h 172250"/>
              <a:gd name="connsiteX15" fmla="*/ 85598 w 270080"/>
              <a:gd name="connsiteY15" fmla="*/ 16971 h 172250"/>
              <a:gd name="connsiteX16" fmla="*/ 50514 w 270080"/>
              <a:gd name="connsiteY16" fmla="*/ 383 h 172250"/>
              <a:gd name="connsiteX17" fmla="*/ 35049 w 270080"/>
              <a:gd name="connsiteY17" fmla="*/ 34778 h 172250"/>
              <a:gd name="connsiteX18" fmla="*/ 25321 w 270080"/>
              <a:gd name="connsiteY18" fmla="*/ 61579 h 172250"/>
              <a:gd name="connsiteX19" fmla="*/ 10933 w 270080"/>
              <a:gd name="connsiteY19" fmla="*/ 122530 h 172250"/>
              <a:gd name="connsiteX20" fmla="*/ 6069 w 270080"/>
              <a:gd name="connsiteY20" fmla="*/ 146849 h 172250"/>
              <a:gd name="connsiteX21" fmla="*/ 1205 w 270080"/>
              <a:gd name="connsiteY21" fmla="*/ 171168 h 172250"/>
              <a:gd name="connsiteX0" fmla="*/ 1205 w 270080"/>
              <a:gd name="connsiteY0" fmla="*/ 171168 h 172250"/>
              <a:gd name="connsiteX1" fmla="*/ 1205 w 270080"/>
              <a:gd name="connsiteY1" fmla="*/ 171168 h 172250"/>
              <a:gd name="connsiteX2" fmla="*/ 47178 w 270080"/>
              <a:gd name="connsiteY2" fmla="*/ 171636 h 172250"/>
              <a:gd name="connsiteX3" fmla="*/ 87961 w 270080"/>
              <a:gd name="connsiteY3" fmla="*/ 158388 h 172250"/>
              <a:gd name="connsiteX4" fmla="*/ 103345 w 270080"/>
              <a:gd name="connsiteY4" fmla="*/ 159791 h 172250"/>
              <a:gd name="connsiteX5" fmla="*/ 122699 w 270080"/>
              <a:gd name="connsiteY5" fmla="*/ 146545 h 172250"/>
              <a:gd name="connsiteX6" fmla="*/ 147120 w 270080"/>
              <a:gd name="connsiteY6" fmla="*/ 134436 h 172250"/>
              <a:gd name="connsiteX7" fmla="*/ 168855 w 270080"/>
              <a:gd name="connsiteY7" fmla="*/ 122428 h 172250"/>
              <a:gd name="connsiteX8" fmla="*/ 202901 w 270080"/>
              <a:gd name="connsiteY8" fmla="*/ 102974 h 172250"/>
              <a:gd name="connsiteX9" fmla="*/ 226917 w 270080"/>
              <a:gd name="connsiteY9" fmla="*/ 88280 h 172250"/>
              <a:gd name="connsiteX10" fmla="*/ 269982 w 270080"/>
              <a:gd name="connsiteY10" fmla="*/ 46358 h 172250"/>
              <a:gd name="connsiteX11" fmla="*/ 213951 w 270080"/>
              <a:gd name="connsiteY11" fmla="*/ 51302 h 172250"/>
              <a:gd name="connsiteX12" fmla="*/ 172375 w 270080"/>
              <a:gd name="connsiteY12" fmla="*/ 51770 h 172250"/>
              <a:gd name="connsiteX13" fmla="*/ 140527 w 270080"/>
              <a:gd name="connsiteY13" fmla="*/ 41472 h 172250"/>
              <a:gd name="connsiteX14" fmla="*/ 106480 w 270080"/>
              <a:gd name="connsiteY14" fmla="*/ 26984 h 172250"/>
              <a:gd name="connsiteX15" fmla="*/ 85598 w 270080"/>
              <a:gd name="connsiteY15" fmla="*/ 16971 h 172250"/>
              <a:gd name="connsiteX16" fmla="*/ 50514 w 270080"/>
              <a:gd name="connsiteY16" fmla="*/ 383 h 172250"/>
              <a:gd name="connsiteX17" fmla="*/ 35049 w 270080"/>
              <a:gd name="connsiteY17" fmla="*/ 34778 h 172250"/>
              <a:gd name="connsiteX18" fmla="*/ 25321 w 270080"/>
              <a:gd name="connsiteY18" fmla="*/ 61579 h 172250"/>
              <a:gd name="connsiteX19" fmla="*/ 10933 w 270080"/>
              <a:gd name="connsiteY19" fmla="*/ 122530 h 172250"/>
              <a:gd name="connsiteX20" fmla="*/ 6069 w 270080"/>
              <a:gd name="connsiteY20" fmla="*/ 146849 h 172250"/>
              <a:gd name="connsiteX21" fmla="*/ 1205 w 270080"/>
              <a:gd name="connsiteY21" fmla="*/ 171168 h 172250"/>
              <a:gd name="connsiteX0" fmla="*/ 17 w 271558"/>
              <a:gd name="connsiteY0" fmla="*/ 189830 h 189830"/>
              <a:gd name="connsiteX1" fmla="*/ 2683 w 271558"/>
              <a:gd name="connsiteY1" fmla="*/ 171168 h 189830"/>
              <a:gd name="connsiteX2" fmla="*/ 48656 w 271558"/>
              <a:gd name="connsiteY2" fmla="*/ 171636 h 189830"/>
              <a:gd name="connsiteX3" fmla="*/ 89439 w 271558"/>
              <a:gd name="connsiteY3" fmla="*/ 158388 h 189830"/>
              <a:gd name="connsiteX4" fmla="*/ 104823 w 271558"/>
              <a:gd name="connsiteY4" fmla="*/ 159791 h 189830"/>
              <a:gd name="connsiteX5" fmla="*/ 124177 w 271558"/>
              <a:gd name="connsiteY5" fmla="*/ 146545 h 189830"/>
              <a:gd name="connsiteX6" fmla="*/ 148598 w 271558"/>
              <a:gd name="connsiteY6" fmla="*/ 134436 h 189830"/>
              <a:gd name="connsiteX7" fmla="*/ 170333 w 271558"/>
              <a:gd name="connsiteY7" fmla="*/ 122428 h 189830"/>
              <a:gd name="connsiteX8" fmla="*/ 204379 w 271558"/>
              <a:gd name="connsiteY8" fmla="*/ 102974 h 189830"/>
              <a:gd name="connsiteX9" fmla="*/ 228395 w 271558"/>
              <a:gd name="connsiteY9" fmla="*/ 88280 h 189830"/>
              <a:gd name="connsiteX10" fmla="*/ 271460 w 271558"/>
              <a:gd name="connsiteY10" fmla="*/ 46358 h 189830"/>
              <a:gd name="connsiteX11" fmla="*/ 215429 w 271558"/>
              <a:gd name="connsiteY11" fmla="*/ 51302 h 189830"/>
              <a:gd name="connsiteX12" fmla="*/ 173853 w 271558"/>
              <a:gd name="connsiteY12" fmla="*/ 51770 h 189830"/>
              <a:gd name="connsiteX13" fmla="*/ 142005 w 271558"/>
              <a:gd name="connsiteY13" fmla="*/ 41472 h 189830"/>
              <a:gd name="connsiteX14" fmla="*/ 107958 w 271558"/>
              <a:gd name="connsiteY14" fmla="*/ 26984 h 189830"/>
              <a:gd name="connsiteX15" fmla="*/ 87076 w 271558"/>
              <a:gd name="connsiteY15" fmla="*/ 16971 h 189830"/>
              <a:gd name="connsiteX16" fmla="*/ 51992 w 271558"/>
              <a:gd name="connsiteY16" fmla="*/ 383 h 189830"/>
              <a:gd name="connsiteX17" fmla="*/ 36527 w 271558"/>
              <a:gd name="connsiteY17" fmla="*/ 34778 h 189830"/>
              <a:gd name="connsiteX18" fmla="*/ 26799 w 271558"/>
              <a:gd name="connsiteY18" fmla="*/ 61579 h 189830"/>
              <a:gd name="connsiteX19" fmla="*/ 12411 w 271558"/>
              <a:gd name="connsiteY19" fmla="*/ 122530 h 189830"/>
              <a:gd name="connsiteX20" fmla="*/ 7547 w 271558"/>
              <a:gd name="connsiteY20" fmla="*/ 146849 h 189830"/>
              <a:gd name="connsiteX21" fmla="*/ 17 w 271558"/>
              <a:gd name="connsiteY21" fmla="*/ 189830 h 189830"/>
              <a:gd name="connsiteX0" fmla="*/ 17 w 271558"/>
              <a:gd name="connsiteY0" fmla="*/ 189830 h 189830"/>
              <a:gd name="connsiteX1" fmla="*/ 2683 w 271558"/>
              <a:gd name="connsiteY1" fmla="*/ 171168 h 189830"/>
              <a:gd name="connsiteX2" fmla="*/ 67317 w 271558"/>
              <a:gd name="connsiteY2" fmla="*/ 163639 h 189830"/>
              <a:gd name="connsiteX3" fmla="*/ 89439 w 271558"/>
              <a:gd name="connsiteY3" fmla="*/ 158388 h 189830"/>
              <a:gd name="connsiteX4" fmla="*/ 104823 w 271558"/>
              <a:gd name="connsiteY4" fmla="*/ 159791 h 189830"/>
              <a:gd name="connsiteX5" fmla="*/ 124177 w 271558"/>
              <a:gd name="connsiteY5" fmla="*/ 146545 h 189830"/>
              <a:gd name="connsiteX6" fmla="*/ 148598 w 271558"/>
              <a:gd name="connsiteY6" fmla="*/ 134436 h 189830"/>
              <a:gd name="connsiteX7" fmla="*/ 170333 w 271558"/>
              <a:gd name="connsiteY7" fmla="*/ 122428 h 189830"/>
              <a:gd name="connsiteX8" fmla="*/ 204379 w 271558"/>
              <a:gd name="connsiteY8" fmla="*/ 102974 h 189830"/>
              <a:gd name="connsiteX9" fmla="*/ 228395 w 271558"/>
              <a:gd name="connsiteY9" fmla="*/ 88280 h 189830"/>
              <a:gd name="connsiteX10" fmla="*/ 271460 w 271558"/>
              <a:gd name="connsiteY10" fmla="*/ 46358 h 189830"/>
              <a:gd name="connsiteX11" fmla="*/ 215429 w 271558"/>
              <a:gd name="connsiteY11" fmla="*/ 51302 h 189830"/>
              <a:gd name="connsiteX12" fmla="*/ 173853 w 271558"/>
              <a:gd name="connsiteY12" fmla="*/ 51770 h 189830"/>
              <a:gd name="connsiteX13" fmla="*/ 142005 w 271558"/>
              <a:gd name="connsiteY13" fmla="*/ 41472 h 189830"/>
              <a:gd name="connsiteX14" fmla="*/ 107958 w 271558"/>
              <a:gd name="connsiteY14" fmla="*/ 26984 h 189830"/>
              <a:gd name="connsiteX15" fmla="*/ 87076 w 271558"/>
              <a:gd name="connsiteY15" fmla="*/ 16971 h 189830"/>
              <a:gd name="connsiteX16" fmla="*/ 51992 w 271558"/>
              <a:gd name="connsiteY16" fmla="*/ 383 h 189830"/>
              <a:gd name="connsiteX17" fmla="*/ 36527 w 271558"/>
              <a:gd name="connsiteY17" fmla="*/ 34778 h 189830"/>
              <a:gd name="connsiteX18" fmla="*/ 26799 w 271558"/>
              <a:gd name="connsiteY18" fmla="*/ 61579 h 189830"/>
              <a:gd name="connsiteX19" fmla="*/ 12411 w 271558"/>
              <a:gd name="connsiteY19" fmla="*/ 122530 h 189830"/>
              <a:gd name="connsiteX20" fmla="*/ 7547 w 271558"/>
              <a:gd name="connsiteY20" fmla="*/ 146849 h 189830"/>
              <a:gd name="connsiteX21" fmla="*/ 17 w 271558"/>
              <a:gd name="connsiteY21"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7317 w 271558"/>
              <a:gd name="connsiteY3" fmla="*/ 163639 h 189830"/>
              <a:gd name="connsiteX4" fmla="*/ 89439 w 271558"/>
              <a:gd name="connsiteY4" fmla="*/ 158388 h 189830"/>
              <a:gd name="connsiteX5" fmla="*/ 104823 w 271558"/>
              <a:gd name="connsiteY5" fmla="*/ 159791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4823 w 271558"/>
              <a:gd name="connsiteY5" fmla="*/ 159791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4823 w 271558"/>
              <a:gd name="connsiteY5" fmla="*/ 167789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2157 w 271558"/>
              <a:gd name="connsiteY5" fmla="*/ 138464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2157 w 271558"/>
              <a:gd name="connsiteY5" fmla="*/ 138464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10154 w 271558"/>
              <a:gd name="connsiteY5" fmla="*/ 151793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1558" h="189830">
                <a:moveTo>
                  <a:pt x="17" y="189830"/>
                </a:moveTo>
                <a:lnTo>
                  <a:pt x="2683" y="171168"/>
                </a:lnTo>
                <a:cubicBezTo>
                  <a:pt x="6419" y="168011"/>
                  <a:pt x="11663" y="188136"/>
                  <a:pt x="22435" y="186881"/>
                </a:cubicBezTo>
                <a:cubicBezTo>
                  <a:pt x="33207" y="185626"/>
                  <a:pt x="53484" y="181717"/>
                  <a:pt x="64651" y="176968"/>
                </a:cubicBezTo>
                <a:cubicBezTo>
                  <a:pt x="75818" y="172219"/>
                  <a:pt x="81855" y="162584"/>
                  <a:pt x="89439" y="158388"/>
                </a:cubicBezTo>
                <a:cubicBezTo>
                  <a:pt x="97023" y="154192"/>
                  <a:pt x="104364" y="153767"/>
                  <a:pt x="110154" y="151793"/>
                </a:cubicBezTo>
                <a:cubicBezTo>
                  <a:pt x="115944" y="149819"/>
                  <a:pt x="117770" y="149438"/>
                  <a:pt x="124177" y="146545"/>
                </a:cubicBezTo>
                <a:cubicBezTo>
                  <a:pt x="130584" y="143652"/>
                  <a:pt x="140905" y="138456"/>
                  <a:pt x="148598" y="134436"/>
                </a:cubicBezTo>
                <a:cubicBezTo>
                  <a:pt x="156291" y="130417"/>
                  <a:pt x="161036" y="127672"/>
                  <a:pt x="170333" y="122428"/>
                </a:cubicBezTo>
                <a:cubicBezTo>
                  <a:pt x="179630" y="117184"/>
                  <a:pt x="183755" y="116723"/>
                  <a:pt x="204379" y="102974"/>
                </a:cubicBezTo>
                <a:cubicBezTo>
                  <a:pt x="207622" y="96489"/>
                  <a:pt x="217215" y="97716"/>
                  <a:pt x="228395" y="88280"/>
                </a:cubicBezTo>
                <a:cubicBezTo>
                  <a:pt x="239575" y="78844"/>
                  <a:pt x="273621" y="52521"/>
                  <a:pt x="271460" y="46358"/>
                </a:cubicBezTo>
                <a:cubicBezTo>
                  <a:pt x="269299" y="40195"/>
                  <a:pt x="231697" y="50400"/>
                  <a:pt x="215429" y="51302"/>
                </a:cubicBezTo>
                <a:cubicBezTo>
                  <a:pt x="199161" y="52204"/>
                  <a:pt x="186823" y="53391"/>
                  <a:pt x="173853" y="51770"/>
                </a:cubicBezTo>
                <a:cubicBezTo>
                  <a:pt x="164125" y="48527"/>
                  <a:pt x="152987" y="45603"/>
                  <a:pt x="142005" y="41472"/>
                </a:cubicBezTo>
                <a:cubicBezTo>
                  <a:pt x="131023" y="37341"/>
                  <a:pt x="117113" y="31068"/>
                  <a:pt x="107958" y="26984"/>
                </a:cubicBezTo>
                <a:cubicBezTo>
                  <a:pt x="98803" y="22901"/>
                  <a:pt x="96404" y="21405"/>
                  <a:pt x="87076" y="16971"/>
                </a:cubicBezTo>
                <a:cubicBezTo>
                  <a:pt x="77748" y="12537"/>
                  <a:pt x="60417" y="-2585"/>
                  <a:pt x="51992" y="383"/>
                </a:cubicBezTo>
                <a:cubicBezTo>
                  <a:pt x="43567" y="3351"/>
                  <a:pt x="40726" y="24579"/>
                  <a:pt x="36527" y="34778"/>
                </a:cubicBezTo>
                <a:cubicBezTo>
                  <a:pt x="32328" y="44977"/>
                  <a:pt x="30818" y="46954"/>
                  <a:pt x="26799" y="61579"/>
                </a:cubicBezTo>
                <a:cubicBezTo>
                  <a:pt x="22780" y="76204"/>
                  <a:pt x="14793" y="99899"/>
                  <a:pt x="12411" y="122530"/>
                </a:cubicBezTo>
                <a:cubicBezTo>
                  <a:pt x="11546" y="130751"/>
                  <a:pt x="10161" y="139006"/>
                  <a:pt x="7547" y="146849"/>
                </a:cubicBezTo>
                <a:cubicBezTo>
                  <a:pt x="-2906" y="178207"/>
                  <a:pt x="828" y="185777"/>
                  <a:pt x="17" y="189830"/>
                </a:cubicBezTo>
                <a:close/>
              </a:path>
            </a:pathLst>
          </a:custGeom>
          <a:solidFill>
            <a:schemeClr val="bg2"/>
          </a:solidFill>
          <a:ln>
            <a:solidFill>
              <a:srgbClr val="0604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nake Pointer">
            <a:extLst>
              <a:ext uri="{FF2B5EF4-FFF2-40B4-BE49-F238E27FC236}">
                <a16:creationId xmlns:a16="http://schemas.microsoft.com/office/drawing/2014/main" id="{8A6B4DD2-E461-99E1-ACC7-B351525411C0}"/>
              </a:ext>
            </a:extLst>
          </p:cNvPr>
          <p:cNvSpPr txBox="1"/>
          <p:nvPr/>
        </p:nvSpPr>
        <p:spPr>
          <a:xfrm>
            <a:off x="7364730" y="3558659"/>
            <a:ext cx="518160" cy="369332"/>
          </a:xfrm>
          <a:prstGeom prst="rect">
            <a:avLst/>
          </a:prstGeom>
          <a:noFill/>
          <a:scene3d>
            <a:camera prst="orthographicFront">
              <a:rot lat="0" lon="10800000" rev="0"/>
            </a:camera>
            <a:lightRig rig="threePt" dir="t"/>
          </a:scene3d>
        </p:spPr>
        <p:txBody>
          <a:bodyPr wrap="square" rtlCol="0">
            <a:spAutoFit/>
          </a:bodyPr>
          <a:lstStyle/>
          <a:p>
            <a:r>
              <a:rPr lang="en-US" dirty="0"/>
              <a:t>🐍</a:t>
            </a:r>
          </a:p>
        </p:txBody>
      </p:sp>
      <p:sp>
        <p:nvSpPr>
          <p:cNvPr id="14" name="Highlight">
            <a:extLst>
              <a:ext uri="{FF2B5EF4-FFF2-40B4-BE49-F238E27FC236}">
                <a16:creationId xmlns:a16="http://schemas.microsoft.com/office/drawing/2014/main" id="{E864D0CB-6782-33B5-9B65-E32E40749331}"/>
              </a:ext>
            </a:extLst>
          </p:cNvPr>
          <p:cNvSpPr/>
          <p:nvPr/>
        </p:nvSpPr>
        <p:spPr>
          <a:xfrm>
            <a:off x="8067675" y="3558659"/>
            <a:ext cx="2162175" cy="369332"/>
          </a:xfrm>
          <a:prstGeom prst="rect">
            <a:avLst/>
          </a:prstGeom>
          <a:solidFill>
            <a:srgbClr val="FFDD00">
              <a:alpha val="25098"/>
            </a:srgbClr>
          </a:solidFill>
          <a:ln w="38100">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1112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838200" y="365125"/>
            <a:ext cx="10515600" cy="1325563"/>
          </a:xfrm>
        </p:spPr>
        <p:txBody>
          <a:bodyPr/>
          <a:lstStyle/>
          <a:p>
            <a:r>
              <a:rPr lang="en-US" b="1" dirty="0"/>
              <a:t>Python Executes Instructions</a:t>
            </a:r>
          </a:p>
        </p:txBody>
      </p:sp>
      <p:sp>
        <p:nvSpPr>
          <p:cNvPr id="6" name="Rectangle 5">
            <a:extLst>
              <a:ext uri="{FF2B5EF4-FFF2-40B4-BE49-F238E27FC236}">
                <a16:creationId xmlns:a16="http://schemas.microsoft.com/office/drawing/2014/main" id="{5C69BDA2-36B2-66FC-5C41-C5451CCBCEC6}"/>
              </a:ext>
            </a:extLst>
          </p:cNvPr>
          <p:cNvSpPr/>
          <p:nvPr/>
        </p:nvSpPr>
        <p:spPr>
          <a:xfrm>
            <a:off x="7661910" y="1690688"/>
            <a:ext cx="3691890" cy="2846070"/>
          </a:xfrm>
          <a:prstGeom prst="rect">
            <a:avLst/>
          </a:prstGeom>
          <a:ln w="28575">
            <a:noFill/>
          </a:ln>
          <a:effectLst>
            <a:glow rad="228600">
              <a:schemeClr val="accent2">
                <a:satMod val="175000"/>
                <a:alpha val="40000"/>
              </a:schemeClr>
            </a:glow>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chemeClr val="bg1"/>
                </a:solidFill>
                <a:latin typeface="Future TimeSplitters" panose="02000500000000000000" pitchFamily="2" charset="0"/>
              </a:rPr>
              <a:t>Magical Scroll</a:t>
            </a:r>
          </a:p>
          <a:p>
            <a:endParaRPr lang="en-US" sz="2400" dirty="0">
              <a:solidFill>
                <a:schemeClr val="bg1"/>
              </a:solidFill>
            </a:endParaRPr>
          </a:p>
          <a:p>
            <a:pPr marL="342900" indent="-342900">
              <a:buAutoNum type="arabicPeriod"/>
            </a:pPr>
            <a:r>
              <a:rPr lang="en-US" sz="2400" dirty="0">
                <a:solidFill>
                  <a:schemeClr val="bg1"/>
                </a:solidFill>
              </a:rPr>
              <a:t>Say “Hi”</a:t>
            </a:r>
          </a:p>
          <a:p>
            <a:pPr marL="342900" indent="-342900">
              <a:buAutoNum type="arabicPeriod"/>
            </a:pPr>
            <a:r>
              <a:rPr lang="en-US" sz="2400" dirty="0">
                <a:solidFill>
                  <a:schemeClr val="bg1"/>
                </a:solidFill>
              </a:rPr>
              <a:t>Sleep for 5 seconds</a:t>
            </a:r>
          </a:p>
          <a:p>
            <a:pPr marL="342900" indent="-342900">
              <a:buAutoNum type="arabicPeriod"/>
            </a:pPr>
            <a:r>
              <a:rPr lang="en-US" sz="2400" dirty="0">
                <a:solidFill>
                  <a:schemeClr val="bg1"/>
                </a:solidFill>
              </a:rPr>
              <a:t>Calculate 4+4</a:t>
            </a:r>
          </a:p>
          <a:p>
            <a:pPr marL="342900" indent="-342900">
              <a:buAutoNum type="arabicPeriod"/>
            </a:pPr>
            <a:r>
              <a:rPr lang="en-US" sz="2400" dirty="0">
                <a:solidFill>
                  <a:schemeClr val="bg1"/>
                </a:solidFill>
              </a:rPr>
              <a:t>Do a flip</a:t>
            </a:r>
          </a:p>
        </p:txBody>
      </p:sp>
      <p:pic>
        <p:nvPicPr>
          <p:cNvPr id="2052" name="Picture 4" descr="I Just Really Like Snakes Ok Funny Snake Reptile Python Tote Bag by EQ  Designs - Pixels">
            <a:extLst>
              <a:ext uri="{FF2B5EF4-FFF2-40B4-BE49-F238E27FC236}">
                <a16:creationId xmlns:a16="http://schemas.microsoft.com/office/drawing/2014/main" id="{FFE8714D-8D74-E70B-4D03-53BE1ED274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77" t="4127" r="20453" b="30210"/>
          <a:stretch/>
        </p:blipFill>
        <p:spPr bwMode="auto">
          <a:xfrm rot="21600000">
            <a:off x="304801" y="2421775"/>
            <a:ext cx="3580014" cy="4378036"/>
          </a:xfrm>
          <a:prstGeom prst="rect">
            <a:avLst/>
          </a:prstGeom>
          <a:noFill/>
          <a:extLst>
            <a:ext uri="{909E8E84-426E-40DD-AFC4-6F175D3DCCD1}">
              <a14:hiddenFill xmlns:a14="http://schemas.microsoft.com/office/drawing/2010/main">
                <a:solidFill>
                  <a:srgbClr val="FFFFFF"/>
                </a:solidFill>
              </a14:hiddenFill>
            </a:ext>
          </a:extLst>
        </p:spPr>
      </p:pic>
      <p:sp>
        <p:nvSpPr>
          <p:cNvPr id="14" name="Snake Pointer">
            <a:extLst>
              <a:ext uri="{FF2B5EF4-FFF2-40B4-BE49-F238E27FC236}">
                <a16:creationId xmlns:a16="http://schemas.microsoft.com/office/drawing/2014/main" id="{E24D569C-4C18-75F7-0CC6-A9ED1C11F334}"/>
              </a:ext>
            </a:extLst>
          </p:cNvPr>
          <p:cNvSpPr txBox="1"/>
          <p:nvPr/>
        </p:nvSpPr>
        <p:spPr>
          <a:xfrm>
            <a:off x="7364730" y="3930134"/>
            <a:ext cx="518160" cy="369332"/>
          </a:xfrm>
          <a:prstGeom prst="rect">
            <a:avLst/>
          </a:prstGeom>
          <a:noFill/>
          <a:scene3d>
            <a:camera prst="orthographicFront">
              <a:rot lat="0" lon="10800000" rev="0"/>
            </a:camera>
            <a:lightRig rig="threePt" dir="t"/>
          </a:scene3d>
        </p:spPr>
        <p:txBody>
          <a:bodyPr wrap="square" rtlCol="0">
            <a:spAutoFit/>
          </a:bodyPr>
          <a:lstStyle/>
          <a:p>
            <a:r>
              <a:rPr lang="en-US" dirty="0"/>
              <a:t>🐍</a:t>
            </a:r>
          </a:p>
        </p:txBody>
      </p:sp>
      <p:sp>
        <p:nvSpPr>
          <p:cNvPr id="15" name="Rectangle 14">
            <a:extLst>
              <a:ext uri="{FF2B5EF4-FFF2-40B4-BE49-F238E27FC236}">
                <a16:creationId xmlns:a16="http://schemas.microsoft.com/office/drawing/2014/main" id="{3AD29598-7F7D-8EE3-D364-2E996A7EE806}"/>
              </a:ext>
            </a:extLst>
          </p:cNvPr>
          <p:cNvSpPr/>
          <p:nvPr/>
        </p:nvSpPr>
        <p:spPr>
          <a:xfrm>
            <a:off x="8058150" y="3930134"/>
            <a:ext cx="1295400" cy="369332"/>
          </a:xfrm>
          <a:prstGeom prst="rect">
            <a:avLst/>
          </a:prstGeom>
          <a:solidFill>
            <a:srgbClr val="FFDD00">
              <a:alpha val="25098"/>
            </a:srgbClr>
          </a:solidFill>
          <a:ln w="38100">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0159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8" presetClass="emph" presetSubtype="0" fill="hold" nodeType="afterEffect">
                                  <p:stCondLst>
                                    <p:cond delay="0"/>
                                  </p:stCondLst>
                                  <p:childTnLst>
                                    <p:animRot by="21600000">
                                      <p:cBhvr>
                                        <p:cTn id="10" dur="2000" fill="hold"/>
                                        <p:tgtEl>
                                          <p:spTgt spid="20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838200" y="365125"/>
            <a:ext cx="10515600" cy="1325563"/>
          </a:xfrm>
        </p:spPr>
        <p:txBody>
          <a:bodyPr/>
          <a:lstStyle/>
          <a:p>
            <a:r>
              <a:rPr lang="en-US" b="1" dirty="0"/>
              <a:t>Python Executes Instructions</a:t>
            </a:r>
          </a:p>
        </p:txBody>
      </p:sp>
      <p:sp>
        <p:nvSpPr>
          <p:cNvPr id="6" name="Rectangle 5">
            <a:extLst>
              <a:ext uri="{FF2B5EF4-FFF2-40B4-BE49-F238E27FC236}">
                <a16:creationId xmlns:a16="http://schemas.microsoft.com/office/drawing/2014/main" id="{5C69BDA2-36B2-66FC-5C41-C5451CCBCEC6}"/>
              </a:ext>
            </a:extLst>
          </p:cNvPr>
          <p:cNvSpPr/>
          <p:nvPr/>
        </p:nvSpPr>
        <p:spPr>
          <a:xfrm>
            <a:off x="7661910" y="1690688"/>
            <a:ext cx="3691890" cy="2846070"/>
          </a:xfrm>
          <a:prstGeom prst="rect">
            <a:avLst/>
          </a:prstGeom>
          <a:ln w="28575">
            <a:noFill/>
          </a:ln>
          <a:effectLst>
            <a:glow rad="228600">
              <a:schemeClr val="accent2">
                <a:satMod val="175000"/>
                <a:alpha val="40000"/>
              </a:schemeClr>
            </a:glow>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chemeClr val="bg1"/>
                </a:solidFill>
                <a:latin typeface="Future TimeSplitters" panose="02000500000000000000" pitchFamily="2" charset="0"/>
              </a:rPr>
              <a:t>Magical Scroll</a:t>
            </a:r>
          </a:p>
          <a:p>
            <a:endParaRPr lang="en-US" sz="2400" dirty="0">
              <a:solidFill>
                <a:schemeClr val="bg1"/>
              </a:solidFill>
            </a:endParaRPr>
          </a:p>
          <a:p>
            <a:pPr marL="342900" indent="-342900">
              <a:buAutoNum type="arabicPeriod"/>
            </a:pPr>
            <a:r>
              <a:rPr lang="en-US" sz="2400" dirty="0">
                <a:solidFill>
                  <a:schemeClr val="bg1"/>
                </a:solidFill>
              </a:rPr>
              <a:t>Say “Hi”</a:t>
            </a:r>
          </a:p>
          <a:p>
            <a:pPr marL="342900" indent="-342900">
              <a:buAutoNum type="arabicPeriod"/>
            </a:pPr>
            <a:r>
              <a:rPr lang="en-US" sz="2400" dirty="0">
                <a:solidFill>
                  <a:schemeClr val="bg1"/>
                </a:solidFill>
              </a:rPr>
              <a:t>Sleep for 5 seconds</a:t>
            </a:r>
          </a:p>
          <a:p>
            <a:pPr marL="342900" indent="-342900">
              <a:buAutoNum type="arabicPeriod"/>
            </a:pPr>
            <a:r>
              <a:rPr lang="en-US" sz="2400" dirty="0">
                <a:solidFill>
                  <a:schemeClr val="bg1"/>
                </a:solidFill>
              </a:rPr>
              <a:t>Calculate 4+4</a:t>
            </a:r>
          </a:p>
          <a:p>
            <a:pPr marL="342900" indent="-342900">
              <a:buAutoNum type="arabicPeriod"/>
            </a:pPr>
            <a:r>
              <a:rPr lang="en-US" sz="2400" dirty="0">
                <a:solidFill>
                  <a:schemeClr val="bg1"/>
                </a:solidFill>
              </a:rPr>
              <a:t>Do a flip</a:t>
            </a:r>
          </a:p>
        </p:txBody>
      </p:sp>
      <p:pic>
        <p:nvPicPr>
          <p:cNvPr id="2052" name="Picture 4" descr="I Just Really Like Snakes Ok Funny Snake Reptile Python Tote Bag by EQ  Designs - Pixels">
            <a:extLst>
              <a:ext uri="{FF2B5EF4-FFF2-40B4-BE49-F238E27FC236}">
                <a16:creationId xmlns:a16="http://schemas.microsoft.com/office/drawing/2014/main" id="{FFE8714D-8D74-E70B-4D03-53BE1ED274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77" t="4127" r="20453" b="30210"/>
          <a:stretch/>
        </p:blipFill>
        <p:spPr bwMode="auto">
          <a:xfrm rot="21600000">
            <a:off x="304801" y="2421775"/>
            <a:ext cx="3580014" cy="43780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F4C8B3C-4497-7949-E5AD-2082C5D507F4}"/>
              </a:ext>
            </a:extLst>
          </p:cNvPr>
          <p:cNvSpPr/>
          <p:nvPr/>
        </p:nvSpPr>
        <p:spPr>
          <a:xfrm>
            <a:off x="3884816" y="1690688"/>
            <a:ext cx="3458959" cy="2846070"/>
          </a:xfrm>
          <a:prstGeom prst="rect">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2400" b="1" dirty="0">
                <a:solidFill>
                  <a:schemeClr val="bg2"/>
                </a:solidFill>
                <a:effectLst/>
              </a:rPr>
              <a:t>magical_scroll.py</a:t>
            </a:r>
          </a:p>
          <a:p>
            <a:endParaRPr lang="en-US" b="0" dirty="0">
              <a:solidFill>
                <a:srgbClr val="795E26"/>
              </a:solidFill>
              <a:effectLst/>
              <a:latin typeface="Consolas" panose="020B0609020204030204" pitchFamily="49" charset="0"/>
            </a:endParaRPr>
          </a:p>
          <a:p>
            <a:endParaRPr lang="en-US" b="0" dirty="0">
              <a:solidFill>
                <a:srgbClr val="795E26"/>
              </a:solidFill>
              <a:effectLst/>
              <a:latin typeface="Consolas" panose="020B0609020204030204" pitchFamily="49" charset="0"/>
            </a:endParaRPr>
          </a:p>
          <a:p>
            <a:r>
              <a:rPr lang="en-US" sz="2400" b="0" dirty="0">
                <a:solidFill>
                  <a:srgbClr val="795E26"/>
                </a:solidFill>
                <a:effectLst/>
                <a:latin typeface="Consolas" panose="020B0609020204030204" pitchFamily="49" charset="0"/>
              </a:rPr>
              <a:t> print</a:t>
            </a:r>
            <a:r>
              <a:rPr lang="en-US" sz="2400" b="0" dirty="0">
                <a:solidFill>
                  <a:srgbClr val="000000"/>
                </a:solidFill>
                <a:effectLst/>
                <a:latin typeface="Consolas" panose="020B0609020204030204" pitchFamily="49" charset="0"/>
              </a:rPr>
              <a:t>(</a:t>
            </a:r>
            <a:r>
              <a:rPr lang="en-US" sz="2400" dirty="0">
                <a:solidFill>
                  <a:srgbClr val="A31515"/>
                </a:solidFill>
                <a:latin typeface="Consolas" panose="020B0609020204030204" pitchFamily="49" charset="0"/>
              </a:rPr>
              <a:t>'Hi'</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time.sleep</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a:t>
            </a:r>
            <a:r>
              <a:rPr lang="en-US" sz="2400" b="0" dirty="0">
                <a:solidFill>
                  <a:srgbClr val="000000"/>
                </a:solidFill>
                <a:effectLst/>
                <a:latin typeface="Consolas" panose="020B0609020204030204" pitchFamily="49" charset="0"/>
              </a:rPr>
              <a:t>)</a:t>
            </a:r>
          </a:p>
          <a:p>
            <a:r>
              <a:rPr lang="en-US" sz="2400" b="0" dirty="0">
                <a:solidFill>
                  <a:srgbClr val="795E26"/>
                </a:solidFill>
                <a:effectLst/>
                <a:latin typeface="Consolas" panose="020B0609020204030204" pitchFamily="49" charset="0"/>
              </a:rPr>
              <a:t> print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4</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4</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turtle.right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360</a:t>
            </a:r>
            <a:r>
              <a:rPr lang="en-US" sz="2400" b="0" dirty="0">
                <a:solidFill>
                  <a:srgbClr val="000000"/>
                </a:solidFill>
                <a:effectLst/>
                <a:latin typeface="Consolas" panose="020B0609020204030204" pitchFamily="49" charset="0"/>
              </a:rPr>
              <a:t>)</a:t>
            </a:r>
          </a:p>
          <a:p>
            <a:pPr algn="ctr"/>
            <a:endParaRPr lang="en-US" dirty="0"/>
          </a:p>
        </p:txBody>
      </p:sp>
      <p:sp>
        <p:nvSpPr>
          <p:cNvPr id="4" name="TextBox 3">
            <a:extLst>
              <a:ext uri="{FF2B5EF4-FFF2-40B4-BE49-F238E27FC236}">
                <a16:creationId xmlns:a16="http://schemas.microsoft.com/office/drawing/2014/main" id="{850FC0E5-935F-0928-82DE-83718EBA06D9}"/>
              </a:ext>
            </a:extLst>
          </p:cNvPr>
          <p:cNvSpPr txBox="1"/>
          <p:nvPr/>
        </p:nvSpPr>
        <p:spPr>
          <a:xfrm>
            <a:off x="3953264" y="4734779"/>
            <a:ext cx="7933936" cy="1569660"/>
          </a:xfrm>
          <a:prstGeom prst="rect">
            <a:avLst/>
          </a:prstGeom>
          <a:noFill/>
        </p:spPr>
        <p:txBody>
          <a:bodyPr wrap="square" rtlCol="0">
            <a:spAutoFit/>
          </a:bodyPr>
          <a:lstStyle/>
          <a:p>
            <a:r>
              <a:rPr lang="en-US" sz="2400" dirty="0">
                <a:solidFill>
                  <a:schemeClr val="tx2"/>
                </a:solidFill>
              </a:rPr>
              <a:t>Each line of code is a </a:t>
            </a:r>
            <a:r>
              <a:rPr lang="en-US" sz="2400" b="1" dirty="0"/>
              <a:t>statement</a:t>
            </a:r>
            <a:r>
              <a:rPr lang="en-US" sz="2400" dirty="0"/>
              <a:t> </a:t>
            </a:r>
            <a:r>
              <a:rPr lang="en-US" sz="2400" dirty="0">
                <a:solidFill>
                  <a:schemeClr val="tx2"/>
                </a:solidFill>
              </a:rPr>
              <a:t>or</a:t>
            </a:r>
            <a:r>
              <a:rPr lang="en-US" sz="2400" dirty="0"/>
              <a:t> </a:t>
            </a:r>
            <a:r>
              <a:rPr lang="en-US" sz="2400" b="1" dirty="0"/>
              <a:t>command</a:t>
            </a:r>
          </a:p>
          <a:p>
            <a:r>
              <a:rPr lang="en-US" sz="2400" dirty="0">
                <a:solidFill>
                  <a:schemeClr val="tx2"/>
                </a:solidFill>
              </a:rPr>
              <a:t>Each statement does something specific</a:t>
            </a:r>
          </a:p>
          <a:p>
            <a:r>
              <a:rPr lang="en-US" sz="2400" dirty="0">
                <a:solidFill>
                  <a:schemeClr val="tx2"/>
                </a:solidFill>
              </a:rPr>
              <a:t>Everything must be spelled correctly</a:t>
            </a:r>
          </a:p>
          <a:p>
            <a:r>
              <a:rPr lang="en-US" sz="2400" dirty="0"/>
              <a:t>Parentheses, quotation marks, periods </a:t>
            </a:r>
            <a:r>
              <a:rPr lang="en-US" sz="2400" dirty="0">
                <a:solidFill>
                  <a:schemeClr val="tx2"/>
                </a:solidFill>
              </a:rPr>
              <a:t>- all important</a:t>
            </a:r>
          </a:p>
        </p:txBody>
      </p:sp>
    </p:spTree>
    <p:extLst>
      <p:ext uri="{BB962C8B-B14F-4D97-AF65-F5344CB8AC3E}">
        <p14:creationId xmlns:p14="http://schemas.microsoft.com/office/powerpoint/2010/main" val="4885593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74E9-705D-4C23-B853-973EF5E2D310}"/>
              </a:ext>
            </a:extLst>
          </p:cNvPr>
          <p:cNvSpPr>
            <a:spLocks noGrp="1"/>
          </p:cNvSpPr>
          <p:nvPr>
            <p:ph type="title"/>
          </p:nvPr>
        </p:nvSpPr>
        <p:spPr>
          <a:xfrm>
            <a:off x="0" y="14388"/>
            <a:ext cx="12192000" cy="1325563"/>
          </a:xfrm>
        </p:spPr>
        <p:txBody>
          <a:bodyPr>
            <a:normAutofit/>
          </a:bodyPr>
          <a:lstStyle/>
          <a:p>
            <a:pPr algn="ctr"/>
            <a:r>
              <a:rPr lang="en-US" sz="4000" b="1" dirty="0"/>
              <a:t>Things You Can Do</a:t>
            </a:r>
          </a:p>
        </p:txBody>
      </p:sp>
      <p:grpSp>
        <p:nvGrpSpPr>
          <p:cNvPr id="5" name="Group 4">
            <a:extLst>
              <a:ext uri="{FF2B5EF4-FFF2-40B4-BE49-F238E27FC236}">
                <a16:creationId xmlns:a16="http://schemas.microsoft.com/office/drawing/2014/main" id="{8C0A03F0-9967-4696-AF11-F1F0F5D27E72}"/>
              </a:ext>
            </a:extLst>
          </p:cNvPr>
          <p:cNvGrpSpPr/>
          <p:nvPr/>
        </p:nvGrpSpPr>
        <p:grpSpPr>
          <a:xfrm>
            <a:off x="871824" y="3924406"/>
            <a:ext cx="2743200" cy="2545390"/>
            <a:chOff x="381000" y="3741110"/>
            <a:chExt cx="2743200" cy="2545390"/>
          </a:xfrm>
        </p:grpSpPr>
        <p:pic>
          <p:nvPicPr>
            <p:cNvPr id="2050" name="Picture 2" descr="Data Analysis with Python | Learn Programming">
              <a:extLst>
                <a:ext uri="{FF2B5EF4-FFF2-40B4-BE49-F238E27FC236}">
                  <a16:creationId xmlns:a16="http://schemas.microsoft.com/office/drawing/2014/main" id="{C56546EE-04EC-4BA2-B2CD-13019FDB6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229100"/>
              <a:ext cx="27432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E781D8-ED93-4AA3-BC74-5BA57E56E174}"/>
                </a:ext>
              </a:extLst>
            </p:cNvPr>
            <p:cNvSpPr txBox="1"/>
            <p:nvPr/>
          </p:nvSpPr>
          <p:spPr>
            <a:xfrm>
              <a:off x="427052" y="3741110"/>
              <a:ext cx="26510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solidFill>
                </a:rPr>
                <a:t>Analyze Data</a:t>
              </a:r>
            </a:p>
          </p:txBody>
        </p:sp>
      </p:grpSp>
      <p:grpSp>
        <p:nvGrpSpPr>
          <p:cNvPr id="7" name="Group 6">
            <a:extLst>
              <a:ext uri="{FF2B5EF4-FFF2-40B4-BE49-F238E27FC236}">
                <a16:creationId xmlns:a16="http://schemas.microsoft.com/office/drawing/2014/main" id="{B746758F-9FC0-4C8F-925D-F0692F782902}"/>
              </a:ext>
            </a:extLst>
          </p:cNvPr>
          <p:cNvGrpSpPr/>
          <p:nvPr/>
        </p:nvGrpSpPr>
        <p:grpSpPr>
          <a:xfrm>
            <a:off x="4152961" y="3980851"/>
            <a:ext cx="3376203" cy="2488945"/>
            <a:chOff x="3810000" y="3882887"/>
            <a:chExt cx="3376203" cy="2488945"/>
          </a:xfrm>
        </p:grpSpPr>
        <p:pic>
          <p:nvPicPr>
            <p:cNvPr id="2052" name="Picture 4" descr="How to create a 2D game with Python and the Arcade library | Opensource.com">
              <a:extLst>
                <a:ext uri="{FF2B5EF4-FFF2-40B4-BE49-F238E27FC236}">
                  <a16:creationId xmlns:a16="http://schemas.microsoft.com/office/drawing/2014/main" id="{7B9BD6D6-6C39-4511-BDF0-A5D522FB8D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475964"/>
              <a:ext cx="3376203" cy="18958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6F0713-C9FE-4EB0-BBAF-8FDE43D65709}"/>
                </a:ext>
              </a:extLst>
            </p:cNvPr>
            <p:cNvSpPr txBox="1"/>
            <p:nvPr/>
          </p:nvSpPr>
          <p:spPr>
            <a:xfrm>
              <a:off x="3943669" y="3882887"/>
              <a:ext cx="266323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Develop Games</a:t>
              </a:r>
            </a:p>
          </p:txBody>
        </p:sp>
      </p:grpSp>
      <p:grpSp>
        <p:nvGrpSpPr>
          <p:cNvPr id="9" name="Group 8">
            <a:extLst>
              <a:ext uri="{FF2B5EF4-FFF2-40B4-BE49-F238E27FC236}">
                <a16:creationId xmlns:a16="http://schemas.microsoft.com/office/drawing/2014/main" id="{9B2858DB-3444-40C0-B4B6-F7DC001FC7A5}"/>
              </a:ext>
            </a:extLst>
          </p:cNvPr>
          <p:cNvGrpSpPr/>
          <p:nvPr/>
        </p:nvGrpSpPr>
        <p:grpSpPr>
          <a:xfrm>
            <a:off x="8028400" y="1394983"/>
            <a:ext cx="3883114" cy="2126878"/>
            <a:chOff x="7674070" y="4087595"/>
            <a:chExt cx="3883114" cy="2126878"/>
          </a:xfrm>
        </p:grpSpPr>
        <p:pic>
          <p:nvPicPr>
            <p:cNvPr id="2054" name="Picture 6" descr="Web Crawling vs Web Scraping | Smartproxy">
              <a:extLst>
                <a:ext uri="{FF2B5EF4-FFF2-40B4-BE49-F238E27FC236}">
                  <a16:creationId xmlns:a16="http://schemas.microsoft.com/office/drawing/2014/main" id="{C6F1C43B-388F-4ABD-943C-707F5A2E75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3400" y="4633323"/>
              <a:ext cx="2895600" cy="15811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84587BD-421C-4CAA-9CE2-3EFBDB2E1767}"/>
                </a:ext>
              </a:extLst>
            </p:cNvPr>
            <p:cNvSpPr txBox="1"/>
            <p:nvPr/>
          </p:nvSpPr>
          <p:spPr>
            <a:xfrm>
              <a:off x="7674070" y="4087595"/>
              <a:ext cx="3883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Get Stuff from Websites</a:t>
              </a:r>
            </a:p>
          </p:txBody>
        </p:sp>
      </p:grpSp>
      <p:grpSp>
        <p:nvGrpSpPr>
          <p:cNvPr id="11" name="Group 10">
            <a:extLst>
              <a:ext uri="{FF2B5EF4-FFF2-40B4-BE49-F238E27FC236}">
                <a16:creationId xmlns:a16="http://schemas.microsoft.com/office/drawing/2014/main" id="{83E550AC-DE1A-4D4F-B064-6B5C8C4A4BC3}"/>
              </a:ext>
            </a:extLst>
          </p:cNvPr>
          <p:cNvGrpSpPr/>
          <p:nvPr/>
        </p:nvGrpSpPr>
        <p:grpSpPr>
          <a:xfrm>
            <a:off x="657879" y="1175366"/>
            <a:ext cx="2722830" cy="2518158"/>
            <a:chOff x="616545" y="1103714"/>
            <a:chExt cx="2722830" cy="2518158"/>
          </a:xfrm>
        </p:grpSpPr>
        <p:pic>
          <p:nvPicPr>
            <p:cNvPr id="2056" name="Picture 8" descr="Spiders, Webs, and Birds - Buffalo Bill Center of the West">
              <a:extLst>
                <a:ext uri="{FF2B5EF4-FFF2-40B4-BE49-F238E27FC236}">
                  <a16:creationId xmlns:a16="http://schemas.microsoft.com/office/drawing/2014/main" id="{CD169ADA-BDAE-4A3D-9D11-9C68D930A8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817" y="1606960"/>
              <a:ext cx="2547558" cy="2014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D403E7B-CE4B-4F18-B147-1FB8CBAA8F05}"/>
                </a:ext>
              </a:extLst>
            </p:cNvPr>
            <p:cNvSpPr txBox="1"/>
            <p:nvPr/>
          </p:nvSpPr>
          <p:spPr>
            <a:xfrm>
              <a:off x="616545" y="1103714"/>
              <a:ext cx="25975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Make Websites</a:t>
              </a:r>
            </a:p>
          </p:txBody>
        </p:sp>
      </p:grpSp>
      <p:grpSp>
        <p:nvGrpSpPr>
          <p:cNvPr id="13" name="Group 12">
            <a:extLst>
              <a:ext uri="{FF2B5EF4-FFF2-40B4-BE49-F238E27FC236}">
                <a16:creationId xmlns:a16="http://schemas.microsoft.com/office/drawing/2014/main" id="{FF82CE84-1D5B-4443-AB1B-824DAA0211B7}"/>
              </a:ext>
            </a:extLst>
          </p:cNvPr>
          <p:cNvGrpSpPr/>
          <p:nvPr/>
        </p:nvGrpSpPr>
        <p:grpSpPr>
          <a:xfrm>
            <a:off x="4050030" y="1115511"/>
            <a:ext cx="3582066" cy="2516557"/>
            <a:chOff x="3872501" y="1198371"/>
            <a:chExt cx="3582066" cy="2516557"/>
          </a:xfrm>
        </p:grpSpPr>
        <p:pic>
          <p:nvPicPr>
            <p:cNvPr id="2058" name="Picture 10" descr="Modern Web Automation With Python and Selenium – Real Python">
              <a:extLst>
                <a:ext uri="{FF2B5EF4-FFF2-40B4-BE49-F238E27FC236}">
                  <a16:creationId xmlns:a16="http://schemas.microsoft.com/office/drawing/2014/main" id="{17D72937-45D9-4DEE-8E11-B3D171B067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2501" y="1700016"/>
              <a:ext cx="3582066" cy="20149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1930D42-E193-45D6-840A-B8437DC61861}"/>
                </a:ext>
              </a:extLst>
            </p:cNvPr>
            <p:cNvSpPr txBox="1"/>
            <p:nvPr/>
          </p:nvSpPr>
          <p:spPr>
            <a:xfrm>
              <a:off x="3872501" y="1198371"/>
              <a:ext cx="358206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solidFill>
                </a:rPr>
                <a:t>Automate Everything</a:t>
              </a:r>
            </a:p>
          </p:txBody>
        </p:sp>
      </p:grpSp>
      <p:grpSp>
        <p:nvGrpSpPr>
          <p:cNvPr id="15" name="Group 14">
            <a:extLst>
              <a:ext uri="{FF2B5EF4-FFF2-40B4-BE49-F238E27FC236}">
                <a16:creationId xmlns:a16="http://schemas.microsoft.com/office/drawing/2014/main" id="{F997AE64-4C47-4165-8AA8-87D435CEC3EE}"/>
              </a:ext>
            </a:extLst>
          </p:cNvPr>
          <p:cNvGrpSpPr/>
          <p:nvPr/>
        </p:nvGrpSpPr>
        <p:grpSpPr>
          <a:xfrm>
            <a:off x="8126146" y="4049172"/>
            <a:ext cx="3199707" cy="2467630"/>
            <a:chOff x="8088496" y="4052744"/>
            <a:chExt cx="3199707" cy="2467630"/>
          </a:xfrm>
        </p:grpSpPr>
        <p:pic>
          <p:nvPicPr>
            <p:cNvPr id="2060" name="Picture 12" descr="A Conversation With BlackLine's Machine Learning Experts | BlackLine  Magazine">
              <a:extLst>
                <a:ext uri="{FF2B5EF4-FFF2-40B4-BE49-F238E27FC236}">
                  <a16:creationId xmlns:a16="http://schemas.microsoft.com/office/drawing/2014/main" id="{A9AFCD3C-1577-4B72-8271-CCE3017F35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8496" y="4600550"/>
              <a:ext cx="3199707" cy="191982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6244426-C6DC-4C3F-AE0E-F3ED8125F44E}"/>
                </a:ext>
              </a:extLst>
            </p:cNvPr>
            <p:cNvSpPr txBox="1"/>
            <p:nvPr/>
          </p:nvSpPr>
          <p:spPr>
            <a:xfrm>
              <a:off x="8278187" y="4052744"/>
              <a:ext cx="27289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Create A.I. Apps</a:t>
              </a:r>
            </a:p>
          </p:txBody>
        </p:sp>
      </p:grpSp>
    </p:spTree>
    <p:extLst>
      <p:ext uri="{BB962C8B-B14F-4D97-AF65-F5344CB8AC3E}">
        <p14:creationId xmlns:p14="http://schemas.microsoft.com/office/powerpoint/2010/main" val="3709861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ython">
      <a:dk1>
        <a:srgbClr val="77FF77"/>
      </a:dk1>
      <a:lt1>
        <a:srgbClr val="000044"/>
      </a:lt1>
      <a:dk2>
        <a:srgbClr val="FFFFFF"/>
      </a:dk2>
      <a:lt2>
        <a:srgbClr val="000000"/>
      </a:lt2>
      <a:accent1>
        <a:srgbClr val="FFFFDD"/>
      </a:accent1>
      <a:accent2>
        <a:srgbClr val="FFDD00"/>
      </a:accent2>
      <a:accent3>
        <a:srgbClr val="DDFFFF"/>
      </a:accent3>
      <a:accent4>
        <a:srgbClr val="FFDDFF"/>
      </a:accent4>
      <a:accent5>
        <a:srgbClr val="00DDFF"/>
      </a:accent5>
      <a:accent6>
        <a:srgbClr val="DD00FF"/>
      </a:accent6>
      <a:hlink>
        <a:srgbClr val="FFFF77"/>
      </a:hlink>
      <a:folHlink>
        <a:srgbClr val="FFFFDD"/>
      </a:folHlink>
    </a:clrScheme>
    <a:fontScheme name="Python">
      <a:majorFont>
        <a:latin typeface="Space Mono"/>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1000</Words>
  <Application>Microsoft Office PowerPoint</Application>
  <PresentationFormat>Widescreen</PresentationFormat>
  <Paragraphs>143</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Consolas</vt:lpstr>
      <vt:lpstr>Future TimeSplitters</vt:lpstr>
      <vt:lpstr>Inter</vt:lpstr>
      <vt:lpstr>Roboto</vt:lpstr>
      <vt:lpstr>Space Mono</vt:lpstr>
      <vt:lpstr>Wingdings</vt:lpstr>
      <vt:lpstr>Office Theme</vt:lpstr>
      <vt:lpstr>PowerPoint Presentation</vt:lpstr>
      <vt:lpstr>     , Programming</vt:lpstr>
      <vt:lpstr>You Wield the Power</vt:lpstr>
      <vt:lpstr>Python Executes Instructions</vt:lpstr>
      <vt:lpstr>Python Executes Instructions</vt:lpstr>
      <vt:lpstr>Python Executes Instructions</vt:lpstr>
      <vt:lpstr>Python Executes Instructions</vt:lpstr>
      <vt:lpstr>Python Executes Instructions</vt:lpstr>
      <vt:lpstr>Things You Can Do</vt:lpstr>
      <vt:lpstr>BONUS: Python Trivia</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Python</dc:title>
  <dc:creator>Joseph Maxwell</dc:creator>
  <cp:lastModifiedBy>Joseph Maxwell</cp:lastModifiedBy>
  <cp:revision>11</cp:revision>
  <dcterms:created xsi:type="dcterms:W3CDTF">2023-09-06T12:41:06Z</dcterms:created>
  <dcterms:modified xsi:type="dcterms:W3CDTF">2023-09-07T20:11:33Z</dcterms:modified>
</cp:coreProperties>
</file>