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7" r:id="rId3"/>
    <p:sldId id="309" r:id="rId4"/>
    <p:sldId id="311" r:id="rId5"/>
    <p:sldId id="312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selectors. Ask the</a:t>
            </a:r>
            <a:r>
              <a:rPr lang="en-US" baseline="0" dirty="0"/>
              <a:t> students for an example of a selector, and then show them a ruleset using a paragraph selector.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 little more about selectors. What if you didn’t want to select all paragraphs, just some of them? This is possible with Classes (on the next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the code for the class selector. Note</a:t>
            </a:r>
            <a:r>
              <a:rPr lang="en-US" baseline="0" dirty="0"/>
              <a:t> the dot in front of the class name, and the class attribute value. Class names can be anything. Change “important” to anything else and it will still work the same.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relationship between the class attribute and the class ruleset. Change the value of a class attribute and add another ruleset or change the selector to show how 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CSS </a:t>
            </a:r>
            <a:r>
              <a:rPr lang="en-US" sz="6600"/>
              <a:t>Class Selector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Selectors 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>
                <a:solidFill>
                  <a:schemeClr val="bg1"/>
                </a:solidFill>
              </a:rPr>
              <a:t> determine which HTML elements to style for a ruleset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Q: What is an example of a selector?</a:t>
            </a:r>
          </a:p>
          <a:p>
            <a:r>
              <a:rPr lang="en-US" dirty="0">
                <a:solidFill>
                  <a:schemeClr val="bg1"/>
                </a:solidFill>
              </a:rPr>
              <a:t>Example Answer: The </a:t>
            </a:r>
            <a:r>
              <a:rPr lang="en-US" b="1" dirty="0">
                <a:solidFill>
                  <a:schemeClr val="bg1"/>
                </a:solidFill>
              </a:rPr>
              <a:t>p selector</a:t>
            </a:r>
            <a:r>
              <a:rPr lang="en-US" dirty="0">
                <a:solidFill>
                  <a:schemeClr val="bg1"/>
                </a:solidFill>
              </a:rPr>
              <a:t> will style all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elements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700" y="3657600"/>
            <a:ext cx="4658968" cy="293618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95700" y="3771900"/>
            <a:ext cx="685800" cy="8001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8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want to select something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/>
          <a:lstStyle/>
          <a:p>
            <a:pPr marL="57150" indent="0">
              <a:buNone/>
            </a:pPr>
            <a:r>
              <a:rPr lang="en-US" i="1" dirty="0"/>
              <a:t>Example: you have five </a:t>
            </a:r>
            <a:r>
              <a:rPr lang="en-US" b="1" i="1" dirty="0"/>
              <a:t>p</a:t>
            </a:r>
            <a:r>
              <a:rPr lang="en-US" i="1" dirty="0"/>
              <a:t> elements, and you want to highlight some of them (but not all of them)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C39A-5581-4002-895F-39C5E0D8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514600"/>
            <a:ext cx="5163271" cy="33627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2B1674-67E6-457A-89DE-F1FDBEEC7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514600"/>
            <a:ext cx="528711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selector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/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.important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HTML: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highlighted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header is highlighted too!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262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https://replit.com/@HylandOutreach/CssClasses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09166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1C9D9D-1127-42B9-B2E0-95C998DD5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03534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284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Wingdings</vt:lpstr>
      <vt:lpstr>Hyland 2019</vt:lpstr>
      <vt:lpstr>CSS Class Selector</vt:lpstr>
      <vt:lpstr>Selectors recap </vt:lpstr>
      <vt:lpstr>What if you want to select something else?</vt:lpstr>
      <vt:lpstr>The class selector – example</vt:lpstr>
      <vt:lpstr>Class Selector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96</cp:revision>
  <dcterms:created xsi:type="dcterms:W3CDTF">2019-03-11T04:04:09Z</dcterms:created>
  <dcterms:modified xsi:type="dcterms:W3CDTF">2022-10-19T20:29:26Z</dcterms:modified>
</cp:coreProperties>
</file>