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64" r:id="rId3"/>
    <p:sldId id="305" r:id="rId4"/>
    <p:sldId id="310" r:id="rId5"/>
    <p:sldId id="307" r:id="rId6"/>
    <p:sldId id="303" r:id="rId7"/>
    <p:sldId id="311" r:id="rId8"/>
    <p:sldId id="308" r:id="rId9"/>
    <p:sldId id="304" r:id="rId10"/>
    <p:sldId id="306" r:id="rId11"/>
    <p:sldId id="309" r:id="rId12"/>
    <p:sldId id="312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Krona One" panose="020B0604020202020204" charset="0"/>
      <p:regular r:id="rId19"/>
    </p:embeddedFont>
    <p:embeddedFont>
      <p:font typeface="Miriam Libre" panose="00000500000000000000" pitchFamily="2" charset="-79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088DE-29B3-4A1C-9BD6-51BBB168883E}">
  <a:tblStyle styleId="{917088DE-29B3-4A1C-9BD6-51BBB1688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1657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7640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71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355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509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300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23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285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224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89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72" r:id="rId4"/>
    <p:sldLayoutId id="2147483673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CSS Review</a:t>
            </a:r>
            <a:endParaRPr sz="54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Web Development Fundamentals</a:t>
            </a:r>
            <a:endParaRPr sz="1800"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811047" y="3760197"/>
            <a:ext cx="746555" cy="746555"/>
            <a:chOff x="4724400" y="2057400"/>
            <a:chExt cx="2743200" cy="2743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678643" y="511568"/>
            <a:ext cx="7980675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Which CSS selector could select this element in CSS?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7" y="2833633"/>
            <a:ext cx="3788228" cy="696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.h1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2833633"/>
            <a:ext cx="3788228" cy="696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.large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766876"/>
            <a:ext cx="3788228" cy="6962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.Big H2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766875"/>
            <a:ext cx="3788228" cy="6962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#large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4732774" y="2833633"/>
            <a:ext cx="3788228" cy="687434"/>
          </a:xfrm>
          <a:custGeom>
            <a:avLst/>
            <a:gdLst>
              <a:gd name="connsiteX0" fmla="*/ 0 w 3788228"/>
              <a:gd name="connsiteY0" fmla="*/ 0 h 687434"/>
              <a:gd name="connsiteX1" fmla="*/ 593489 w 3788228"/>
              <a:gd name="connsiteY1" fmla="*/ 0 h 687434"/>
              <a:gd name="connsiteX2" fmla="*/ 1111214 w 3788228"/>
              <a:gd name="connsiteY2" fmla="*/ 0 h 687434"/>
              <a:gd name="connsiteX3" fmla="*/ 1818349 w 3788228"/>
              <a:gd name="connsiteY3" fmla="*/ 0 h 687434"/>
              <a:gd name="connsiteX4" fmla="*/ 2411838 w 3788228"/>
              <a:gd name="connsiteY4" fmla="*/ 0 h 687434"/>
              <a:gd name="connsiteX5" fmla="*/ 3005328 w 3788228"/>
              <a:gd name="connsiteY5" fmla="*/ 0 h 687434"/>
              <a:gd name="connsiteX6" fmla="*/ 3788228 w 3788228"/>
              <a:gd name="connsiteY6" fmla="*/ 0 h 687434"/>
              <a:gd name="connsiteX7" fmla="*/ 3788228 w 3788228"/>
              <a:gd name="connsiteY7" fmla="*/ 687434 h 687434"/>
              <a:gd name="connsiteX8" fmla="*/ 3156857 w 3788228"/>
              <a:gd name="connsiteY8" fmla="*/ 687434 h 687434"/>
              <a:gd name="connsiteX9" fmla="*/ 2639132 w 3788228"/>
              <a:gd name="connsiteY9" fmla="*/ 687434 h 687434"/>
              <a:gd name="connsiteX10" fmla="*/ 2007761 w 3788228"/>
              <a:gd name="connsiteY10" fmla="*/ 687434 h 687434"/>
              <a:gd name="connsiteX11" fmla="*/ 1376390 w 3788228"/>
              <a:gd name="connsiteY11" fmla="*/ 687434 h 687434"/>
              <a:gd name="connsiteX12" fmla="*/ 782900 w 3788228"/>
              <a:gd name="connsiteY12" fmla="*/ 687434 h 687434"/>
              <a:gd name="connsiteX13" fmla="*/ 0 w 3788228"/>
              <a:gd name="connsiteY13" fmla="*/ 687434 h 687434"/>
              <a:gd name="connsiteX14" fmla="*/ 0 w 3788228"/>
              <a:gd name="connsiteY14" fmla="*/ 0 h 6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88228" h="687434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66823" y="162221"/>
                  <a:pt x="3806156" y="523150"/>
                  <a:pt x="3788228" y="687434"/>
                </a:cubicBezTo>
                <a:cubicBezTo>
                  <a:pt x="3502728" y="698073"/>
                  <a:pt x="3340185" y="663617"/>
                  <a:pt x="3156857" y="687434"/>
                </a:cubicBezTo>
                <a:cubicBezTo>
                  <a:pt x="2973529" y="711251"/>
                  <a:pt x="2813019" y="709531"/>
                  <a:pt x="2639132" y="687434"/>
                </a:cubicBezTo>
                <a:cubicBezTo>
                  <a:pt x="2465245" y="665337"/>
                  <a:pt x="2172834" y="710767"/>
                  <a:pt x="2007761" y="687434"/>
                </a:cubicBezTo>
                <a:cubicBezTo>
                  <a:pt x="1842688" y="664101"/>
                  <a:pt x="1512714" y="665596"/>
                  <a:pt x="1376390" y="687434"/>
                </a:cubicBezTo>
                <a:cubicBezTo>
                  <a:pt x="1240066" y="709272"/>
                  <a:pt x="945395" y="693339"/>
                  <a:pt x="782900" y="687434"/>
                </a:cubicBezTo>
                <a:cubicBezTo>
                  <a:pt x="620405" y="681530"/>
                  <a:pt x="192470" y="706085"/>
                  <a:pt x="0" y="687434"/>
                </a:cubicBezTo>
                <a:cubicBezTo>
                  <a:pt x="-32086" y="522160"/>
                  <a:pt x="-25717" y="253293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F4073-9704-40A4-A4C3-EBF8E2196701}"/>
              </a:ext>
            </a:extLst>
          </p:cNvPr>
          <p:cNvSpPr txBox="1"/>
          <p:nvPr/>
        </p:nvSpPr>
        <p:spPr>
          <a:xfrm>
            <a:off x="758536" y="1699595"/>
            <a:ext cx="7626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"large"</a:t>
            </a:r>
            <a:r>
              <a:rPr lang="en-US" sz="3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 H2</a:t>
            </a:r>
            <a:r>
              <a:rPr lang="en-US" sz="3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666465" y="490920"/>
            <a:ext cx="8458200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Which of these is a CSS </a:t>
            </a:r>
            <a:r>
              <a:rPr lang="en-US" sz="2400" i="1" dirty="0"/>
              <a:t>selector?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img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background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color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height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622998" y="1376623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4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1278804" y="490920"/>
            <a:ext cx="6907939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Which symbol goes after a declaration?</a:t>
            </a:r>
            <a:endParaRPr lang="en-US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Krona One"/>
              </a:rPr>
              <a:t>(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Krona One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  <a:sym typeface="Krona One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Krona One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/>
              <a:t>CSS can add ____ to a website.</a:t>
            </a:r>
            <a:endParaRPr b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More Text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Functions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Clothing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622998" y="1376623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420888" y="574047"/>
            <a:ext cx="7980675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/>
              <a:t>Which CSS property changes the background color of an element?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background color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background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backround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back-ground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4732774" y="1376622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666465" y="490920"/>
            <a:ext cx="8458200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Which of these is a CSS </a:t>
            </a:r>
            <a:r>
              <a:rPr lang="en-US" sz="2400" i="1" dirty="0"/>
              <a:t>property?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img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h2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.important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height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540327" y="504775"/>
            <a:ext cx="7980675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Which CSS selector will style the entire page?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h1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background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body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img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622998" y="3006131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539871" y="431325"/>
            <a:ext cx="78980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b="0" dirty="0"/>
              <a:t>CSS files end with what file extension?</a:t>
            </a:r>
            <a:endParaRPr sz="2400" b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.html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.txt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.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css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.ccs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622998" y="3006131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797360" y="441581"/>
            <a:ext cx="7549280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Which symbol goes after a selector?</a:t>
            </a:r>
            <a:endParaRPr lang="en-US" sz="24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Krona One"/>
              </a:rPr>
              <a:t>(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Krona One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  <a:sym typeface="Krona One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Krona One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4732774" y="1408863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2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685800" y="574047"/>
            <a:ext cx="8458200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/>
              <a:t>Which HTML attribute can be used to select elements in CSS?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src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href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h1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class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4732774" y="3006130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420888" y="491836"/>
            <a:ext cx="7980675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Which CSS property changes the color of text?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text-color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text color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color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background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622998" y="3006131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401</Words>
  <Application>Microsoft Office PowerPoint</Application>
  <PresentationFormat>On-screen Show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Miriam Libre</vt:lpstr>
      <vt:lpstr>Consolas</vt:lpstr>
      <vt:lpstr>Krona One</vt:lpstr>
      <vt:lpstr>Blue Grid Interface &amp; Sticky Notes Company Profile by Slidesgo</vt:lpstr>
      <vt:lpstr>CSS Review</vt:lpstr>
      <vt:lpstr>CSS can add ____ to a website.</vt:lpstr>
      <vt:lpstr>Which CSS property changes the background color of an element?</vt:lpstr>
      <vt:lpstr>Which of these is a CSS property?</vt:lpstr>
      <vt:lpstr>Which CSS selector will style the entire page?</vt:lpstr>
      <vt:lpstr>CSS files end with what file extension?</vt:lpstr>
      <vt:lpstr>Which symbol goes after a selector?</vt:lpstr>
      <vt:lpstr>Which HTML attribute can be used to select elements in CSS?</vt:lpstr>
      <vt:lpstr>Which CSS property changes the color of text?</vt:lpstr>
      <vt:lpstr>Which CSS selector could select this element in CSS?</vt:lpstr>
      <vt:lpstr>Which of these is a CSS selector?</vt:lpstr>
      <vt:lpstr>Which symbol goes after a declaration?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 HTML &amp; CSS!</dc:title>
  <dc:creator>Marissa Dilisio</dc:creator>
  <cp:lastModifiedBy>Joseph Maxwell</cp:lastModifiedBy>
  <cp:revision>16</cp:revision>
  <dcterms:modified xsi:type="dcterms:W3CDTF">2021-11-17T16:37:52Z</dcterms:modified>
</cp:coreProperties>
</file>