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83" r:id="rId3"/>
    <p:sldId id="284" r:id="rId4"/>
    <p:sldId id="279" r:id="rId5"/>
    <p:sldId id="280" r:id="rId6"/>
    <p:sldId id="281" r:id="rId7"/>
    <p:sldId id="282" r:id="rId8"/>
    <p:sldId id="277" r:id="rId9"/>
    <p:sldId id="276" r:id="rId10"/>
    <p:sldId id="285" r:id="rId11"/>
  </p:sldIdLst>
  <p:sldSz cx="9144000" cy="5143500" type="screen16x9"/>
  <p:notesSz cx="6858000" cy="9144000"/>
  <p:embeddedFontLst>
    <p:embeddedFont>
      <p:font typeface="Krona One" panose="020B0604020202020204" charset="0"/>
      <p:regular r:id="rId13"/>
    </p:embeddedFont>
    <p:embeddedFont>
      <p:font typeface="Miriam Libre" panose="00000500000000000000" pitchFamily="2" charset="-79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4FF"/>
    <a:srgbClr val="EAB800"/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7088DE-29B3-4A1C-9BD6-51BBB168883E}">
  <a:tblStyle styleId="{917088DE-29B3-4A1C-9BD6-51BBB1688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06" autoAdjust="0"/>
  </p:normalViewPr>
  <p:slideViewPr>
    <p:cSldViewPr snapToGrid="0">
      <p:cViewPr varScale="1">
        <p:scale>
          <a:sx n="115" d="100"/>
          <a:sy n="115" d="100"/>
        </p:scale>
        <p:origin x="85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2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7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3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1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49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93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those expectations, here are some specific rules that embody those ideas. We will start with the DON’Ts. Do not:</a:t>
            </a:r>
          </a:p>
          <a:p>
            <a:r>
              <a:rPr lang="en-US" dirty="0"/>
              <a:t>Play sound from your </a:t>
            </a:r>
            <a:r>
              <a:rPr lang="en-US" dirty="0" err="1"/>
              <a:t>chromebook</a:t>
            </a:r>
            <a:endParaRPr lang="en-US" dirty="0"/>
          </a:p>
          <a:p>
            <a:r>
              <a:rPr lang="en-US" dirty="0"/>
              <a:t>Write on the big screen</a:t>
            </a:r>
          </a:p>
          <a:p>
            <a:r>
              <a:rPr lang="en-US" dirty="0"/>
              <a:t>Hit each other</a:t>
            </a:r>
          </a:p>
          <a:p>
            <a:r>
              <a:rPr lang="en-US" dirty="0"/>
              <a:t>Distract each other</a:t>
            </a:r>
          </a:p>
          <a:p>
            <a:r>
              <a:rPr lang="en-US" dirty="0"/>
              <a:t>Or be mean to each other! Now let’s take a look at some DOs. Do:</a:t>
            </a:r>
          </a:p>
          <a:p>
            <a:r>
              <a:rPr lang="en-US" dirty="0"/>
              <a:t>Stay in your seats (please)</a:t>
            </a:r>
          </a:p>
          <a:p>
            <a:r>
              <a:rPr lang="en-US" dirty="0"/>
              <a:t>Throw away your candy wrappers – or </a:t>
            </a:r>
            <a:r>
              <a:rPr lang="en-US" dirty="0" err="1"/>
              <a:t>Ms</a:t>
            </a:r>
            <a:r>
              <a:rPr lang="en-US" dirty="0"/>
              <a:t> Bids will get mad at us</a:t>
            </a:r>
          </a:p>
          <a:p>
            <a:r>
              <a:rPr lang="en-US" dirty="0"/>
              <a:t>Chill – don’t go nuts all the time</a:t>
            </a:r>
          </a:p>
          <a:p>
            <a:r>
              <a:rPr lang="en-US" dirty="0"/>
              <a:t>And finally, be excellent to each other – this one kind of sums it up. Be respectful of your fellow students, and be respectful of us – we are taking time to be here to help you learn, and we want everyone to get the most out of it that they can!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51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not care to respect these expectations, and still have some desire to disobey. So what happens then?</a:t>
            </a:r>
          </a:p>
          <a:p>
            <a:r>
              <a:rPr lang="en-US" dirty="0"/>
              <a:t>Well, we may…</a:t>
            </a:r>
          </a:p>
          <a:p>
            <a:r>
              <a:rPr lang="en-US" dirty="0"/>
              <a:t>Take away your chance to get candy</a:t>
            </a:r>
          </a:p>
          <a:p>
            <a:r>
              <a:rPr lang="en-US" dirty="0"/>
              <a:t>Tell you again what we want you to do</a:t>
            </a:r>
          </a:p>
          <a:p>
            <a:r>
              <a:rPr lang="en-US" dirty="0"/>
              <a:t>Let you retry something you did wrong</a:t>
            </a:r>
          </a:p>
          <a:p>
            <a:r>
              <a:rPr lang="en-US" dirty="0"/>
              <a:t>Send you out into the hall, or to another seat in the classroom</a:t>
            </a:r>
          </a:p>
          <a:p>
            <a:r>
              <a:rPr lang="en-US" dirty="0"/>
              <a:t>And lastly, </a:t>
            </a:r>
            <a:r>
              <a:rPr lang="en-US" b="1" dirty="0"/>
              <a:t>we will not hesitate to call Mr. Taylor or Ms. Mac</a:t>
            </a:r>
            <a:r>
              <a:rPr lang="en-US" b="0" dirty="0"/>
              <a:t>.</a:t>
            </a:r>
          </a:p>
          <a:p>
            <a:r>
              <a:rPr lang="en-US" b="0" dirty="0"/>
              <a:t>You probably don’t want us to do that – so please try to behave so we don’t have to get to that point </a:t>
            </a:r>
            <a:r>
              <a:rPr lang="en-US" b="0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0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1066025" y="3059925"/>
            <a:ext cx="27732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066025" y="3514938"/>
            <a:ext cx="2773200" cy="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322475" y="3059925"/>
            <a:ext cx="27732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5322475" y="3514938"/>
            <a:ext cx="2773200" cy="9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72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p-10-of-my-favorite-albums-of-all-time.oliverdodyk.repl.c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red-lobster.ericpowell1.repl.co/" TargetMode="External"/><Relationship Id="rId4" Type="http://schemas.openxmlformats.org/officeDocument/2006/relationships/hyperlink" Target="https://restaurantwebsitefull.giancarlolegget.repl.c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landtechoutreach/u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forms.office.com/r/rRsp3RHEgt" TargetMode="External"/><Relationship Id="rId4" Type="http://schemas.openxmlformats.org/officeDocument/2006/relationships/hyperlink" Target="https://docs.google.com/document/d/1UnwstUwrKMk-XB6xKS-k4TBQLtFxTDkIm3sQ93W0P7U/edit#heading=h.trg2igf7bex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Hyland Academy @</a:t>
            </a:r>
            <a:br>
              <a:rPr lang="en" sz="3200" dirty="0"/>
            </a:br>
            <a:r>
              <a:rPr lang="en" sz="3200" dirty="0"/>
              <a:t>Urban Community School</a:t>
            </a:r>
            <a:endParaRPr sz="32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‘23-’24 School Year, Trimester 2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8;p49">
            <a:extLst>
              <a:ext uri="{FF2B5EF4-FFF2-40B4-BE49-F238E27FC236}">
                <a16:creationId xmlns:a16="http://schemas.microsoft.com/office/drawing/2014/main" id="{1BD2D95A-8BC4-4753-9401-A91E7BB2DC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Krona One" panose="020B0604020202020204" charset="0"/>
              </a:rPr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2DD3F-263A-AB27-5AEC-79D44C1FA58B}"/>
              </a:ext>
            </a:extLst>
          </p:cNvPr>
          <p:cNvSpPr txBox="1"/>
          <p:nvPr/>
        </p:nvSpPr>
        <p:spPr>
          <a:xfrm>
            <a:off x="720000" y="1657625"/>
            <a:ext cx="7534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will send out a recurring calendar invitation</a:t>
            </a:r>
          </a:p>
          <a:p>
            <a:r>
              <a:rPr lang="en-US" sz="2400" dirty="0"/>
              <a:t>New instructors can observe for the first few weeks</a:t>
            </a:r>
          </a:p>
          <a:p>
            <a:r>
              <a:rPr lang="en-US" sz="2400" dirty="0"/>
              <a:t>We will check in on Teams before </a:t>
            </a:r>
            <a:r>
              <a:rPr lang="en-US" sz="2400"/>
              <a:t>class each week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89682-CFA7-EA43-12D8-D22BCE98EB1D}"/>
              </a:ext>
            </a:extLst>
          </p:cNvPr>
          <p:cNvSpPr txBox="1"/>
          <p:nvPr/>
        </p:nvSpPr>
        <p:spPr>
          <a:xfrm>
            <a:off x="720000" y="3165001"/>
            <a:ext cx="7534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756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8;p49">
            <a:extLst>
              <a:ext uri="{FF2B5EF4-FFF2-40B4-BE49-F238E27FC236}">
                <a16:creationId xmlns:a16="http://schemas.microsoft.com/office/drawing/2014/main" id="{1BD2D95A-8BC4-4753-9401-A91E7BB2DC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Krona One" panose="020B0604020202020204" charset="0"/>
              </a:rPr>
              <a:t>Intros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09E50-9D45-83BB-2992-A9BB97A5DFD9}"/>
              </a:ext>
            </a:extLst>
          </p:cNvPr>
          <p:cNvSpPr txBox="1"/>
          <p:nvPr/>
        </p:nvSpPr>
        <p:spPr>
          <a:xfrm>
            <a:off x="2816551" y="1305099"/>
            <a:ext cx="351089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👋</a:t>
            </a:r>
          </a:p>
        </p:txBody>
      </p:sp>
    </p:spTree>
    <p:extLst>
      <p:ext uri="{BB962C8B-B14F-4D97-AF65-F5344CB8AC3E}">
        <p14:creationId xmlns:p14="http://schemas.microsoft.com/office/powerpoint/2010/main" val="77878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8;p49">
            <a:extLst>
              <a:ext uri="{FF2B5EF4-FFF2-40B4-BE49-F238E27FC236}">
                <a16:creationId xmlns:a16="http://schemas.microsoft.com/office/drawing/2014/main" id="{1BD2D95A-8BC4-4753-9401-A91E7BB2DC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Krona One" panose="020B0604020202020204" charset="0"/>
              </a:rPr>
              <a:t>THANK YOU!!!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09E50-9D45-83BB-2992-A9BB97A5DFD9}"/>
              </a:ext>
            </a:extLst>
          </p:cNvPr>
          <p:cNvSpPr txBox="1"/>
          <p:nvPr/>
        </p:nvSpPr>
        <p:spPr>
          <a:xfrm>
            <a:off x="2816551" y="1305099"/>
            <a:ext cx="368883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/>
              <a:t>🙏</a:t>
            </a:r>
          </a:p>
        </p:txBody>
      </p:sp>
    </p:spTree>
    <p:extLst>
      <p:ext uri="{BB962C8B-B14F-4D97-AF65-F5344CB8AC3E}">
        <p14:creationId xmlns:p14="http://schemas.microsoft.com/office/powerpoint/2010/main" val="65767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8;p49">
            <a:extLst>
              <a:ext uri="{FF2B5EF4-FFF2-40B4-BE49-F238E27FC236}">
                <a16:creationId xmlns:a16="http://schemas.microsoft.com/office/drawing/2014/main" id="{1BD2D95A-8BC4-4753-9401-A91E7BB2DC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Krona One" panose="020B0604020202020204" charset="0"/>
              </a:rPr>
              <a:t>Course Overview: HTML/CSS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7FEB1-9C74-6217-54F9-BBB73C6FA9C7}"/>
              </a:ext>
            </a:extLst>
          </p:cNvPr>
          <p:cNvSpPr txBox="1"/>
          <p:nvPr/>
        </p:nvSpPr>
        <p:spPr>
          <a:xfrm>
            <a:off x="720000" y="1416498"/>
            <a:ext cx="392681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11/16 – Kick-off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11/30 – Introduction to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12/7 – About Me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12/14 – Restaurant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1/4 – Practice &amp;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1/11 – Introduction to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1/18 – Rainbow Poem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1/25 – New CSS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2/1 – Final Project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2/8 – Final Project 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2/22 – Pixel Art (extra)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ABB8D3-CCAE-9A52-D183-1C51992F7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017" y="1416498"/>
            <a:ext cx="3608983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8;p49">
            <a:extLst>
              <a:ext uri="{FF2B5EF4-FFF2-40B4-BE49-F238E27FC236}">
                <a16:creationId xmlns:a16="http://schemas.microsoft.com/office/drawing/2014/main" id="{1BD2D95A-8BC4-4753-9401-A91E7BB2DC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Krona One" panose="020B0604020202020204" charset="0"/>
              </a:rPr>
              <a:t>Course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4B95-3DF9-C40B-629E-EB0794D9689B}"/>
              </a:ext>
            </a:extLst>
          </p:cNvPr>
          <p:cNvSpPr txBox="1"/>
          <p:nvPr/>
        </p:nvSpPr>
        <p:spPr>
          <a:xfrm>
            <a:off x="643636" y="1371421"/>
            <a:ext cx="77283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Build something like…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https://top-10-of-my-favorite-albums-of-all-time.oliverdodyk.repl.co/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https://restaurantwebsitefull.giancarlolegget.repl.co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https://red-lobster.ericpowell1.repl.co</a:t>
            </a:r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B90F5-61CF-7D43-C0B6-4A8BEAB8EE81}"/>
              </a:ext>
            </a:extLst>
          </p:cNvPr>
          <p:cNvSpPr txBox="1"/>
          <p:nvPr/>
        </p:nvSpPr>
        <p:spPr>
          <a:xfrm>
            <a:off x="643636" y="2887793"/>
            <a:ext cx="50353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Have a lot of fun</a:t>
            </a:r>
          </a:p>
          <a:p>
            <a:r>
              <a:rPr lang="en-US" sz="3200" dirty="0">
                <a:solidFill>
                  <a:schemeClr val="tx1"/>
                </a:solidFill>
              </a:rPr>
              <a:t>Spark an interest in coding</a:t>
            </a:r>
          </a:p>
          <a:p>
            <a:r>
              <a:rPr lang="en-US" sz="3200" dirty="0">
                <a:solidFill>
                  <a:schemeClr val="tx1"/>
                </a:solidFill>
              </a:rPr>
              <a:t>Experience &gt; Retention</a:t>
            </a:r>
          </a:p>
        </p:txBody>
      </p:sp>
      <p:pic>
        <p:nvPicPr>
          <p:cNvPr id="1026" name="Picture 2" descr="F.U.N. Song | Encyclopedia SpongeBobia | Fandom">
            <a:extLst>
              <a:ext uri="{FF2B5EF4-FFF2-40B4-BE49-F238E27FC236}">
                <a16:creationId xmlns:a16="http://schemas.microsoft.com/office/drawing/2014/main" id="{6B2F3559-B1BE-84ED-1610-2B859086B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200" y="2646813"/>
            <a:ext cx="2410834" cy="181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1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8;p49">
            <a:extLst>
              <a:ext uri="{FF2B5EF4-FFF2-40B4-BE49-F238E27FC236}">
                <a16:creationId xmlns:a16="http://schemas.microsoft.com/office/drawing/2014/main" id="{1BD2D95A-8BC4-4753-9401-A91E7BB2DC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Krona One" panose="020B0604020202020204" charset="0"/>
              </a:rPr>
              <a:t>GitHub + Outlines + Forms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7FEB1-9C74-6217-54F9-BBB73C6FA9C7}"/>
              </a:ext>
            </a:extLst>
          </p:cNvPr>
          <p:cNvSpPr txBox="1"/>
          <p:nvPr/>
        </p:nvSpPr>
        <p:spPr>
          <a:xfrm>
            <a:off x="720000" y="1416498"/>
            <a:ext cx="770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GitHub contains all the lesson plans for the course:</a:t>
            </a:r>
          </a:p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https://github.com/hylandtechoutreach/ucs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38EB7-C471-677C-BBD7-186BA68729F1}"/>
              </a:ext>
            </a:extLst>
          </p:cNvPr>
          <p:cNvSpPr txBox="1"/>
          <p:nvPr/>
        </p:nvSpPr>
        <p:spPr>
          <a:xfrm>
            <a:off x="720000" y="2571750"/>
            <a:ext cx="770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Outlines</a:t>
            </a:r>
            <a:r>
              <a:rPr lang="en-US" sz="2400" dirty="0"/>
              <a:t> will have instructor responsibilities per week</a:t>
            </a:r>
          </a:p>
          <a:p>
            <a:r>
              <a:rPr lang="en-US" sz="1800" dirty="0"/>
              <a:t>(We will be moving these to Confluence or OneDrive)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76462-E4AB-6373-B50A-2EC8789F404F}"/>
              </a:ext>
            </a:extLst>
          </p:cNvPr>
          <p:cNvSpPr txBox="1"/>
          <p:nvPr/>
        </p:nvSpPr>
        <p:spPr>
          <a:xfrm>
            <a:off x="720000" y="3634669"/>
            <a:ext cx="770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Student forms will be moved to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Forms</a:t>
            </a: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8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8;p49">
            <a:extLst>
              <a:ext uri="{FF2B5EF4-FFF2-40B4-BE49-F238E27FC236}">
                <a16:creationId xmlns:a16="http://schemas.microsoft.com/office/drawing/2014/main" id="{1BD2D95A-8BC4-4753-9401-A91E7BB2DC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Krona One" panose="020B0604020202020204" charset="0"/>
              </a:rPr>
              <a:t>In the Classroom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7FEB1-9C74-6217-54F9-BBB73C6FA9C7}"/>
              </a:ext>
            </a:extLst>
          </p:cNvPr>
          <p:cNvSpPr txBox="1"/>
          <p:nvPr/>
        </p:nvSpPr>
        <p:spPr>
          <a:xfrm>
            <a:off x="720000" y="1417614"/>
            <a:ext cx="4554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Things can get a little chaotic…</a:t>
            </a:r>
          </a:p>
        </p:txBody>
      </p:sp>
      <p:pic>
        <p:nvPicPr>
          <p:cNvPr id="2050" name="Picture 2" descr="Bulk 1000 Pc. Premium Candy Assortment | Oriental Trading">
            <a:extLst>
              <a:ext uri="{FF2B5EF4-FFF2-40B4-BE49-F238E27FC236}">
                <a16:creationId xmlns:a16="http://schemas.microsoft.com/office/drawing/2014/main" id="{BFC280EC-F12F-9CBC-96F6-E7A7FD91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915044"/>
            <a:ext cx="25717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Chromebooks Have Changed the Classroom – the mane street mirror">
            <a:extLst>
              <a:ext uri="{FF2B5EF4-FFF2-40B4-BE49-F238E27FC236}">
                <a16:creationId xmlns:a16="http://schemas.microsoft.com/office/drawing/2014/main" id="{9BB536CD-4D44-0488-42D3-A69D41316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52" y="1417614"/>
            <a:ext cx="2301885" cy="30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20BC03-A033-FB9E-22B5-4BF7999D47D4}"/>
              </a:ext>
            </a:extLst>
          </p:cNvPr>
          <p:cNvSpPr/>
          <p:nvPr/>
        </p:nvSpPr>
        <p:spPr>
          <a:xfrm>
            <a:off x="3566160" y="1915043"/>
            <a:ext cx="2016229" cy="25717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 in 6-8</a:t>
            </a:r>
            <a:r>
              <a:rPr lang="en-US" baseline="30000" dirty="0"/>
              <a:t>th</a:t>
            </a:r>
            <a:r>
              <a:rPr lang="en-US" dirty="0"/>
              <a:t> grade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Somewhere between 4 and 14 total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Many of them need help with basic computer skills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Wide variation of interest and skill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29B9D-F276-5858-5A3B-FCFC0C3DC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252" y="1815715"/>
            <a:ext cx="2325360" cy="899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2BD40-CA8B-F637-F190-6E953C410FF8}"/>
              </a:ext>
            </a:extLst>
          </p:cNvPr>
          <p:cNvSpPr txBox="1"/>
          <p:nvPr/>
        </p:nvSpPr>
        <p:spPr>
          <a:xfrm>
            <a:off x="5942647" y="4086684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bit.ly/</a:t>
            </a:r>
            <a:r>
              <a:rPr lang="en-US" sz="2000" b="1" dirty="0" err="1">
                <a:solidFill>
                  <a:schemeClr val="bg1"/>
                </a:solidFill>
              </a:rPr>
              <a:t>ucshyland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6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2426-DD00-41D7-8AD0-B44702A6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Expectations</a:t>
            </a:r>
            <a:endParaRPr lang="en-US" dirty="0">
              <a:highlight>
                <a:srgbClr val="97E4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59E8A-FE2D-4F79-A55B-E3D6607BB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025" y="1498601"/>
            <a:ext cx="2773200" cy="572700"/>
          </a:xfrm>
        </p:spPr>
        <p:txBody>
          <a:bodyPr/>
          <a:lstStyle/>
          <a:p>
            <a:r>
              <a:rPr lang="en-US" dirty="0"/>
              <a:t>DO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874D6E-776C-459D-A808-FC71A9921B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322475" y="1603001"/>
            <a:ext cx="2773200" cy="468300"/>
          </a:xfrm>
        </p:spPr>
        <p:txBody>
          <a:bodyPr/>
          <a:lstStyle/>
          <a:p>
            <a:r>
              <a:rPr lang="en-US" dirty="0"/>
              <a:t>DON’T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95274-E44F-4629-84A0-4B71306431A5}"/>
              </a:ext>
            </a:extLst>
          </p:cNvPr>
          <p:cNvSpPr/>
          <p:nvPr/>
        </p:nvSpPr>
        <p:spPr>
          <a:xfrm>
            <a:off x="605956" y="2071302"/>
            <a:ext cx="1404389" cy="59359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STAY IN YOUR SEATS 🪑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3A681-3557-4B3E-A147-432589BED4E9}"/>
              </a:ext>
            </a:extLst>
          </p:cNvPr>
          <p:cNvSpPr/>
          <p:nvPr/>
        </p:nvSpPr>
        <p:spPr>
          <a:xfrm>
            <a:off x="188330" y="2822818"/>
            <a:ext cx="1762600" cy="985321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THROW AWAY CANDY WRAPPERS 🍬🚮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BE2F62-4F71-4B3A-A4AA-FD2CBE419B1F}"/>
              </a:ext>
            </a:extLst>
          </p:cNvPr>
          <p:cNvSpPr/>
          <p:nvPr/>
        </p:nvSpPr>
        <p:spPr>
          <a:xfrm>
            <a:off x="646305" y="3968344"/>
            <a:ext cx="1205346" cy="49876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CHILL 😎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BE1CDE-4984-48B9-96CC-5EDF131CCF21}"/>
              </a:ext>
            </a:extLst>
          </p:cNvPr>
          <p:cNvSpPr/>
          <p:nvPr/>
        </p:nvSpPr>
        <p:spPr>
          <a:xfrm>
            <a:off x="2281651" y="2260571"/>
            <a:ext cx="1885518" cy="73947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BE EXCELLENT TO EACH OTHER </a:t>
            </a:r>
            <a:r>
              <a:rPr lang="en-US" sz="1100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(AND US)</a:t>
            </a:r>
            <a:endParaRPr lang="en-US" dirty="0">
              <a:solidFill>
                <a:schemeClr val="tx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D8805-CFE6-4B11-BEDB-D6C71859D6EC}"/>
              </a:ext>
            </a:extLst>
          </p:cNvPr>
          <p:cNvSpPr/>
          <p:nvPr/>
        </p:nvSpPr>
        <p:spPr>
          <a:xfrm>
            <a:off x="4928821" y="2176851"/>
            <a:ext cx="1670573" cy="9902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PLAY SOUND FROM YOUR CHROMEBOOK 🔊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5EDC8C-FCEC-435E-9BC7-A7207EB86732}"/>
              </a:ext>
            </a:extLst>
          </p:cNvPr>
          <p:cNvSpPr/>
          <p:nvPr/>
        </p:nvSpPr>
        <p:spPr>
          <a:xfrm>
            <a:off x="5042966" y="3416218"/>
            <a:ext cx="1442282" cy="9069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WRITE ON THE SCREEN 🖊📺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9CBB1-617D-417C-B8CD-F66B5B75FACA}"/>
              </a:ext>
            </a:extLst>
          </p:cNvPr>
          <p:cNvSpPr/>
          <p:nvPr/>
        </p:nvSpPr>
        <p:spPr>
          <a:xfrm>
            <a:off x="6930115" y="2822818"/>
            <a:ext cx="1324424" cy="8750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DISTRACT EACH OTHER 🗣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B5EA2-A390-406A-AC8B-449673003EB4}"/>
              </a:ext>
            </a:extLst>
          </p:cNvPr>
          <p:cNvSpPr/>
          <p:nvPr/>
        </p:nvSpPr>
        <p:spPr>
          <a:xfrm>
            <a:off x="7032567" y="3869678"/>
            <a:ext cx="1496370" cy="5974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BE MEAN 😔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FB7C71-D7D2-462E-A49F-0C7325FB09DB}"/>
              </a:ext>
            </a:extLst>
          </p:cNvPr>
          <p:cNvSpPr/>
          <p:nvPr/>
        </p:nvSpPr>
        <p:spPr>
          <a:xfrm>
            <a:off x="7032568" y="2158147"/>
            <a:ext cx="1959498" cy="489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HIT EACH OTHER 🤼‍♂️</a:t>
            </a:r>
          </a:p>
        </p:txBody>
      </p:sp>
      <p:pic>
        <p:nvPicPr>
          <p:cNvPr id="1028" name="Picture 4" descr="Keanu World Order: Bill &amp; Ted's Excellent Adventure – Midwest Film Journal">
            <a:extLst>
              <a:ext uri="{FF2B5EF4-FFF2-40B4-BE49-F238E27FC236}">
                <a16:creationId xmlns:a16="http://schemas.microsoft.com/office/drawing/2014/main" id="{A8004A78-497F-4BC2-AC78-063D98617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" r="3989"/>
          <a:stretch/>
        </p:blipFill>
        <p:spPr bwMode="auto">
          <a:xfrm>
            <a:off x="2093786" y="3414973"/>
            <a:ext cx="2504313" cy="147991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85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08;p49">
            <a:extLst>
              <a:ext uri="{FF2B5EF4-FFF2-40B4-BE49-F238E27FC236}">
                <a16:creationId xmlns:a16="http://schemas.microsoft.com/office/drawing/2014/main" id="{1BD2D95A-8BC4-4753-9401-A91E7BB2DC1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latin typeface="Krona One" panose="020B0604020202020204" charset="0"/>
              </a:rPr>
              <a:t>Escalation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8BFB3-632E-4600-9436-FF94D220B665}"/>
              </a:ext>
            </a:extLst>
          </p:cNvPr>
          <p:cNvSpPr txBox="1"/>
          <p:nvPr/>
        </p:nvSpPr>
        <p:spPr>
          <a:xfrm>
            <a:off x="720000" y="1436948"/>
            <a:ext cx="7144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Miriam Libre" panose="00000500000000000000" pitchFamily="2" charset="-79"/>
                <a:cs typeface="Miriam Libre" panose="00000500000000000000" pitchFamily="2" charset="-79"/>
              </a:rPr>
              <a:t>What can we do if they misbehave?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7A7825-94D1-430A-BF3C-94FBC5E04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891"/>
          <a:stretch/>
        </p:blipFill>
        <p:spPr bwMode="auto">
          <a:xfrm>
            <a:off x="5116621" y="2356156"/>
            <a:ext cx="3307379" cy="217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98E4F-C74C-4738-B8A6-D679A7CF46E0}"/>
              </a:ext>
            </a:extLst>
          </p:cNvPr>
          <p:cNvSpPr txBox="1"/>
          <p:nvPr/>
        </p:nvSpPr>
        <p:spPr>
          <a:xfrm>
            <a:off x="720000" y="2201040"/>
            <a:ext cx="451701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iriam Libre" panose="00000500000000000000" pitchFamily="2" charset="-79"/>
                <a:cs typeface="Miriam Libre" panose="00000500000000000000" pitchFamily="2" charset="-79"/>
              </a:rPr>
              <a:t>We may:</a:t>
            </a:r>
          </a:p>
          <a:p>
            <a:endParaRPr lang="en-US" sz="1000" b="1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Withhold candy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CA62C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Restate our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Give them a chance to try again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Let them work in the hall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Call Mr. Taylor / Mr. K</a:t>
            </a:r>
          </a:p>
        </p:txBody>
      </p:sp>
    </p:spTree>
    <p:extLst>
      <p:ext uri="{BB962C8B-B14F-4D97-AF65-F5344CB8AC3E}">
        <p14:creationId xmlns:p14="http://schemas.microsoft.com/office/powerpoint/2010/main" val="2249180225"/>
      </p:ext>
    </p:extLst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583</Words>
  <Application>Microsoft Office PowerPoint</Application>
  <PresentationFormat>On-screen Show 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Miriam Libre</vt:lpstr>
      <vt:lpstr>Krona One</vt:lpstr>
      <vt:lpstr>Arial</vt:lpstr>
      <vt:lpstr>Blue Grid Interface &amp; Sticky Notes Company Profile by Slidesgo</vt:lpstr>
      <vt:lpstr>Hyland Academy @ Urban Community School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Student Expectations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GRID INTERFACE &amp; STICKY NOTES COMPANY PROFILE</dc:title>
  <dc:creator>Marissa Dilisio</dc:creator>
  <cp:lastModifiedBy>Joseph Maxwell</cp:lastModifiedBy>
  <cp:revision>12</cp:revision>
  <dcterms:modified xsi:type="dcterms:W3CDTF">2023-10-30T14:52:12Z</dcterms:modified>
</cp:coreProperties>
</file>